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58" r:id="rId6"/>
    <p:sldId id="259" r:id="rId7"/>
    <p:sldId id="260" r:id="rId8"/>
    <p:sldId id="261" r:id="rId9"/>
    <p:sldId id="262" r:id="rId10"/>
    <p:sldId id="263" r:id="rId11"/>
    <p:sldId id="276" r:id="rId12"/>
    <p:sldId id="277" r:id="rId13"/>
    <p:sldId id="280" r:id="rId14"/>
    <p:sldId id="281" r:id="rId15"/>
    <p:sldId id="264" r:id="rId16"/>
    <p:sldId id="271" r:id="rId17"/>
    <p:sldId id="293" r:id="rId18"/>
    <p:sldId id="272" r:id="rId19"/>
    <p:sldId id="265" r:id="rId20"/>
    <p:sldId id="266" r:id="rId21"/>
    <p:sldId id="278" r:id="rId22"/>
    <p:sldId id="290" r:id="rId23"/>
    <p:sldId id="291" r:id="rId24"/>
    <p:sldId id="267" r:id="rId25"/>
    <p:sldId id="279" r:id="rId26"/>
    <p:sldId id="292" r:id="rId27"/>
    <p:sldId id="282" r:id="rId28"/>
    <p:sldId id="283" r:id="rId29"/>
    <p:sldId id="275" r:id="rId30"/>
    <p:sldId id="284" r:id="rId31"/>
    <p:sldId id="285" r:id="rId32"/>
    <p:sldId id="286" r:id="rId33"/>
    <p:sldId id="288" r:id="rId34"/>
    <p:sldId id="287" r:id="rId35"/>
    <p:sldId id="289" r:id="rId36"/>
    <p:sldId id="27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21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4" Type="http://schemas.openxmlformats.org/officeDocument/2006/relationships/image" Target="../media/image9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5" Type="http://schemas.openxmlformats.org/officeDocument/2006/relationships/image" Target="../media/image120.wmf"/><Relationship Id="rId4" Type="http://schemas.openxmlformats.org/officeDocument/2006/relationships/image" Target="../media/image119.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7T04:41:02.195"/>
    </inkml:context>
    <inkml:brush xml:id="br0">
      <inkml:brushProperty name="width" value="0.05292" units="cm"/>
      <inkml:brushProperty name="height" value="0.05292" units="cm"/>
      <inkml:brushProperty name="color" value="#FF0000"/>
    </inkml:brush>
  </inkml:definitions>
  <inkml:trace contextRef="#ctx0" brushRef="#br0">25809 5954 5 0,'0'0'4'0,"0"0"-4"15,0 0-2-15,0 0 1 0,0 0-1 16,0 0 2-16,0 0-3 16,0 0 3-16,0 0 0 0,-15-2-1 0,13 2 4 15,1 0-1-15,-1 0 3 0,1 0 3 16,-1 0 0-16,1 0 2 0,-1 0 1 16,1 0-1-16,-1 0-1 0,1 0 0 15,1 0-5-15,-2 0-1 0,2 0 0 16,-1 0-2-16,1 0 1 0,0 0 3 0,0 0-1 15,0 0 0-15,0 0 0 0,0 0-2 16,0 0 3-16,0 0 0 0,0 0 0 16,6 0-2-16,0 0 0 0,0 0-5 15,6 0 2-15,-6 0 3 0,4 0 0 16,3 0 3-16,-1 0 0 0,6 1-1 0,-7-1 0 16,9 0-2-16,-3 0 0 15,-2 0-3-15,6 0 2 0,-3 0-1 16,-5 1 1-16,4 1-2 0,0-1-4 15,-6 1 8-15,7 1-1 0,-8-1 5 0,4-2 2 16,7 0-4-16,-1 0-3 0,6 0 3 16,-2 0 0-16,2-5 0 0,0 2 0 15,1-1 1-15,2-3-1 0,1 3 0 16,2-2-3-16,-1 1-2 0,-1 1-3 16,-3-1 1-16,1 2 0 0,-1 0 0 0,-3 0-4 15,2 1 4-15,-2 2 2 16,4 0 1-16,0 0 9 0,3 0-9 15,-2 0-5-15,-3 0-1 0,-1 0 1 16,-1 0 4-16,1 0 5 0,1 0 1 0,2 0-1 16,1 0-3-16,0 0-3 0,-2-1 2 15,0-4-3-15,1 1 4 0,-3-1-2 16,1 1 0-16,0-1-1 0,-1 1-2 16,-2-1-2-16,2 0 1 0,-4 1-1 15,0-1 3-15,-7 2 0 0,2 0-1 0,1 0 2 16,-3 3-1-16,6-1 1 0,0 1 1 15,-1 0-2-15,1 0 4 0,-1 0-2 16,-2 0 0-16,-4 0 3 16,6 0-3-16,0-1 0 0,-8-1 0 0,8 0-2 15,-9 1-1-15,-1-2-2 0,2 0 0 16,-2 0 4-16,1-3-1 0,-1 4 2 16,0-3-1-16,-5 4-2 0,5-2 2 15,-4 2 1-15,0-1 0 0,3-1 1 16,-3 1-6-16,-1 1-5 0,3-1-13 0,-7 2-7 15,0-1-7-15,5 1-15 0,0 0-30 16</inkml:trace>
  <inkml:trace contextRef="#ctx0" brushRef="#br0" timeOffset="673.7809">26036 5981 68 0,'0'0'18'16,"0"0"-3"-16,0 0 0 0,0 0-3 16,0 0 2-16,0 0 1 0,0 0 2 15,0 0-4-15,0 0-5 0,0 0-5 16,-60 18-5-16,52-14-1 0,-2 7-3 0,0 1-1 16,-2 1 1-16,-1 6-1 0,-1-3 1 15,5-4-1-15,-1 1 1 16,0-1 1-16,3-2 3 0,-2 3 0 15,2-3 2-15,0-2-2 0,-1-2 1 0,1 2-2 16,4-6 2-16,0 1 1 0,3-3-2 16,-4 2 0-16,0 1-2 0,1-1 0 15,0 1-3-15,3-3-2 0,-1 0-11 16,1 0-19-16</inkml:trace>
  <inkml:trace contextRef="#ctx0" brushRef="#br0" timeOffset="1012.6155">26373 5891 114 0,'0'0'27'15,"0"0"-6"-15,0 0-1 0,0 0-2 16,0 0 0-16,0 0-2 0,0 0-4 16,0 0-5-16,0 0-5 0,-92 77 0 15,76-63-5-15,-2 0-3 0,2 1 0 16,-1 1-1-16,2 3 1 0,-2-3 4 16,0 4 0-16,-2 1-2 0,-1 1 1 15,2-1-2-15,0 0 0 0,2 0 2 16,0-4-1-16,6-5-1 0,0-3 2 0,5-1-3 15,2-4-1-15,1-2-3 0,2-2-10 16,-2 0-13-16,2 0-17 0,-1 2-17 16</inkml:trace>
  <inkml:trace contextRef="#ctx0" brushRef="#br0" timeOffset="1342.58">26681 5930 85 0,'0'0'18'0,"0"0"-5"16,0 0-5-16,0 0-3 15,0 0-4-15,0 0 1 0,0 0 1 16,-78 64-1-16,62-52 0 0,4-2 1 0,2-2-2 16,2-1-2-16,-1 0 0 0,-3 5-3 15,0 4-1-15,-6 3 1 0,-2 4-4 16,0 0 1-16,1-1 0 0,0-2 0 16,3 0-3-16,0-3 3 0,6-5-2 15,0 0-4-15,3-6-10 0,4-3-14 0</inkml:trace>
  <inkml:trace contextRef="#ctx0" brushRef="#br0" timeOffset="1668.3896">27049 5885 137 0,'0'0'39'0,"0"0"0"16,0 0-1-16,0 0-4 0,0 0-8 0,0 0-5 16,0 0-11-16,0 0-5 15,-92 85-4-15,72-66-5 0,-2 3 3 16,-1 1-2-16,-1 2-5 0,2 1-3 15,-1 2-3-15,0 0-2 0,0 1 1 0,2-2 1 16,1-1 2-16,2-4 0 0,4-7-1 16,4-3-2-16,3-5-2 0,3-3-4 15,1-2-10-15,3-2-18 0,-2 0-28 16</inkml:trace>
  <inkml:trace contextRef="#ctx0" brushRef="#br0" timeOffset="1992.6008">27404 5863 70 0,'0'0'29'0,"0"0"5"15,0 0 2-15,0 0-4 0,0 0-7 16,0 0-5-16,0 0-5 0,0 0-2 16,0 0 0-16,-52 67-6 0,35-45-1 15,-4 0-4-15,1 1 1 0,3 0-2 16,-2 1-1-16,3-1-1 0,0-2-1 16,3-1 0-16,2-2-5 0,5-6-2 15,0 0-4-15,3-2-1 0,2-6-2 16,-1 2-4-16,2-6 0 0,-1 0-5 0,1 0-8 15,0 1-10-15,0 4-22 0</inkml:trace>
  <inkml:trace contextRef="#ctx0" brushRef="#br0" timeOffset="2291.189">27513 5939 151 0,'0'0'44'0,"0"0"1"15,0 0 0-15,0 0-8 0,0 0-4 16,0 0-12-16,0 0-5 0,0 0-4 16,0 0-6-16,-2 3-4 0,-8 8 0 0,-6 1 0 15,3 2-4-15,0 1 2 0,0 0-1 16,0 2 1-16,-3 0 1 15,3 2 0-15,-3 1-2 0,2 0-1 16,-2-1-2-16,3 0 0 0,4-7-3 0,-1 0-4 16,4-5-10-16,3-3-14 0,0 0-18 15,3-4-19-15,-1 0-30 0</inkml:trace>
  <inkml:trace contextRef="#ctx0" brushRef="#br0" timeOffset="2622.7785">27835 5832 298 0,'0'0'28'15,"0"0"-16"-15,0 0-6 0,0 0-8 16,0 0-4-16,0 0-2 0,0 0-5 0,0 0-1 15,0 0 7-15,0 0 7 0,0-4 11 16,-4 14 4-16,-3 4-1 0,-2 2-4 16,-1-2-1-16,-2 4 1 0,-1-3-5 15,0 0 0-15,-3 0-2 0,3-3 0 16,0 1-3-16,0-2 1 0,0 0-1 0,0 1 0 16,-3 1-1-16,3-3-2 15,3-1-2-15,0 1-3 0,4-6-7 16,3-1-6-16,0 0-11 0,3-3-10 15,-1 0-17-15,1 0-12 0,0 0-15 0</inkml:trace>
  <inkml:trace contextRef="#ctx0" brushRef="#br0" timeOffset="2791.6567">27731 6021 260 0,'0'0'71'0,"0"0"-18"0,0 0-23 0,0 0-15 16,0 0-12-16,0 0-4 0,0 0-8 15,0 0-30-15,0 0-75 0,0 0-119 16</inkml:trace>
  <inkml:trace contextRef="#ctx0" brushRef="#br0" timeOffset="6699.925">26601 5885 6 0,'0'0'13'15,"0"0"2"-15,0 0-4 0,0 0 1 16,0 0-5-16,0 0-2 0,0 0-2 16,0 0-1-16,0 0 4 0,0 0-4 0,-34 6 3 15,31-3-1-15,-3-2-1 16,3 3 3-16,0-1 2 0,1-1 3 0,2-2 5 15,-2 0 0-15,2 0-1 16,-1 2 0-16,-1-2-1 0,1 1 2 0,-1-1 2 16,1 0-1-16,-1 2 1 0,1-2-5 15,-1 0-3-15,1 1 3 0,-1-1 2 16,0 0 4-16,0 0-5 0,-5 0-10 16,1 0-5-16,0 2-4 0,-8-2 1 15,8 0 4-15,-5 0 1 0,-2 2-1 0,3-1 5 16,-1 1-1-16,7-2 2 0,-7 1 2 15,5-1-2-15,-6 0 2 0,1 0-1 16,0 0-3-16,1 0 1 16,0-4-3-16,0 0-1 0,1 1 4 0,-1-1 1 15,2 0-2-15,-1-1 2 0,-1-1 1 16,3 0-1-16,-2-1 8 0,-1-1 1 16,3 0-6-16,-4-4 1 0,3 0-5 15,-2-2-3-15,0 2 5 0,1 0-1 16,1 0-2-16,3 4-3 0,-4-4 5 0,5 4-2 15,-1 1 2-15,1-1 2 0,-3-2-5 16,1-1-3-16,0 1 0 0,-1-3-1 16,1-1 1-16,1 5 1 0,-3-5 1 15,5 7-1-15,-1-2 0 0,0 0 1 16,2 4 2-16,-2-4 0 0,2 5 0 16,-3-7-3-16,-1-4-2 0,2 4 0 15,-1-4-1-15,1-2 1 0,1 7 1 16,0-7-1-16,-1 8 1 0,3-2-1 15,-2 1 1-15,1 0 1 0,1 0-1 0,-1-1-3 16,1 2 1-16,-1 3 0 0,1-6 0 16,1 6 3-16,0-6-2 0,-2 1 0 15,2 5 0-15,0 2-1 0,0-3 2 16,0 1 2-16,0 0 0 0,0 2 0 16,0 4 0-16,0-6-2 0,0 0 0 0,0-6 1 15,0 0-2-15,0 8 1 0,0 0 0 16,0-1 1-16,2 0-1 15,1-5 1-15,3-5-1 0,0 1-1 16,2-4 1-16,-2 4 2 0,0 2 0 0,-2 4 0 16,-1-1 1-16,4-5-3 0,-3 6-4 15,2-6 5-15,-3 5-4 0,1 0 4 16,-1-1-1-16,-1 6 0 0,1 1-1 16,-3 3 1-16,2-5-1 0,0 0 0 15,-1 2-1-15,2-1-2 0,-3 4-1 0,3-3 1 16,0 0-2-16,0 0 1 0,3-1 3 15,-3 1 2-15,5-2 2 0,-2-1 1 16,-3 3 0-16,1 2-2 0,-1-3-1 16,2 1 1-16,-2 0-2 0,1 1 1 15,0 0 0-15,-1-1-4 0,0 1 3 0,1 1-2 16,-4 1 2-16,0-2 0 16,3 0 0-16,0 0 2 0,0-1 0 15,7-3 1-15,-1 2 1 0,-2-1 1 16,7 0-2-16,-7 0 0 0,1 2-1 0,1-2 0 15,-6 4 0-15,5-3-1 0,-4 2 1 16,1 1-1-16,-1-1-2 0,0-1 2 16,6 0 0-16,-1-1 1 15,6-3 3-15,-1 1-2 0,1-1-1 0,3-3 0 16,-5 5-1-16,2 0-1 0,-6 1 1 0,1-1-2 16,4-1 1-16,-5 3-2 0,5-3 1 15,-5 1 1-15,1 2 0 16,-1 0 1-16,-4 2-2 0,7-1 0 15,-6 2 2-15,8 0-1 0,-2 0 0 0,0 0-1 16,2 0 0-16,-4 0 0 0,7 2 0 16,-6-1 1-16,4 4 0 0,-6-2 1 15,-2 0 1-15,2-1-1 0,1 2-1 16,-3 0 1-16,2-1 1 0,-1 1-1 16,-3-3 0-16,4 2 1 0,-5-2-1 0,5 4 0 15,2-3 1-15,-3 3-1 0,0-1 0 16,2 0-1-16,-3-1 1 15,2 2 0-15,0-1 1 0,1 1 0 16,-1 0 0-16,-2-1 0 0,3 0-3 0,-1 1 2 16,-2 0-1-16,2-1 1 0,1 1 0 15,-3-1-2-15,2 1 1 0,1-1-1 16,-2 3 2-16,1-3 0 0,0 1 0 16,-1-1 0-16,1 1 0 0,-1-1-1 15,-1 1-1-15,1-1 1 0,-2 3 0 0,1-3 1 16,-1 2 0-16,1 0 0 0,-1 2 4 15,0 0-3-15,-2 0 2 0,2 2-3 16,0 2 0-16,-1-3 1 16,3 3-1-16,-2 0 0 0,-3-3 3 0,2 5-1 15,1-2 1-15,-3-1 0 0,3 2 0 16,-3-3-3-16,0 0 1 0,-1-1-1 16,0 2 1-16,1-2-1 0,0 2 1 15,-2-1 0-15,1-1 0 0,2 2 1 16,-4-1-1-16,1 1-1 0,-1 0 0 0,2-1 0 15,-2 4 0-15,0 4 0 0,0-6 0 16,0 8 0-16,0-7-3 0,-2 0 1 16,1 4 0-16,-3-5 2 0,1 5 0 15,1-9 0-15,1 3 0 0,-1-2 0 16,1-4-1-16,-1 4 2 0,1-4-2 16,-2 3 2-16,0 1-1 0,-1 0 1 15,1-1-1-15,-3 0 0 0,3 1 0 16,-2 0 0-16,0 1 0 0,1-2 0 15,-4 4 1-15,2-2-1 0,-2 1-1 0,2-2 1 16,-1-2-1-16,-3 2 0 0,3-1 1 16,1-2 0-16,3-4-3 0,0 0 3 15,0 1-2-15,0 0 2 0,-5 4 1 16,5-4-1-16,-6 3 1 0,2 1-1 16,-2-1 0-16,2 0 1 0,1-1-1 0,-1 1 2 15,1-2-5-15,-2 1 4 16,2 0 1-16,0-1-2 0,3-1 0 15,-4 2 0-15,4-3 0 0,-6 5 0 16,2-1 2-16,4-3-3 0,0 1 1 0,-1-1-1 16,1 1 1-16,-5 2 0 0,2 0 2 15,-2-2-1-15,2 2-1 0,4-3 2 16,-1 0 1-16,-3-1-2 0,2-1 0 16,-5 4-1-16,0-1 0 0,-1-1 0 15,3 2 0-15,3-3 0 0,-4 2-1 0,5-2 0 16,-2-1-2-16,-2 4 2 15,2-2 1-15,1 0 0 0,-4 1 1 0,3-2-1 16,1-1 0-16,-5 4 2 16,4-3-2-16,1-1 2 0,-7 1-2 0,6-1 0 15,1-1 1-15,0 2 0 0,4-2 0 16,-6 0 1-16,1 1-2 0,0-1-1 16,0 1 0-16,1 1-2 0,0 0 1 15,-5 2-1-15,-1 1 0 0,1-1 2 16,2 1 1-16,-2 0 1 0,-1 0 0 0,6-3 0 15,-5 1 0-15,5-1 0 0,-1-1 1 16,0 1-1-16,-1-2 1 0,2 1-1 16,-2-1-1-16,1 2 0 0,-1-2 0 15,0 0 1-15,0 0-1 0,1 0 2 16,-1 0-1-16,2 0 0 0,-3 0 0 0,3 1-1 16,-2-1 0-16,0 2 0 15,0-2 0-15,0 1 1 0,-1-1 1 16,1 0-2-16,1 0 2 0,0 0-2 15,5 0 0-15,-6 0 1 0,-1 0-1 0,2 0 1 16,0 0 0-16,-1 0-2 0,2 0 0 16,-1-1 0-16,0 1-2 0,5 0 1 15,-6-2-4-15,2 1-3 0,-1-1-3 16,1 2-5-16,0-3-14 0,-2 2-18 16,2-1-24-16,-1 0-17 0,5 2-31 0</inkml:trace>
  <inkml:trace contextRef="#ctx0" brushRef="#br0" timeOffset="8340.0638">26480 5461 12 0,'0'0'5'0,"0"0"-3"16,0 0 1-16,0 0-1 0,0 0 0 16,0 0 5-16,0 0-2 0,0 0 5 15,0 0-1-15,-1-61 1 0,2 57-2 0,0-1-2 16,1 1 0-16,-1-1-1 0,2 2 2 15,-1-1-3-15,1-1-1 0,-2 1 1 16,2 1 0-16,0 0 0 0,1-1 1 16,-1 1 0-16,3-2-1 0,-2 3-1 15,-1-1-3-15,2 1-2 0,-5 2 1 16,0-1-3-16,5 1 1 0,2 0 2 16,4 0 2-16,0 0 2 0,1 0 1 15,-2 1-1-15,-1 3 0 0,1-1 1 16,-3 1-2-16,0 0 1 0,-4 0 1 0,3 2 1 15,-2-2 4-15,-3-1 1 0,2 6 1 16,-1-4-2-16,-1 6 2 0,-1-1-2 16,0 2 1-16,0-1-1 0,-1 0-4 15,-2 1-2-15,0-3-1 0,-2 1-2 16,3-5 0-16,-2 6 0 0,2-7 1 0,-4 5 0 16,-1 5 2-16,1-6 0 15,-1-1-1-15,1 0 1 0,3-5-3 16,0 1 1-16,1 1 1 0,2-4-1 15,-2 0 3-15,2 0-2 0,-1 0 0 0,-1 1 2 16,1-1-2-16,-6 0 1 0,1 0-3 16,0 0 1-16,-3 0 0 0,5-3 0 15,-2 0 2-15,-1-5-2 0,4 5 2 16,-3-3-2-16,0-2 1 0,2 1-1 16,-1 1 0-16,2 1 1 0,-2-2 4 0,4 4 5 15,-1-2 4-15,1 2 1 0,1 3-1 16,-2-4-3-16,1-1-2 0,-1 0-2 15,1 3 1-15,1 2-4 16,-1-2-3-16,1 2-2 0,0-2-4 0,-2 1 1 16,2-1-3-16,0 1-1 0,0-6 4 15,0 0-3-15,0 1 3 0,0-3 1 16,0 4-2-16,2-3 3 0,2-2-1 16,2 3-1-16,0-1 1 0,2 0-6 15,2-1 0-15,-2 3 1 0,4-3 3 0,0 3-7 16,-3 0 1-16,7 0 2 0,-2 0-1 15,-4 1 13-15,0 2-7 0,-5 2-3 16,-1 1-4-16,2 0 0 16,4 0 4-16,-1 0 5 0,-3 4 6 0,-1 1 1 15,0 2-3-15,-1 2-1 0,-3-4 0 0,-1 6 0 16,0-5-1-16,0 6 2 16,0 0-1-16,-5-1 0 0,0 4 3 15,1-8 0-15,-2 7 1 0,2-7-3 16,1-3 3-16,-3 2 0 0,2-3 0 0,-3 1 1 15,1 1-2-15,-3-2 1 0,1 1-4 16,-1-1 1-16,0 0-2 0,2 1 0 16,-3-1 0-16,5-2 2 0,3 1-2 15,2-2 1-15,-6 0 0 0,0 0 2 16,-1 0 0-16,3 2 2 0,-1-2 0 0,1 0 0 16,-1 0-1-16,1 0 0 15,-1-4-1-15,3 1 0 0,-2 1 0 16,1-2 0-16,3 4 0 0,-2-5 0 15,1 1 0-15,-1-1-3 0,1 2 1 0,1 3-4 16,-2-1 0-16,2-5 1 0,0 0-1 16,0-5 1-16,3-4-3 0,3 5 2 15,2-3-1-15,-2 6-4 0,2 0-2 16,-2 1-2-16,-3 3 0 0,1 2 3 16,1-1 2-16,1 1 1 0,4 1 1 15,2 0-4-15,-3 0 2 0,4 3 1 16,-5 1 5-16,1 7 3 0,-2 0 1 15,-2-3 1-15,1 4 1 0,-1-4-2 16,-4-3 0-16,1 5 3 0,-2-3-3 0,0 3 1 16,0 2-3-16,0-1 2 0,-7 4-2 15,0-4 0-15,-4 4 0 0,4-6 0 16,-4 0-4-16,3-4 0 0,1 0-2 16,-3-1-7-16,6-2-7 0,1-1-17 15,-6-1-27-15,0 0-45 0</inkml:trace>
  <inkml:trace contextRef="#ctx0" brushRef="#br0" timeOffset="14107.8496">26539 6064 4 0,'0'0'13'0,"0"0"0"15,0 0 0-15,0 0 1 0,0 0-2 16,0 0-3-16,0 0-2 0,0 0-1 16,0 0 0-16,-4-21-3 0,2 21 2 0,2-2-2 15,0 2 3-15,-2-2 2 0,2 2 2 16,0-1-3-16,-2-1 1 15,2 2 0-15,0-1 0 0,-1 1 2 16,1-1 0-16,-1-1 3 0,1 1-1 0,-2-1 0 16,1 0-3-16,-1 1-1 0,1-1-3 15,-1 1 0-15,-1-4 1 0,-1 1 0 16,1 1 0-16,1 0 0 0,2 3 1 16,-4-4 0-16,0 2-3 0,1-1 1 15,0 1-4-15,3 2-1 0,-1-1 0 0,1 1-1 16,-2 0-1-16,1 0 1 0,-1 0 2 15,1 0 1-15,-1 0 4 0,1 0-1 16,-1 0 2-16,1 0 0 16,0 0 0-16,-5-2 1 0,-1 2 2 0,1-2-1 15,2 2 1-15,-1-3-7 0,1 2 1 16,-1-1-3-16,-3-2 0 0,5 3 0 16,-1-3-2-16,-4-1 2 0,4 3 0 15,-1-1 1-15,-3-2 0 0,4 4-1 16,-1-3 0-16,-3 1 0 0,3 2-1 0,0 0 1 15,0-1 1-15,5 2 0 0,-6-1-2 16,1-1 1-16,-1 0-1 0,-6 1 0 16,8-1 3-16,0 1-2 0,-7-2 2 15,7 1 0-15,-6-2-2 0,1 1 1 16,2-4 2-16,-1 2-3 0,0-2 1 0,1 0 3 16,0 1 4-16,-2 0 2 15,2 0 2-15,1 0 1 0,0-2-10 16,0 2 1-16,-1-2-2 0,2 1 3 15,2 2 1-15,-5-2 4 0,5 4-3 0,0 0-1 16,-2-5-1-16,1 4 3 0,-2-6-4 16,1 3 2-16,1-4-2 0,0 1-4 15,1-1 1-15,-2-6-1 0,1 6-1 16,1-7 1-16,0 2 0 0,0-2 1 16,1-1-2-16,-1 1-2 0,1 2 2 0,-1 1 3 15,0-1 1-15,2 6-1 16,-2-3 0-16,-1-4-3 0,1-1-2 15,-1-4 1-15,1 6 2 0,0-2 1 16,1 7-1-16,1-1-1 0,-1-3 0 0,1 3 0 16,-1-2 1-16,1 8-1 0,-1-6 1 15,2 6 2-15,-1 0-2 0,1 2-1 16,-2-3 0-16,2 3 0 0,-2-2 0 16,2 1 1-16,0 5-1 0,-1-6 0 15,1 2 0-15,-2-1-1 0,2 0 1 0,0 5 0 16,-1-1 0-16,1 1 0 0,0-6-1 15,-2-2-2-15,2 2 1 0,0 2-1 16,0-3 3-16,0 2 0 16,0-6 0-16,0 0 0 0,0 1 0 0,3-7-1 15,0 6 2-15,2-4 1 0,-2 5 0 16,-1 5 0-16,-1 0 1 0,1 1-3 16,-1-1 1-16,1 1-1 0,-1-1 1 15,-1 5 0-15,0-1 1 0,0 1-1 16,0-2 0-16,2 1 0 0,-2-1-4 0,0 1 5 15,1-1-5-15,-1 0 4 0,0 1 0 16,0-1 0-16,0 1-2 0,2 1 0 16,-2-2 3-16,0 2-6 0,0-1 5 15,1 1-3-15,-1-1-3 0,3-6 5 16,1-2-3-16,2 0 4 0,1-3 0 0,-2 6-1 16,-1-1 1-16,2-1 1 15,-5 5-2-15,5-6-2 0,-3 7 4 16,0-3-2-16,-1 2 1 0,-2 3 0 15,0-1 0-15,0 1 0 0,2-1 0 0,-1-1 0 16,-1 1-1-16,2-1-2 0,-2 2 1 16,1-2 1-16,-1 2-2 0,2-1 2 15,-2-1-3-15,4-3 2 0,5-2 2 16,-4 1 1-16,3-1-1 0,-2 2 1 16,-3 2-2-16,0-1 1 0,-1 2-1 0,-2 2-2 15,0-1 3-15,0 1-2 16,2-2 1-16,0 0 1 0,0 2-1 0,-1-1 0 15,1 1-2-15,-1-2-1 16,4-2 1-16,2-2 1 0,3-2 1 0,2 2 1 16,-1-1-1-16,-1 3-2 0,-1 1-2 15,1-1 1-15,-1 1 2 0,1 0 1 16,-1-1 0-16,-1 2 2 0,2-3-1 16,3-1 1-16,-4 0-1 0,5 0 1 15,-6 1-2-15,-5 2 1 0,4-2-2 0,-2 4 1 16,0 0-2-16,2-4-1 0,-2 4 1 15,-2-1-1-15,1 0-1 0,-4 2 1 16,0-1-1-16,0 1 1 0,1 0 1 16,8-1-1-16,-3 1 2 0,0 0 1 15,4 0-1-15,-3 0 1 0,-3 0 0 16,2 0 0-16,-2 0 0 0,2 0 0 16,-1 0 0-16,1 0 1 0,-6 0 0 15,5 0 0-15,-1 0 1 0,1 1-1 16,-1 0 0-16,-4-1 0 0,0 0 0 0,6 0 0 15,-1 2 0-15,1-2 0 0,5 2-2 16,-7-1 0-16,3 3-1 0,3-2 1 16,-3 1 1-16,1 0 0 0,2 1 0 15,-3 2 0-15,0-2 0 0,1 1 1 16,-5-4 0-16,5 4 0 0,-5-3-1 0,0 0 0 16,1 1 0-16,-4-3-2 15,0 0 0-15,0 0-1 0,2 0 2 16,-1 1 0-16,5 1 2 0,-2 0 0 15,2-1 1-15,1 3-1 0,-2-3 0 0,-3 0 1 16,6 2-1-16,-4 0 1 0,6 0 0 16,-3 2 0-16,2 0 0 0,-1-3 0 15,0 3-1-15,1-3-1 0,-6 1 2 16,4-1-2-16,-2 0 1 0,0 0-2 16,-1-1 0-16,1-1 1 0,-1 2 0 0,0-1 1 15,3 1-1-15,-2-2 1 16,-1 1-1-16,0 1 0 0,1 0 0 15,-5-2 1-15,3 0 0 0,1 1 0 16,2 0 0-16,-2 0-1 0,-4-1 0 0,4 0 1 16,1 2-3-16,-1 0 2 0,4 1-1 15,-4-1 0-15,1-2 2 0,0 3-3 16,-5-3 1-16,3 1 1 0,1 1-1 16,-1-1 2-16,4 3 0 0,-1 0 0 15,-3-3-1-15,1 1 0 0,-1 1 0 0,1-1 1 16,-1 0-1-16,2 1 1 0,-2-1-2 15,2-1 0-15,0 1-1 0,-1 1 0 16,-4-3 1-16,3 2-1 16,1 0 2-16,-1 0-1 0,5 2 1 0,-6 0 0 15,2-4-1-15,4 6 1 0,-4-3-1 16,-1-2 0-16,4 4-2 0,-2-2-1 16,2 1 2-16,0 1-1 0,0 0 9 15,-1-1-5-15,3 2 3 0,-4 0-4 16,1 0 0-16,2 0 0 0,-5-3 1 0,4 4 0 15,-5-5 1-15,3 4-1 0,1 1 2 16,-3-4-2-16,1 4 0 0,-1-4-1 16,0 1 1-16,2 3 0 0,-2-3 0 15,-1 0 2-15,2 3-1 0,-1-2-2 16,-1-1 0-16,2 3 0 0,-1-2 0 16,-2-1 0-16,4 3 0 0,-1-4 0 15,-1 0 0-15,1 5 0 0,-1-6 0 16,-2 2 0-16,4 4 0 0,-4-4 0 15,1 0-2-15,1 6 4 0,-2-5-2 0,1 6 0 16,-1 0 0-16,-1-6 0 0,0 7 0 16,0-5 0-16,0 5 0 0,0 0-2 15,0-5 2-15,0 3-1 0,0-3 0 16,0-4 1-16,0 4-1 0,0-3 2 16,0 2-1-16,0-1-1 0,0 1 0 0,-1-2 0 15,1 3 1-15,0-1 0 0,-2 4 0 16,2-4 0-16,0-1 0 15,-1 6 0-15,1-6 0 0,0 0 1 16,-2 6-2-16,2-7 2 0,-1 1-1 0,-1 6 0 16,1-5 1-16,-4 2-1 0,3 3 0 15,-1-1 0-15,0-2 0 0,0 2 0 16,-1-1 0-16,-1-2 0 0,2 3 0 16,2-7 0-16,-3 4-1 0,2-3 2 15,1-1-1-15,-4 6 0 0,2-5 1 0,-1 4-1 16,-3 0 0-16,1 1-1 0,-3 1 1 15,3-4 0-15,-3 5 0 0,0-1 1 16,3-4-2-16,-3 3-1 0,4-3 0 16,-1 1 1-16,0-1 0 0,-1 0 1 15,-5 4 0-15,5-4-2 0,-2 3 4 16,3-3-2-16,-2-2 0 0,2 3 1 16,-1-3-1-16,-3 3 0 0,1 0 4 15,-3 3-4-15,7-5 3 0,-3 0-2 16,0 0 1-16,5-2-1 0,-4 1 0 0,4-1-1 15,-6 0 0-15,1 2 0 0,3-3 1 16,2 0 0-16,-1-1 1 0,-1 1-2 16,1 0-2-16,1 1 2 0,-4-2-2 15,3 1 1-15,-1 0-2 0,-3 1-3 16,3-2-8-16,-3 3-8 0,0 1-11 16,3 1-6-16,-1 0-9 0,1 2-7 0,-3 4-5 15,4-3 5-15,-4 4 3 16,2 0 0-16,2-6-2 0,-4 7-4 15</inkml:trace>
  <inkml:trace contextRef="#ctx0" brushRef="#br0" timeOffset="15266.4837">25855 6066 18 0,'0'0'1'0,"0"0"3"16,0 0 1-16,0 0 2 0,0 0 3 0,0 0 2 16,0 0 1-16,0 0-2 0,0 0 1 15,0 0 1-15,5-10-1 0,-5 10 2 16,1 0-1-16,-1-2 3 0,2 2 2 16,-2 0 1-16,1 0 1 0,0 0 0 15,1 0 0-15,-1 0-1 0,1 0-4 0,-1 0-2 16,1 0-2-16,-1 0 0 0,1 0-1 15,5 0 1-15,1 0 0 0,-2 0-3 16,6 0-1-16,-6 0 0 0,1 0-4 16,3 0 3-16,-6 0-2 0,1 0-1 15,6 0-1-15,-5 2 1 0,4 0 0 16,2-1 2-16,-4 1-1 0,3-1 1 16,0 1-1-16,-2 1-3 0,1-2 0 15,-1 1 1-15,-4-2 0 0,7 1-2 16,-6-1 0-16,7 2 1 0,-2-2 1 0,-5 0 0 15,7 1 4-15,-7-1-4 0,6 0 2 16,0 0-1-16,-7 0-2 0,5 0 0 16,-4 0-1-16,-2-1-1 0,3 1 0 15,-7 0 0-15,0 0 1 0,0 0 0 16,2 0 1-16,-1 0-2 0,5 0 1 0,0 0 0 16,0 0 0-16,1 0 3 0,-7 0-2 15,0 0 2-15,5 0-1 16,1 0-1-16,0 0 0 0,0 0-1 15,-6 0-1-15,0-2 1 0,0 2-1 0,2 0 1 16,-1 0 0-16,0 0 1 0,1 0 0 16,0 0-1-16,0 0 0 0,-1 0 0 15,1 0 1-15,-1 0 1 0,1 0 2 16,-1 0-3-16,5-1 0 0,0 1-2 16,0 0-1-16,1 0-1 0,-7 0 1 0,0 0 0 15,0 0 1-15,1 0 0 0,1 0 0 16,-1 0 1-16,1 0-2 15,-1 0 1-15,0 0 0 0,1 0-1 16,-1 0-7-16,1 0-12 0,-1 0-31 0,1 0-35 16,-2-2-81-16</inkml:trace>
  <inkml:trace contextRef="#ctx0" brushRef="#br0" timeOffset="17293.0214">25941 5965 163 0,'0'0'43'0,"0"0"-4"16,0 0-6-16,0 0-11 0,0 0-8 16,0 0-8-16,0 0-3 0,0 0-2 15,0 0 2-15,0 0 0 0,-10 0 2 16,10 0 2-16,0 0 0 0,0 0 1 16,0 0 1-16,0 0-1 0,0 0 0 0,1 0 0 15,5 0-1-15,0 0 1 0,1 0 1 16,4-1 0-16,-5 1 1 15,7-2-2-15,0 1-1 0,-2 1 0 16,1 0 0-16,-3 0-4 0,1 0-2 0,2 0-1 16,1 4-3-16,-3-1 5 0,3 3 1 15,-4-3-1-15,0-1 1 0,0 1 0 16,0 0 0-16,0-2-1 0,-4 1 0 16,4-1 1-16,-3 1-3 0,-2-2 2 15,8 1 1-15,-6 1 1 0,-1-2 2 0,7 2-2 16,-5-2 3-16,6 1-2 0,0-1 1 15,0 0-1-15,0 2-3 0,-1-2-1 16,-1 0-1-16,-2 1 1 16,2-1 0-16,0 2 2 0,-2-2-1 0,-5 0-1 15,7 1 0-15,-5-1-1 0,0 0-1 16,0 0 1-16,-1 0 0 0,1 0 1 16,0 0 1-16,4 0-1 0,-4 0 0 15,0 0 0-15,4 0-2 0,-6 0 0 16,1 0 0-16,6 0 0 0,-7 0 1 0,1-1 1 15,5-1 1-15,-4 2-2 0,1 0-4 16,5-1 2-16,-7 1 0 0,7-2 2 16,-1 1 2-16,0-1-2 0,1 2 1 15,-3-3 0-15,2 1-1 0,-2 1 0 16,2-2 0-16,-3 2 0 0,2-2 0 16,-1 1 0-16,1-1-1 0,-5 1 0 15,0 2 0-15,0-2 1 0,0 1-1 16,6 0 0-16,0-1-3 0,-7 1 3 15,2 1-1-15,0 0-1 0,0 0 2 0,7 0 0 16,-2 0 2-16,-6 0 0 0,8 0 0 16,-8 0 1-16,1 0-2 0,5 0 0 15,-5 0 0-15,0 0 0 0,0 0-2 16,0-2 1-16,0 2 1 0,5-1 1 16,0 1 1-16,-1-3 0 0,0 1 3 0,0-1-3 15,0 0-1-15,1 0 0 0,0 0-2 16,-1 0 1-16,1 0 1 15,0 1 0-15,0-1-1 0,2 2 1 16,-1-2-2-16,1 1 0 0,0 1 0 0,-2 1 0 16,2-2 2-16,-1 2-1 0,1 0 0 15,-2 0 1-15,4 0-1 0,-4-1 1 16,1 1 0-16,-1-2-1 0,1 2 0 16,-2-2 0-16,3 1 0 0,-4-2 0 15,1 2 1-15,2-4 0 0,-4 2 0 0,1 0-1 16,2-1 1-16,-6 2-2 0,4-1 0 15,-5 1 2-15,0 1-3 0,2-1-1 16,-2 2 0-16,1 0-3 16,-1 0 4-16,6 0-1 0,-4 2 1 0,1 1 1 15,2 2-1-15,-5-4 2 0,6 3 2 16,-5-2-2-16,5-1 1 0,0 1-1 16,-4-2 1-16,5 2-1 0,-5-2 1 15,0 0 0-15,0 0-1 0,-6 0 0 16,0 0 0-16,7 0-1 0,-3 0-1 0,2 0-1 15,0 0 1-15,-6 0 1 0,4 0 0 16,2 1 2-16,-2-1-1 0,6 2 1 16,-5-1 1-16,-1-1 1 0,7 2-2 15,-5-2 1-15,6 0 0 0,-1 0-2 16,0 0 1-16,0 0-1 0,1 0 0 0,-2 0 1 16,-6-2 0-16,9 1 0 15,-7 1-1-15,0-2 0 0,4 1-1 16,-4 1 1-16,1 0 0 0,3-2 0 15,-4 2 0-15,-2 0 1 0,3 0-2 0,-1 0 1 16,0 0-1-16,0 0 1 0,5 0-1 16,-6 0 1-16,-1 0 0 0,2 0 0 15,-2 0-1-15,2 0 1 0,0 0-2 16,5 0 2-16,0 0 2 0,1 0-2 16,4 0 0-16,-7-3 0 0,3 0 0 0,-4-1 0 15,3 1 0-15,-2-1 0 0,0 3-3 16,1-2 2-16,-4 1-4 15,1 1 0-15,-2-1-3 0,-1 1 2 16,0-2 1-16,-4 3 2 0,0 0 3 0,0 0 0 16,6 0 0-16,1-2 0 0,-1 2 1 15,4-1-1-15,-4 1 2 0,0 0-2 16,4-2 0-16,-4 0 0 0,3 1 0 16,2-1 2-16,-7 1-4 0,2 1 2 15,-6 0-2-15,5-1-4 0,-1 1-3 0,0-2-3 16,3 2-2-16,-7 0 2 0,0-1 8 15,0 1 1-15,2 0 8 0,-1 0-2 16,1 0-1-16,-1 0 4 0,-1 0-5 16,2 0 0-16,-2 0 0 0,1 0 0 15,-1 0 1-15,1 0-1 0,-1 0 0 16,2 0 1-16,-2 0-1 0,0 0 2 16,1 0 0-16,-1 1 1 0,0-1 1 15,0 0 0-15,2 0-1 0,-2 0 0 16,0 0-2-16,0 2 0 0,0-2-1 0,0 0-1 15,0 0 0-15,0 0 2 0,0 0-2 16,1 0 2-16,-1 0-1 0,0 0-2 16,0 0 1-16,0 0-2 0,0 0 0 15,0 0 0-15,0 0-3 0,0 0-2 16,0 0-3-16,2 0-1 0,-2 0 2 0,0 0 5 16,1 0 0-16,1 0 3 0,-1 0 0 15,1 0 0-15,0 0-1 16,0 0-1-16,-1 0 1 0,1 0 0 15,-1 0 2-15,1 0 1 0,-1 0 0 0,0 0 0 16,1 0-1-16,-1 0-1 0,1 0-1 16,-1 0-3-16,1 0 0 0,-1 0 0 15,1 0 3-15,-1 0 1 0,1 0-2 16,5 0 0-16,-2 0-3 0,1 0 1 16,0 0 2-16,-6 0 2 0,0 0 2 15,6 0-1-15,0 0 3 0,1 0-1 16,-1 0 4-16,-6 0 3 0,0 0 1 15,0 0-1-15,1 0-2 0,1 0-2 16,-2 0-2-16,0 0-5 0,0 0-17 0,0 0-25 16,0-3-27-16,-6 1-30 0,-4-1-59 15</inkml:trace>
  <inkml:trace contextRef="#ctx0" brushRef="#br0" timeOffset="18067.285">27290 5895 264 0,'0'0'52'0,"0"0"-5"16,0 0-8-16,0 0-4 0,0 0-4 16,0 0-4-16,0 0-2 0,0 0-7 15,0 0-5-15,-13-7-5 0,13 5-3 16,-2 2-1-16,2-1-1 0,-1 1-2 0,1-3 0 16,-2 3 0-16,2 0 1 15,0 0 2-15,0 0 2 0,0-2 2 16,0 2-4-16,2-3 0 0,2 1-2 15,6 1 1-15,1-2 0 0,2 2 1 0,3-2 1 16,-4 3-2-16,6-2-1 0,1 2-1 16,-3 0 1-16,1 0-1 0,2 0 0 15,-3 0-1-15,-2 0-1 0,4 3 1 16,-6-1-1-16,3-2 1 0,5 0 0 16,1 0 0-16,6-5 1 0,-1-5-5 0,0 0 4 15,0-3-5-15,-2 2 4 16,-2 0-1-16,0 1-2 0,-6 2-2 15,-2 2-1-15,-3 1 0 0,-2 2 2 16,2 0 0-16,-7 1-1 0,0 2-1 0,-4 0-3 16,0-1-1-16,0 1 0 0,2 0 2 15,5 0-1-15,-1 0 2 0,-2 0-1 16,2 0 0-16,-6 0 0 0,0 0 4 16,0 0 2-16,1 0 0 0,1 0 3 15,-1 0 0-15,1 0-1 0,-1 0 1 0,1 0 0 16,-1 0-1-16,1 0 1 0,0 0-1 15,0 0 0-15,-2 1-1 0,1-1-1 16,-1 0 0-16,2 2 0 16,-2-2 1-16,0 0-2 0,1 0 1 0,-1 0 1 15,0 2 1-15,2-2-2 0,-2 0 4 16,0 0-1-16,0 1 2 0,0-1 1 16,0 0-2-16,0 0 1 0,0 0 0 15,0 0 1-15,0 2-1 0,0-2 0 16,0 0 0-16,0 0-1 0,0 1 1 0,-2-1-2 15,1 1-2-15,-1-1 1 0,1 3-5 16,-5 0 0-16,2-2-6 0,-4 5-15 16,3-1-18-16,-1 2-15 0,-1-1 1 15,1 1 8-15,2-2 15 0,-4 0 5 16,1 1 1-16,-3-1 0 0,-3 1 5 0,-3 0 5 16,-3 1-3-16</inkml:trace>
  <inkml:trace contextRef="#ctx0" brushRef="#br0" timeOffset="18363.2448">27543 5920 16 0,'0'0'25'16,"0"0"3"-16,0 0-4 0,0 0 2 16,0 0 0-16,0 0 2 0,0 0-1 15,0 0 0-15,0 0-3 0,0 0 0 16,-69-3-2-16,66 0-5 0,0-1-5 16,3 4-7-16,-2-1 0 0,2 1-3 0,-1-2 1 15,1 1-3-15,-2-1-3 0,2 1 2 16,0 0 0-16,0-1 2 0,0 1 2 15,0-1-1-15,0 0 1 16,0 1 1-16,5-2 0 0,5 0 2 0,1 0 1 16,1 0 1-16,5 0 1 0,-5-1 0 15,7 3 3-15,-9-1-3 0,3 2 0 16,1 0-2-16,1 0-4 0,5 0-2 16,-8 0 0-16,8 0-1 0,-3 0-1 15,1 2-3-15,0-1-4 0,-2 3-3 0,3-3-10 16,-7 1-15-16,9-2-33 0,-3 0-41 15,2 0-45-15</inkml:trace>
  <inkml:trace contextRef="#ctx0" brushRef="#br0" timeOffset="29925.3189">26779 5413 0 0,'0'0'6'0,"0"0"-1"15,0 0-2-15,0 0 0 0,0 0-2 16,0 0 0-16,0 0 0 0,0 0 1 16,0 0-4-16,0 0 1 0,0 0-1 15,0 0-3-15,0 0 0 0,0 0-1 0,0 0 5 16</inkml:trace>
  <inkml:trace contextRef="#ctx0" brushRef="#br0" timeOffset="32706.5198">26784 5423 10 0,'0'0'9'0,"0"0"3"16,0 0-1-16,0 0 1 0,0 0 1 16,0 0-5-16,0 0-1 0,0 0-1 15,0 0-2-15,-12-10-1 0,11 10 1 16,1-2 0-16,-2 2-1 0,2-1-1 16,-1 1 0-16,1-2 0 0,-2 2 0 15,2 0 2-15,-1-1 3 0,1 1 1 16,0 0 1-16,0-2 1 0,0 2 4 0,-1 0-3 15,1 0 4-15,0 0-6 0,0-2-3 16,0 2-2-16,0 0-3 0,0 0-1 16,0 0-1-16,0-1-3 0,0 1 0 15,0 0 2-15,0 0 1 0,0 0 1 16,0 0 1-16,0 0-2 0,0 0-3 16,0 0-2-16,1 0-2 0,0 0-3 0,5 0 9 15,1 0 2-15,-2 0 2 16,5 1 2-16,-6 1-9 0,1 0 0 15,6 1 3-15,-2 0 5 0,1 0 4 0,4 1 4 16,-5-1-5-16,0-1-1 0,1 1-1 16,-6-2-2-16,6 1 3 0,-4-1 0 15,6 1 0-15,-1-1 1 0,0-1-1 16,0 0 0-16,-1 0-2 0,6 0 3 16,-3-4 4-16,0 1-1 0,3-3 2 0,0 1-2 15,0 1-3-15,1-1-3 0,-2 2 0 16,-5 1-6-16,-3 1-2 0,3 1-5 15,-4 0-4-15,4 0 3 16,1 0 4-16,-3 0 7 0,1 3 4 0,0 2-2 16,-1 0 3-16,1 0 3 0,-2 0 0 15,3-1 2-15,-2 1-1 0,1-2-5 16,3 0-4-16,-2-3 2 0,2 2 1 16,0-2 0-16,2 0 4 0,0 0-6 15,-1 0 0-15,0 0-2 0,0 0-1 0,0 1 1 16,4 2 1-16,-5-1 2 0,5 0 0 15,-7 2 1-15,3-3-2 0,-1 2 1 16,-2-1 0-16,3 1 2 16,-1-1-2-16,0-1 1 0,0 0-1 0,0 2 0 15,2-3-2-15,4 2 1 0,-1-1-2 16,-1 1 1-16,1 0 0 0,2-1 0 16,-2 0 3-16,6-1-1 0,0 0 0 15,-2 0-1-15,1 0-1 0,-5 0 2 16,-1 0-1-16,1-4 0 0,-5 2-1 0,6-1 0 15,-6 3-1-15,1-3 1 0,6 2 0 16,-7 0 1-16,5-1-1 0,-7 0 0 16,-4 2 0-16,5 0-1 0,-3 0-2 15,6 0 0-15,1 0-1 0,-4 0 1 16,2 0 1-16,-4 4 2 0,2-2 1 0,-2 3 2 16,0-2 0-16,0 0-2 0,0 1 1 15,-4-2-1-15,-1-1-1 16,1-1 1-16,-1 3 1 0,0-2-1 15,2 0 0-15,-6-1 0 0,0 0 1 0,0 0 1 16,1 0 1-16,1 2 1 0,-1-2 2 16,1 0-3-16,-1 0 1 0,1 0-3 15,-2 0-1-15,1 0-1 0,-1 0-1 16,1 0 0-16,-1 0 1 0,2-2 0 16,-2 1 0-16,0 0-1 0,1-2-1 0,-1 2-1 15,0-1 1-15,2 1 0 0,-2-1 1 16,0 1 1-16,0 0-3 15,0-1 0-15,1 0-4 0,-1 1-1 16,0-1-4-16,0 2-1 0,0-7 5 0,0 1 1 16,0 1 6-16,0 1 2 0,-3-1 0 15,2 2 2-15,-2-2-2 0,-1-2-1 16,1 4 1-16,0-2-2 0,-6 0 2 16,5 1 0-16,-5-2-1 0,0 0 0 15,-2 2 3-15,2-1 2 0,-1 0 6 0,-1 1-2 16,-1 1-3-16,2 0-1 0,-3 0-3 15,1-1 4-15,-1 3 1 0,2-2-2 16,-1 2 1-16,-1-2-1 0,2 1 2 16,-2-1 1-16,1 1 2 0,2-1-1 15,3 2 0-15,-3 0-1 0,5-1-1 16,1 1-1-16,-1 1 1 0,5 0-2 16,-1-2-2-16,1 2-1 0,-2 0-3 15,0 0-3-15,1-2-4 0,-1 2 0 16,2 0 1-16,-1 0 4 0,1 0 3 0,0 0 1 15,0 0 0-15,1 0 0 0,4 0 0 16,4 4 0-16,-1 0 2 0,0-1-1 16,1 1 0-16,0 1 0 0,-1-2 0 15,2 0-1-15,-1 2-1 0,0-4 0 16,0 2 1-16,2 0-1 0,-1-1 3 0,2 1-1 16,5 0 1-16,-7 0-2 0,7 0 0 15,-6-1-1-15,0 1 0 16,-1-2 0-16,1 0-2 0,0 2 0 15,1-3 2-15,-1 2 0 0,1-2 2 0,-1 0-8 16,-2 0-1-16,2 0 5 0,-6 0-1 16,5-2 6-16,-5 1-2 0,0-1-1 15,1 2-2-15,-6 0 1 0,0 0 0 16,0 0-3-16,1 0-2 0,1 0-1 16,-1 0 2-16,1 0 4 0,-2 0 6 0,1 0-1 15,-1 2 3-15,0 9-3 0,-4 3 1 16,-2-1-2-16,-2-1 0 0,3-4-3 15,-2 2 1-15,-2 1 0 16,3-2-1-16,-4 3 1 0,1-1 0 0,2-4-1 16,-4 2 0-16,5-2 1 0,-3-1-1 15,2-1 0-15,-1-2 1 0,0 4-1 16,-1-4 1-16,2 2-1 0,-3-3 0 16,-3 3 1-16,3-2-2 0,-4 3 1 15,5-3 0-15,-1 1-2 0,1-1 0 0,0 1 0 16,0 0-1-16,0 2 1 0,0-1 0 15,2 1 1-15,-1-1 0 0,3-3-2 16,2 2 3-16,0-3 2 16,0 2-2-16,0 0 1 0,0 1-1 0,3-4-1 15,-1 0 1-15,1 0-2 0,-2 1 2 16,2-1 2-16,-1 0-2 0,1 2 0 16,-2-2 0-16,2 0 1 0,-1 1 0 15,1-1 0-15,-2 0 0 0,2 0 1 16,-1 1-1-16,1-1 3 0,0 0-2 0,-3 0-1 15,3 2 1-15,0-2-1 0,0 0 2 16,0 0 0-16,-1 0 3 0,1 2-2 16,0-2 0-16,0 0 2 0,0 0-1 15,-2 0 1-15,2 0-1 0,0 0 1 16,0-8-2-16,0 0 1 0,0-5 0 16,0-6 0-16,0 1 0 0,0-3-1 15,2 0-1-15,3-1 0 0,1 3 0 16,-1-4-2-16,0 2 0 0,1-1-1 15,-1 0 1-15,2 0-1 0,-3 1 1 0,-1 6-1 16,1-2 4-16,-2 7 1 0,1-1-3 16,-2 0 0-16,1 6-4 0,-1-7-1 15,1 8 1-15,-2 0-3 0,1-1-8 16,-1 5-6-16,0-2-5 0,0 2 3 16,0 0 3-16,0 0-5 0,0 10-16 0,0 8-31 15,-6 4-43-15</inkml:trace>
  <inkml:trace contextRef="#ctx0" brushRef="#br0" timeOffset="33325.6161">26721 6121 87 0,'0'0'21'0,"0"0"-4"0,0 0-6 16,0 0-9-16,0 0-4 0,0 0-5 15,0 0 1-15,0 0 0 0,0 0 2 16,0 0-1-16,-3-1 0 0,3 1-5 16,5 0-5-16,1 0-12 0,6 0-13 15</inkml:trace>
  <inkml:trace contextRef="#ctx0" brushRef="#br0" timeOffset="33785.1163">27838 6133 171 0,'0'0'42'0,"0"0"-2"0,0 0-8 15,0 0-12-15,0 0-10 0,0 0-10 16,0 0-7-16,0 0-7 0,0 0-11 0,0 0-7 16,-14-7-3-16,14 7-2 0,-2 0-16 15,2 0-30-15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4:44:23.169"/>
    </inkml:context>
    <inkml:brush xml:id="br0">
      <inkml:brushProperty name="width" value="0.05292" units="cm"/>
      <inkml:brushProperty name="height" value="0.05292" units="cm"/>
      <inkml:brushProperty name="color" value="#FF0000"/>
    </inkml:brush>
  </inkml:definitions>
  <inkml:trace contextRef="#ctx0" brushRef="#br0">16505 3424 192 0,'0'0'59'0,"0"0"-9"0,0 0-3 15,0 0-9-15,0 0-10 0,0 0-6 16,0 0-6-16,0 0-3 0,0 0-3 16,4-51-4-16,-4 51-1 0,0-2-3 15,0 2-1-15,0-2 0 0,0 1-4 0,-1 0-3 16,-5 0-3-16,-8 1 0 0,-7 0 3 16,0 0 2-16,-10 3 2 0,1 3 2 15,1-1 1-15,-1 0 0 0,2-1 2 16,1-2-3-16,2 1 2 0,-1-2 0 15,9-1 0-15,-3 0-1 0,2 0 2 16,-2 0-2-16,1 0 0 0,3-2 2 16,6 0-1-16,-3-1 2 0,3 0-2 15,4 2 1-15,-3-3-1 0,4 2 1 16,1 1-1-16,1-1-1 0,3 2-3 0,-2-1-3 16,2 1-1-16,-1 0-6 0,1 0-5 15,-2 0 2-15,2 0 4 0,0 0 4 16,0 0 3-16,0 0-1 0,6 6 2 15,5 3-1-15,1 2 4 0,1 0 0 16,0 1 1-16,-1 2-1 0,2 0 2 16,-1 3-4-16,0 3 4 0,2 1-2 15,-4 2 1-15,1 2-1 0,-5 3 1 16,0 1-1-16,-4 0 0 0,-1-2 0 16,-2 1 1-16,-2-3 1 0,-5 0 3 0,-2-1-1 15,-5 0 1-15,1-3 3 0,-3 1-6 16,0-3 6-16,0-2-4 0,3 0 1 15,3-7-1-15,0 0 0 0,4-6 0 16,3-1-2-16,0 0 1 0,3-3-2 16,-1 0-4-16,1 0 2 0,0 2-4 0,-2-2-5 15,2 1 4-15,0-1 1 0,0 4 1 16,2-2 1-16,8 1-1 16,6 2-2-16,0-1-2 0,8-1-1 15,2 0-7-15,2-3-13 0,2 0-18 0,5 0-22 16,1 0-20-16,0-4-51 0</inkml:trace>
  <inkml:trace contextRef="#ctx0" brushRef="#br0" timeOffset="496.8152">16866 3624 515 0,'0'0'26'0,"0"0"-19"16,0 0-10-16,0 0-3 0,0 0-2 15,0 0 1-15,0 0 3 0,0 0 0 16,0 0 2-16,0 0 3 0,3 101-1 15,3-77 0-15,0-1-2 0,-3-2-2 16,4-2 0-16,-3-4 6 0,1 0 2 16,-4-5-1-16,1-4-2 0,-1 0-1 15,-1-1 1-15,2 0 6 0,-1-1 5 16,1 0 6-16,-2-4 3 0,0 0-3 16,0 0-1-16,0-13-12 0,0-8 0 0,0-8-5 15,-2-2 1-15,2-2 1 0,-1-2 0 16,-1-1-1-16,1 0-1 0,-1 0 2 15,1 5-2-15,-2 1 1 0,1 11 3 16,1 1-2-16,1 5-4 0,-3 1-2 16,2 0 0-16,1 6-1 0,0 2 2 0,0-2 0 15,0-5-3-15,0 0-3 16,7-3-1-16,3 5-3 0,2-1 2 16,1 2 1-16,1 3 1 0,3 1-3 15,2 4-6-15,6 0-22 0,-5 0-25 0,-4 4-45 16,0 3-27-16</inkml:trace>
  <inkml:trace contextRef="#ctx0" brushRef="#br0" timeOffset="721.2128">16781 3893 429 0,'0'0'39'16,"0"0"-21"-16,0 0-12 0,0 0-3 15,0 0-3-15,0 0-2 0,0 0-5 16,77-45-3-16,-45 36-6 0,2 0-8 0,-2 1-22 16,1 5-41-16,-1 0-45 0</inkml:trace>
  <inkml:trace contextRef="#ctx0" brushRef="#br0" timeOffset="1320.1242">17214 3834 412 0,'0'0'37'15,"0"0"-7"-15,0 0-5 0,0 0-5 16,0 0-8-16,0 0-5 0,0 0-5 16,0 0-1-16,0 0-3 0,0 0 0 0,1-26 0 15,5 20 2-15,3 3 0 16,2 0-1-16,-1 0 1 0,3 2-2 16,-1-1 0-16,0 0-2 0,-6 2-3 15,0 0-4-15,-3 0 0 0,2 0-2 0,-1 4 5 16,3 2 3-16,-4 3 0 0,0 0 1 15,-3 3 4-15,0 8-2 0,-3-2 4 16,-3 5-1-16,-2-2 0 0,0-2 0 16,0-6 0-16,2 1 1 0,2-7-2 15,1-3-1-15,1 1 0 0,2-5-1 0,0 0 1 16,0 0 0-16,0 2 0 0,0-2 3 16,0 0 1-16,2 0 2 0,7 0 3 15,3-8 1-15,0-4 3 16,4-2 2-16,-6-1 2 0,-1-3 0 0,-1 0-2 15,-3-2 4-15,-1 5-4 0,-3-2 5 16,1 7-1-16,-2-3-3 0,0 1-3 16,0 2-2-16,-2 0-3 0,1 6-2 15,1-1-1-15,0 5-2 0,-2-1 0 16,2 1-2-16,0-2-1 0,-1 0 0 0,1 1-3 16,-1 0-2-16,1 1-2 0,0 0 1 15,0 0 1-15,-2 0 3 0,2 6 2 16,0 7 1-16,-1 7 3 15,1 2-4-15,-2 3 2 0,0-7-3 0,2 1-5 16,-2-7-2-16,2 1-2 0,0 7-1 16,2-6-4-16,3 1-4 0,4-4-14 15,4-4-17-15,7-4-42 0,9-3-45 16,3 0-63-16</inkml:trace>
  <inkml:trace contextRef="#ctx0" brushRef="#br0" timeOffset="1578.1992">17983 3656 528 0,'0'0'29'0,"0"0"-11"0,0 0-8 16,0 0-4-16,0 0-7 0,0 0-4 16,0 0-5-16,0 0-4 0,0 0-11 15,84-8-19-15,-55 4-28 0,1 3-40 0,-10 1-25 16,2 0-31-16</inkml:trace>
  <inkml:trace contextRef="#ctx0" brushRef="#br0" timeOffset="1757.3584">17980 3854 399 0,'0'0'43'0,"0"0"-12"0,0 0-7 0,0 0-9 16,0 0-12-16,0 0-9 0,0 0-3 15,88-9-11-15,-58 3-9 0,4-1-18 16,1 2-29-16,1 0-36 15,1 0-48-15</inkml:trace>
  <inkml:trace contextRef="#ctx0" brushRef="#br0" timeOffset="2234.0814">19253 3457 432 0,'0'0'43'0,"0"0"-8"0,0 0-9 16,0 0-9-16,0 0-7 16,0 0-3-16,0 0-4 0,0 0-2 15,0 0-3-15,0 0-2 0,-18-25-2 0,11 25 2 16,0 0 0-16,-5 5 2 0,-1 4 1 15,2 4-2-15,0 2 3 0,2 2-1 16,0-1 0-16,3-4-3 0,1 4 2 16,1-1 1-16,2-3-1 0,-1 7 1 15,3-9-3-15,0 2 1 0,0 6 0 0,0-7-3 16,6 3 2-16,2-2 0 16,-1-6-1-16,5 3 7 0,4-3-2 0,4-3 4 15,5 0 2-15,2-3-1 16,3 0 0-16,-1-4-1 0,0-7 0 0,-3-3 1 15,-1-1 0-15,-5-3 3 0,-1-2 0 16,-1-2 0-16,-1-4 4 0,-3-1 4 16,-5 2 3-16,-4 0 1 0,-5 3-4 15,0 1-1-15,-8 2-5 0,-7 1-3 16,1 2-3-16,-3 3-4 0,-1 3-2 0,4 4-5 16,-2 6-9-16,-6 0-31 0,-1 2-64 15,-7 10-156-15</inkml:trace>
  <inkml:trace contextRef="#ctx0" brushRef="#br0" timeOffset="2401.9646">19966 3643 479 0,'0'0'-81'16,"0"0"-91"-16</inkml:trace>
  <inkml:trace contextRef="#ctx0" brushRef="#br0" timeOffset="5672.7364">1122 13841 13 0,'0'0'17'16,"0"0"1"-16,0 0 1 0,0 0 3 15,0 0 3-15,0 0 4 0,-80 4 9 16,74-4 1-16,-8 0-5 0,4 0-6 16,-3 0-3-16,-3-5-2 0,4-1-3 15,-5-2-3-15,-3 0-8 0,5-2-6 16,1 4-1-16,-2-1 3 0,3-3-1 0,0 0 2 16,-2-2-4-16,4 2 6 15,1-2 3-15,1 0 8 0,-1-1-3 0,-2-7-5 16,2 0-4-16,0-3-7 0,0-1 1 15,4 0 1-15,-2 1 3 16,2-1-2-16,0 3-1 0,0-1 1 0,2 5 8 16,1 2 5-16,-4 0 0 0,4-2-5 15,0-4-11-15,-1 0-4 0,-1 0-2 0,2 4 8 16,-1 0 5-16,4 7 0 0,-3-1-2 16,3-1-4-16,0 0-3 15,-4 0-1-15,4-2 2 0,0-5 0 16,0 6-2-16,0-6-4 0,0 1 3 0,4 4-3 15,2-4 3-15,0 2 2 0,-2 7-2 16,2-6 0-16,5 1 1 0,-2 1 0 16,6-6 1-16,-1 3 2 0,-1 1-4 15,0 0 1-15,-1 5-1 0,-5 0 3 16,6 2-1-16,-3-2 3 0,6-4 1 0,1-1 0 16,5-2 0-16,1 1-2 0,-1 0 2 15,5 1-1-15,1 0 2 0,2 1-1 16,2 1 0-16,6 2-2 15,-1 3-7-15,8 2 0 0,1 4-1 0,-1 2-2 16,-3 0 8-16,0 4 3 0,-3 4 2 16,-1 3 1-16,-2 3-1 0,0 0-7 15,-3 1 1-15,-3 2-2 0,1 1 1 16,-5 0 4-16,3 0 0 0,0-1-1 16,-2 1 4-16,-1-1-2 0,-1-3 5 0,-1-1-2 15,-3-1-2-15,-1-3-2 0,-3 2-1 16,-1-2 5-16,1 2 2 0,1-2-5 15,2-1 1-15,-1 4-6 0,1-4-2 16,0 2 4-16,-2 0-3 0,-1 2 7 16,1 4-3-16,-3 0 6 0,0 2-1 0,-1 5-2 15,-2 0 1-15,-2 1-1 16,-3 2 0-16,-1 0-2 0,-3 0 0 16,0 0-4-16,-3 1 2 0,0 3-1 15,0-1 5-15,0 3-1 0,0 2 1 0,-6-1 0 16,3-2-2-16,-1-3 0 0,-2-3 0 15,-1-3 0-15,4-6-1 0,-3-4-2 16,0 3 1-16,-4-3 1 0,-1 6 1 16,-4-3 1-16,-5 2 5 0,0-2-6 15,-5 0 7-15,-1-1-2 0,0-4-4 0,0-2 12 16,3-2-10-16,8-3 5 0,-3-1-7 16,-3 2 0-16,-3-2-1 15,-10-1-2-15,-4 1-2 0,-6 1-2 16,-1 1 2-16,-4 1 0 0,0-1-1 0,4-1 1 15,-1 1-4-15,8-4 2 0,2 0 0 16,1 0-18-16,2-2-14 0,-2-6-19 16,-1 1-33-16,13 1-51 0</inkml:trace>
  <inkml:trace contextRef="#ctx0" brushRef="#br0" timeOffset="7349.0222">7674 16567 192 0,'0'0'26'0,"0"0"-11"0,0 0-7 0,0 0-3 15,0 0-2-15,0 0 1 0,0 0 1 16,0 0-2-16,0 0 3 0,-84-6 2 15,78 6 4-15,-5 0 4 0,0 0 0 16,0 0-4-16,1 0 2 0,-3 2-7 16,6 2 4-16,-5-4 5 0,3 1 2 15,-2-1 4-15,1 0-4 0,-3-3-7 16,-5-1-8-16,-2-1-1 0,-4-3 2 0,2 2-2 16,-1-2 1-16,1 1 3 0,0-1 3 15,2-1 2-15,3-2 6 0,-1-1-7 16,0-3-1-16,0-2-5 0,-1-1-3 15,1-4-2-15,0-3-1 0,-2-3 1 16,5-1 0-16,0-2 5 0,0-1 0 16,2 0 2-16,0 0-4 0,4-2-1 15,-2 0-2-15,5 0 0 0,0 0 2 16,0 2 1-16,1 1-1 0,5 1 1 16,0 0-3-16,0 0-3 0,0 1 2 0,7 2-4 15,0 2 4-15,-1 1 1 0,6 3 0 16,-1 2-2-16,-1-2 1 0,-1 9-1 15,1-1 1-15,2 2 3 0,-2 0-1 16,9-1 0-16,-2 0-1 0,0 1-1 16,6 1 2-16,2-1 1 0,4-1 0 15,3 1 1-15,1 1 0 0,0-1-2 16,-1 4-2-16,0-1 1 0,-2 3 0 0,-1 3 1 16,4 0 0-16,1 2 0 15,-1 0 0-15,-1 0 0 0,0 0 0 0,-2 2-1 16,-1 2 0-16,-3 3-1 0,0 2 1 15,-2 2 1-15,0 1 2 0,2 2 0 16,-2-1-1-16,2 3 0 0,-1-1-1 16,-2 2-1-16,0-1 1 0,0 1-1 15,-3 1 1-15,1 3 0 0,-4-4-3 0,2 5 4 16,0 0 0-16,-5 2 5 0,2 3 0 16,-3 2-1-16,0 1-1 15,-1 0-3-15,-5 1 0 0,3-3-3 16,-4 1 0-16,-2 1-2 0,-1-1 3 0,-1 2 2 15,-2-1 0-15,0-2 2 0,0 0-5 16,0-4 0-16,0-1 2 0,-3-2-1 16,-2 1 0-16,4-7 0 0,-4 1 1 15,1-1-4-15,-3-1 2 0,3 6 3 16,-4-3-1-16,1-5 1 0,1 0-1 0,-4 2-4 16,0-1 4-16,-3 6 5 0,-3-3-4 15,3 1 4-15,-4-2-4 0,2 0-2 16,-2 0 1-16,4-6-2 0,-4 1 1 15,-2-2-1-15,-3 0 0 0,-1-2-2 16,-3 3 0-16,0-4 0 0,-1 3-2 16,0-3 1-16,1-2-1 0,8-2 1 15,0-1 2-15,1 0-6 0,5 0-14 16,-5-1-9-16,-2-4-5 0,3-2-18 16,-1 1-2-16,1 0-25 0,3 2-5 0</inkml:trace>
  <inkml:trace contextRef="#ctx0" brushRef="#br0" timeOffset="24728.4266">16268 4873 387 0,'0'0'45'0,"0"0"-11"16,0 0-5-16,0 0-5 0,0 0-5 15,0 0-5-15,0 0-5 0,0 0-1 16,0 0-5-16,-10-59-1 0,10 58-5 15,0-1-4-15,0 1-1 0,0 1-2 16,0 0 5-16,0 11 0 0,1 9 1 16,4 9 2-16,-2 4-2 0,-2 0-2 15,3 2 0-15,-2-1 2 0,2 0 0 16,-3-2 4-16,2-4 0 0,-1-7 1 0,-1-5 3 16,-1-3-4-16,0-9 7 0,2 2 3 15,-2-6 5-15,0 0 10 0,0 0-5 16,1 0-2-16,1-12-9 15,-1-8-5-15,2-7 5 0,-2-5 0 0,1-1 0 16,-1-2-4-16,1-1-1 0,-2 2 1 16,1 2-1-16,-1 9 1 0,0 3-1 15,0 8-3-15,0 6 1 0,2 0-2 16,-2 6-3-16,0-1-3 0,0 1-3 16,1 0 0-16,-1 0 1 0,7 0 3 0,3 6 1 15,4 7 1-15,4 6 1 0,-1 0 0 16,0 3 0-16,-2-2 0 0,0-2-2 15,1-1 0-15,-2 1 1 0,2-2-1 16,-1-1-3-16,0-1 2 0,0-2 0 16,1 1-2-16,0-1 3 0,1-3-2 0,1 0-3 15,0-4 3-15,0 2-1 16,-4-2 4-16,1-2 4 0,-4-2 1 16,2-1-1-16,-1 0 0 0,1 0 0 15,-3 0 1-15,-6 0 2 0,3 0 0 0,-4-3 2 16,0 0-1-16,0-8-3 0,3-4 0 15,-5 4 0-15,1-8-1 0,-2-1 1 16,0-1 1-16,0-8-2 0,-5 3 1 16,0 2 0-16,-1 0-1 0,-1 0 2 15,-1 3-1-15,3-1 0 0,-1 6 0 0,1 4 1 16,0 2 2-16,3 5-2 0,1 0 0 16,1 5 1-16,0-1-1 0,0 1-1 15,0-1-1-15,0 0-2 16,0-1-2-16,-3 0-1 0,3 1-3 0,0 1 0 15,0-2 1-15,0 2 3 0,0 0 0 16,0 12-1-16,0 8 2 0,8 6-2 16,-5 1 1-16,0 2-1 0,-1 1-1 15,-2 2 0-15,0 0 3 0,0 1-3 16,0-2-2-16,0-2-8 0,-2-8-17 0,1-1-22 16,1 1-28-16,0-7-41 0,0 5-57 15</inkml:trace>
  <inkml:trace contextRef="#ctx0" brushRef="#br0" timeOffset="25448.5094">16946 5147 251 0,'0'0'43'16,"0"0"-7"-16,0 0-6 0,0 0-6 16,0 0-5-16,0 0-6 0,0 0-4 15,0 0 2-15,0 0-6 0,0 0-1 0,-7-18-4 16,7 16-6-16,0 1-4 0,-2 1 1 16,2 0 5-16,-4 0 4 15,0 6 6-15,-3 8 1 0,-2 2-3 16,2 4-3-16,-2-2 3 0,0 2-6 0,2 1-1 15,-2 1 1-15,2-1 1 0,-3 1 1 16,1 1 0-16,1-3 1 0,2-6 0 16,0-5 1-16,5-5 0 0,1-4 0 15,-2 0 3-15,2 0 7 0,0 2 6 16,0-2 9-16,0 1 1 0,0-1-5 0,0 0-10 16,0-9-7-16,2-6-7 0,5-5 1 15,0 1 1-15,2-1 0 0,-2-2 1 16,0 1 0-16,2 0-5 0,-3-3 3 15,1 1-4-15,3 2 3 0,-4 4 2 16,-2 2 0-16,1 6 0 0,-4 3 0 16,0 1 0-16,1 0 0 0,-1 1-1 15,1 0 0-15,-1 0-2 0,-1 4-4 16,0-1 0-16,0 1 1 0,5 0 1 16,3 0 2-16,1 9 2 0,3 2 0 0,-1 2 0 15,-1 1 0-15,-1 2 4 0,1 4-5 16,-3 2 3-16,-1 0-4 0,0 3-2 15,-3-3 2-15,1 3-2 0,-1-9-4 16,-2 1 0-16,-1-5-2 0,0-5 1 16,2 4 0-16,-2-4 0 0,0-2-7 0,0 6-25 15,0-6-24-15,0-1-42 16,0 3-40-16</inkml:trace>
  <inkml:trace contextRef="#ctx0" brushRef="#br0" timeOffset="25669.9722">16790 5313 525 0,'0'0'37'0,"0"0"-17"16,0 0-11-16,0 0-8 0,0 0-4 0,0 0-1 15,0 0-4-15,0 0 0 0,105-35-7 16,-73 30-19-16,3 2-35 0,-2 1-65 16,-1 2-82-16</inkml:trace>
  <inkml:trace contextRef="#ctx0" brushRef="#br0" timeOffset="27997.4628">15510 5100 200 0,'0'0'54'0,"0"0"-5"0,0 0-7 15,0 0-7-15,0 0-12 0,0 0-9 16,0 0-6-16,0 0-3 0,0 0-5 15,0 0-7-15,-16-11-4 0,16 11-5 16,0-2 0-16,0 2 4 0,0-1 3 16,0 0 2-16,5-2 3 0,6 3-2 15,-1-2 0-15,2 1-3 0,1 1-3 16,-3 0-1-16,2 0 0 0,-7 0 6 0,7 0 2 16,-6 0 3-16,0 0 1 0,6 0 1 15,-6 0 0-15,0 0 0 0,0 0 0 16,-6 0 1-16,5-2 3 0,1 2-1 15,0 0 0-15,0 0 0 0,-6 0 1 16,0-2 1-16,0 2 0 0,0 0 0 16,3 0-2-16,-2 0 0 0,-1 0-1 15,2 0 4-15,-2 0 3 0,0 0-3 16,-9 0-1-16,-6 4-3 0,-6-1-1 16,-4 2 1-16,-1 0 1 0,-1 0-1 0,-2 0 3 15,10-3 2-15,-4 0 3 0,13-1 3 16,1-1-2-16,-2 2-1 0,5-2-3 15,0 0 1-15,-1 0-1 0,7 0-3 16,-1 0 0-16,1 0-5 0,-2 0-6 16,2 0-6-16,0 0 2 0,0 0 2 15,0 0 3-15,13-3 5 0,6-3 1 16,5 0 0-16,1-1-1 0,-2 2 0 16,-5 3-8-16,-1 1-5 0,0-3-4 15,-5 4-1-15,7-2-8 0,1 2-21 0,-2-2-27 16,6 1-38-16</inkml:trace>
  <inkml:trace contextRef="#ctx0" brushRef="#br0" timeOffset="29569.0922">17481 5075 284 0,'0'0'37'0,"0"0"-8"16,0 0-7-16,0 0-5 16,0 0-6-16,0 0-3 0,0 0-2 15,0 0-5-15,0 0-2 0,-1-2 0 0,1 0 2 16,10-1 1-16,7-1 3 0,6 0-3 15,2-2-2-15,-1 2-1 0,2-1-4 16,-1 1-2-16,3-1-5 0,-1 1-2 16,4-3-5-16,0 3-16 0,3-3-15 15,-1 3-19-15,3-1-10 0,-2 3-4 0</inkml:trace>
  <inkml:trace contextRef="#ctx0" brushRef="#br0" timeOffset="29858.0993">17701 4977 417 0,'0'0'46'0,"0"0"-20"16,0 0-11-16,0 0-12 0,0 0-8 15,0 0-10-15,0 0-7 0,0 0 5 16,0 0 6-16,-6-6 6 0,6 20 7 16,0 5 0-16,0 7-1 0,1 1 1 15,2 2 2-15,-1-1 4 0,-2 4-4 16,1-2-1-16,-1-2-5 0,0 0-3 16,2-10-1-16,-2 2-9 0,1-2-18 0,-1-4-52 15,2-2-53-15</inkml:trace>
  <inkml:trace contextRef="#ctx0" brushRef="#br0" timeOffset="30677.4252">18353 4966 502 0,'0'0'38'16,"0"0"-5"-16,0 0-12 0,0 0-9 15,0 0 0-15,0 0-5 0,0 0-5 0,0 0-5 16,0 0-3-16,0 0-1 0,-10-12-3 15,8 11 0-15,2 1-1 0,-2 0 3 16,2 0 3-16,-2 0 3 0,1 11 4 16,-2 7 0-16,0 0-3 0,2 0 1 15,-2 0-1-15,3-4 1 0,-2 6-3 16,1-3 2-16,1-4-1 0,0 5 2 0,0-6 3 16,0 0-2-16,0 2 3 0,0-8-5 15,0 0 0-15,0-6-1 0,0 0 6 16,0 0 2-16,-2 2 8 0,2-1 6 15,0-1-5-15,-1 0 2 0,-2 0-10 16,-3-15-2-16,-1-6-3 0,-2-8 1 16,3-2 0-16,1-2-1 0,-2 0 0 15,2-1-2-15,2 2 3 0,2 10 0 16,-1 1 0-16,2 7 0 0,0 8-2 16,0 0-5-16,0 6-5 0,0-1-5 0,0 1 0 15,3 0 2-15,12 7 3 0,4 8 2 16,7 8-2-16,-2 1-1 15,2 4 0-15,-1-1-2 0,-2-1-3 0,2-1-12 16,-2-2-6-16,-2-2-11 0,-2 1-3 16,3-4-7-16,-2 0 1 0,-4-4 5 15,-2-2-10-15,-2-3 4 0,-3-5 0 0,-5-2 9 16,6-1 23-16,-6-1 18 16,5-1 10-16,0-9 6 0,-1-7 1 15,-2-1 1-15,-1-4 9 0,-2-2 7 0,-3-2-2 16,0-3 2-16,0-3 2 0,0-1 2 15,-3 0 18-15,-2-1 0 0,1 1 6 16,-3 2 5-16,1 6-13 0,0 5-3 16,2 5-12-16,-1 5-10 0,4 5-1 15,-4-5-5-15,4 6-5 0,0 0-8 0,-2 0-5 16,3 4-1-16,0 0-8 16,0 0-5-16,0 0-5 0,0 0 1 15,0 0 6-15,0 14 6 0,0 7 7 16,4 12 2-16,0-1-3 0,-2 2-1 0,-1 0-3 15,1-1 1-15,-2-1-4 0,0-3 3 16,0-1-7-16,0-8-8 0,1 0-23 16,1 0-30-16,-2-8-53 0,3 6-57 15</inkml:trace>
  <inkml:trace contextRef="#ctx0" brushRef="#br0" timeOffset="31454.0375">18904 5132 244 0,'0'0'8'0,"0"0"-7"16,0 0 3-16,0 0-2 0,0 0-1 16,0 0 0-16,0 0-3 0,-46 86 0 15,46-66-4-15,0-8-1 0,0 8-2 0,0-4 7 16,0-3 2-16,3 4 2 16,-2-7 1-16,2-1-3 0,-2 2 0 15,-1-7 1-15,2 1 0 0,-2-5 0 0,0 0 4 16,0 0 4-16,0 1 11 0,0 1 15 15,0 0 6-15,0-1-3 0,0-1-6 16,1 0-13-16,-1 0-4 0,0 0 0 16,0 0 5-16,0-5 3 0,0-1-4 15,0-6-3-15,0 0-6 0,-3-1-5 0,2-4-1 16,-3 5-3-16,1-8 0 16,1 2 1-16,0 4-5 0,0-7 4 0,2 1-5 15,0 6 2-15,0-6 0 16,0 4-1-16,0 5 1 0,6-5-4 0,2 2 0 15,3 1-2-15,2-1-4 0,-2 5-1 16,2 0 0-16,-4 7-1 0,2 1 6 16,6 1-1-16,-2 0 1 0,4 2 0 15,0 8-1-15,-2 0-3 0,-4 3-2 16,0 2 1-16,-3 0 1 0,-4-3 4 0,-1 1 8 16,-5 6-3-16,0-3 2 0,-3 7 1 15,-5-5-1-15,-3-1 2 0,-1-3 1 16,3-4 1-16,-2-1 2 0,4-4 0 15,-2 0 0-15,0-1 1 0,4-2 0 16,2 0 2-16,3-2 0 0,-2 0-3 16,2 0 1-16,-1 0-2 0,-1 0-3 15,2 0-4-15,-1 0-7 0,1 0-6 16,0 0-4-16,1 0 5 0,14 0 4 16,-4-1 8-16,8 0-2 0,-3 1-4 0,-6 0 4 15,8 0 2-15,-5 6 3 0,-3-2 3 16,1 2 0-16,-3 0-4 0,-1 1 1 15,-2 0-2-15,-3-4 2 0,-1 8 5 16,-1 0 2-16,-7 4 2 0,-6 3 0 16,-4-5-3-16,-3-1-2 0,-3-2-2 0,2-3-7 15,5-2-6-15,-4-5-20 16,1 0-51-16,-2-2-107 0</inkml:trace>
  <inkml:trace contextRef="#ctx0" brushRef="#br0" timeOffset="31742.5796">19804 5059 586 0,'0'0'28'0,"0"0"-14"0,0 0-8 16,0 0-5-16,0 0-7 0,0 0-4 0,0 0-3 16,0 0-8-16,0 0-9 0,98-35-19 15,-71 34-34-15,1 1-39 0,-7 0-42 16</inkml:trace>
  <inkml:trace contextRef="#ctx0" brushRef="#br0" timeOffset="31928.425">19769 5227 309 0,'0'0'35'0,"0"0"-13"0,0 0-15 15,0 0-8-15,0 0-6 0,84-16-6 16,-56 9-3-16,3 3-12 0,1-4-14 16,1 2-28-16,2-1-20 0,-1-2-16 15</inkml:trace>
  <inkml:trace contextRef="#ctx0" brushRef="#br0" timeOffset="32277.6558">20635 4943 446 0,'0'0'56'16,"0"0"-19"-16,0 0-13 0,0 0-11 15,0 0-6-15,0 0-5 0,0 0-6 0,0 0-4 16,0 0-4-16,4 0 4 0,-4 4 1 16,0 9 5-16,-1 7 4 0,-3 4-4 15,1-3-2-15,0-4-1 16,1 1-2-16,2-1 1 0,0-5-4 0,0 6-5 15,3-4 1-15,2-5 6 0,5 2 2 16,4-5 6-16,2-3 2 0,7-1-1 16,3-2 5-16,-1-5-2 0,-2-6 5 15,0-1 3-15,-4-3-3 0,-5-2 1 16,1 0-4-16,-5-3-2 0,-1 1 4 0,-2 4 0 16,-6-1 3-16,-1 0 0 0,0 2-3 15,-8-4-4-15,-2 4-4 0,2 6-3 16,-5 0-2-16,-3 6-5 0,-2 2-1 15,-8 0-13-15,4 10-47 0,-3 3-84 16,4 5-112-16</inkml:trace>
  <inkml:trace contextRef="#ctx0" brushRef="#br0" timeOffset="32450.8237">21193 5109 586 0,'0'0'14'0,"0"0"-20"15,0 0-27-15,0 0-115 0,0 0-137 16</inkml:trace>
  <inkml:trace contextRef="#ctx0" brushRef="#br0" timeOffset="33516.7795">16937 6352 482 0,'0'0'54'0,"0"0"-22"16,0 0-10-16,0 0-9 0,0 0-3 16,0 0-5-16,0 0-4 0,0 0-4 15,0 0-4-15,-24-34-3 0,24 34 3 0,-2 2 3 16,1 12 3-16,1 8 0 0,0 5 1 15,0-1-3-15,0 1 2 0,0-9 0 16,0 3 0-16,0-3 4 16,0-4-4-16,0 6 6 0,0-9-6 0,0-6 1 15,0 2 0-15,0-7 3 0,0 0 4 0,0 0 4 16,0 0 4-16,0 0 4 16,0 3 0-16,0-3-6 0,0-3-4 0,0-8-10 15,0-7 3-15,0-5-5 16,0 0 3-16,1 1 1 0,1-2-1 0,-1 1-1 15,2 0-1-15,0 0 1 0,1 6-1 16,-1 3 1-16,0 5 0 0,-1 5-3 16,-1-1 0-16,-1 5-3 0,0-1 0 15,6 1 2-15,4 0-2 0,6 0 1 16,1 7 0-16,2 5 0 0,0 4 5 0,0 2-1 16,-1-2-2-16,1 3-6 0,0-2-2 15,1-1 2-15,1 2 0 0,0-1-1 16,1-2-12-16,-2 0-1 15,2-1-8-15,-2-2 9 0,2-3 5 0,-8-2 0 16,-3-5 5-16,-7 0 0 0,1-2 7 0,1 0 5 16,2-2 2-16,-1-2-2 15,-4-7 3-15,1-5 0 0,-4-2 3 16,0-5 4-16,-3 0 5 0,-3-1 3 16,1-2 0-16,-4-1 0 0,-1-1-2 0,1-2-2 15,-1-1-1-15,1 1 3 0,-1 1 2 16,1 5 8-16,4 6 4 0,2 7 0 15,1 7-5-15,2 4-5 0,0-2-10 16,0 2-5-16,0-1-4 0,0-1-4 16,-1 0-4-16,1 2 0 0,0 0 2 0,0 2 1 15,0 13 6-15,6 9-1 16,2 7 0-16,0 1-2 0,0 1 1 16,-2-1-1-16,0 0 0 0,-3 0-3 15,0-3-1-15,-2 1-3 0,1-3-1 0,-1 1 2 16,-1-10-19-16,0 1-19 0,3 0-43 15,-2-6-63-15,3 4-84 0</inkml:trace>
  <inkml:trace contextRef="#ctx0" brushRef="#br0" timeOffset="34536.5087">17511 6525 247 0,'0'0'42'0,"0"0"-11"15,0 0-5-15,0 0-8 0,0 0-4 0,0 0-3 16,0 0-4-16,0 0-3 0,0 0 0 15,0 0-4-15,0-15 0 0,0 14-1 16,0-1-3-16,0 2 2 0,0-1-1 16,0 1 0-16,0-2 1 0,0 2 1 15,0-1 1-15,0 1 0 0,0-3 1 0,0 3 0 16,0-1 1-16,0 1 2 0,0-1 0 16,0 1 1-16,0 0 1 0,0-2-1 15,0 2 2-15,0 0-1 16,0-1-1-16,0 1 0 0,0 0-1 0,0 0 2 15,0-2-2-15,0 2 3 0,0 0-1 16,0 0-1-16,0 0 1 0,0 0-3 16,0 0 3-16,0 0-2 0,0 0 1 15,0 0 0-15,0 0-2 0,0 0-3 16,0 0-3-16,0 0-4 0,-1 0-2 0,1 0 4 16,-3 2 2-16,-1 10 10 0,-2 8 2 15,0 6 4-15,-1-1-4 0,1 3-6 16,-2-2-2-16,0-1-2 15,1 1 2-15,1-3-3 0,1-5 1 0,0-1-2 16,2-6 0-16,2-6-1 0,-1 2 2 16,2-7 1-16,-1 0 0 0,1 0 3 15,0 1 5-15,0 1 7 0,0-1 8 16,0 1 8-16,0-1 2 0,0-1-5 16,0 0-11-16,0 0-10 0,0-10-7 0,3-9 1 15,1-3-2-15,2-1 3 0,1 0-1 16,-1 1 0-16,0-2 0 0,0 2-1 15,-2 6 1-15,2-1-5 0,-4 9 4 16,0 2-1-16,-1 1 0 0,-1 5 4 16,2-4-7-16,1 0-5 0,1-2 4 15,2 0-3-15,4 5 5 0,3 1 5 0,0 0-4 16,6 6 3-16,-3 5-7 16,-5 2 0-16,0 2 0 0,-2 0 0 15,-3 4 3-15,0-1 2 0,-3 2-1 0,0 1-1 16,0-6 0-16,-3 3 0 0,0 2-2 15,0-6-9-15,0 5-15 0,0-5-30 16,0-1-27-16,0 0-35 0,0-7-31 16</inkml:trace>
  <inkml:trace contextRef="#ctx0" brushRef="#br0" timeOffset="34762.1188">17342 6721 431 0,'0'0'31'0,"0"0"-9"16,0 0-5-16,86-38-8 0,-62 29-6 15,2 3-3-15,-2 0-4 0,0 1-5 16,3 4-10-16,-2-2-33 0,-1 2-65 15,-7-1-131-15</inkml:trace>
  <inkml:trace contextRef="#ctx0" brushRef="#br0" timeOffset="35052.5231">18400 6480 588 0,'0'0'29'0,"0"0"-14"0,0 0-13 16,0 0-3-16,0 0-4 0,0 0-2 15,0 0 0-15,0 0 1 0,0 0-2 16,98-41-6-16,-65 40-18 0,2-1-27 16,-2-1-44-16,-1-1-44 0,-9 3-80 15</inkml:trace>
  <inkml:trace contextRef="#ctx0" brushRef="#br0" timeOffset="35248.0999">18415 6618 526 0,'0'0'56'15,"0"0"-20"-15,0 0-11 0,0 0-8 16,0 0-9-16,0 0-5 0,0 0-3 0,0 0-2 16,0 0-1-16,47-3-3 0,-10-5-12 15,4-1-25-15,8 1-41 0,2-1-85 16,6 1-109-16</inkml:trace>
  <inkml:trace contextRef="#ctx0" brushRef="#br0" timeOffset="36080.317">19793 6217 588 0,'0'0'37'0,"0"0"-13"0,0 0-7 16,0 0-8-16,0 0-6 0,0 0-5 15,0 0-6-15,0 0 0 0,0 0-1 0,0 0 3 16,-15-4 5-16,13 24 0 0,-1 3 1 16,0 0-1-16,0-6 1 0,2 2 0 15,-1-7-1-15,1 0 1 16,-1-1 0-16,1-4 0 0,1-1 2 0,0-6-1 15,-1 0 2-15,1 0 3 0,0 2 1 16,0-1 1-16,0-1-1 0,-2 1-2 16,0-1-3-16,0-8 0 0,-1-4-1 15,0-4 3-15,0-4 0 0,3-1 1 16,-1-4 2-16,1 6 1 0,0-2-2 0,0-1-2 16,0 3-3-16,0-2-1 0,0 2-3 15,3 9 0-15,-2 4 0 0,2-4 0 16,0 8-3-16,-1-3 1 0,6 0-3 15,2 5 1-15,6 0 2 0,1 7 0 16,4 3 3-16,-4 5-4 0,2 2-2 16,-1 3-2-16,0 1 3 0,1 3 0 15,-2 1-2-15,3-2-10 0,0 2-2 16,-2-2-11-16,2-1-16 0,-1-4 0 16,3-3-4-16,-2-2 1 0,-1-4 8 0,-5-3 7 15,-4-1 1-15,2-5 15 0,-3 0 14 16,1 0 8-16,3-6 7 0,-5-6 4 15,-2-3 6-15,-1 0 6 0,-2-3 3 16,-3-3 2-16,0-1-2 0,-8-8-1 16,1 0 3-16,-3 5-2 0,-3-1-1 15,1 2 5-15,-2 0-5 0,4 5 5 0,1 5 1 16,0 2-8-16,5 5-1 0,1 2-6 16,2 2-6-16,1 3-3 15,0-2-7-15,0 2-3 0,0-1-3 0,0 1-4 16,0-2-2-16,0 2-3 0,0 0 4 15,0 0 5-15,6 10 4 0,5 6 2 16,2 8 1-16,-1 1-3 0,1 2-2 16,-2 0-1-16,1 1-1 0,-4 0-4 15,0-1-2-15,-2-2-13 0,-1 0-18 0,-2-8-51 16,-2 1-60-16,-1-3-115 16</inkml:trace>
  <inkml:trace contextRef="#ctx0" brushRef="#br0" timeOffset="36914.043">20418 6315 528 0,'0'0'24'16,"0"0"-15"-16,0 0-8 0,0 0-4 15,0 0-5-15,0 0-7 0,0 0-4 16,0 0 4-16,0 0 4 0,0 0 7 16,-23 46 0-16,19-30 1 0,1-5-1 0,0 7 0 15,0-8 3-15,1 3 0 0,-1 6 1 16,3-8 3-16,-1 7-3 0,0-7 3 15,1-8-3-15,0 4 0 0,0-7 1 16,-2 0 0-16,2 0 0 0,0 1 3 16,0 0 4-16,0 2 6 0,0-2 4 0,0 1 1 15,0-1 1-15,0 1 3 16,0-1 1-16,0 0 0 0,0 1-2 16,0-2-10-16,0 0-2 0,0 0-10 15,0 0 1-15,0-3-1 0,0-9-1 0,0-2-1 16,0-4 0-16,0 6 1 0,0-1 1 15,0-7 0-15,0 8-1 0,0-8 1 16,0 3-2-16,2 5 1 0,0-6-1 16,0 7 0-16,1 0-2 0,1-5-1 15,1 7-3-15,2-7-2 0,3 4-3 0,0 3-1 16,0-2 0-16,3 4-1 0,-6 5 2 16,4-1 2-16,0 2 0 15,1 1 4-15,5 0-1 0,-2 4 2 16,5 3-1-16,-4 1 1 0,-5 0 0 0,-1 3 0 15,-2 1-2-15,-4-3 3 0,2 6 1 16,-5 0 2-16,-1 2 1 0,0 4 0 16,-5-1 1-16,-7-3 1 0,-1 0-1 15,-4-4-1-15,3-2 2 0,2-4-2 16,3 0 2-16,4-6 1 0,2 2 2 0,3-3 2 16,0 0 4-16,0 0 1 0,0 0 0 15,-1 0-2-15,-1 0 0 0,2 0-5 16,-1 0-4-16,1 0-5 15,0 0-4-15,0 0-1 0,0 0-1 0,3 0 4 16,9 0 3-16,-1-3 4 0,10 2 0 16,-1 1-2-16,-1 0 2 0,5 1 2 15,-4 4 0-15,-4 1 0 0,-3-3-1 16,-1 6-1-16,-5 0 1 0,0-2 4 16,-2 6-3-16,-5 2 5 0,-3 0-3 0,-12 5-3 15,-2-4-2-15,-8 0 0 0,-2-4-3 16,-5 0 0-16,2-2 2 0,1-2-5 15,9-3-1-15,6-4-3 0,3-1-14 16,1 0-27-16,0-1-44 0,-3-9-81 16</inkml:trace>
  <inkml:trace contextRef="#ctx0" brushRef="#br0" timeOffset="37130.5842">20945 6585 697 0,'0'0'35'0,"0"0"-16"16,0 0-6-16,0 0-5 15,0 0-6-15,0 0-6 0,0 0-6 0,0 0-30 16,0 0-175-16,0-14-106 0</inkml:trace>
  <inkml:trace contextRef="#ctx0" brushRef="#br0" timeOffset="46311.7328">23506 3116 192 0,'0'0'43'15,"0"0"-10"-15,0 0-2 0,0 0-6 16,0 0 1-16,0 0-6 0,0 0-3 16,0 0-5-16,0 0-6 0,5-22-5 0,-13 15-4 15,-6 0-2-15,3 4 3 0,-8 1 2 16,-2 2 0-16,-2 0 0 0,-6 0 0 15,10 0 2-15,-2 2 3 0,8-1 2 16,-1-1-2-16,1 0 2 0,-1 0-2 16,0 0-1-16,0 0-1 0,1-1 0 15,1-2-3-15,-1-1 0 0,8 3 0 0,-7-1 1 16,6 2 1-16,2-1-1 16,0 1-2-16,4 0 1 0,-2-2-1 15,2 2 1-15,-1 0-1 0,-1 0 0 0,1 0-2 16,-1 0 1-16,1 0-1 0,-1-1-1 15,1 1 2-15,-1 0-1 0,1 0-2 16,0 0-2-16,1 0-5 0,-2 0-6 16,2 0-5-16,0 0 3 0,0 0 5 15,0 0 9-15,2 4 6 0,5 6 2 0,6 2 4 16,1 0-2-16,2 0 0 0,2 0 0 16,-1 2-3-16,0-1 2 0,-1 2-5 15,0 2-3-15,-4-3-5 16,-2 1-3-16,-4-3 6 0,-2 5 1 0,-3 2 9 15,-1-2 5-15,0 8 0 0,-2-4 4 16,-6-1-4-16,-2-2-4 0,-1-3 6 16,-3 2 0-16,-1-4 2 0,-1 3-2 15,-2-2-3-15,0-2-2 0,2 0-1 16,-1-2-1-16,3 1 2 0,0 0-3 0,5-3 2 16,0 2-3-16,5-4 0 0,-2 1-1 15,1 1-2-15,3-5 2 0,1 1 1 16,1 1-1-16,0 1 1 0,0 3-1 15,0 0 0-15,4-1-1 0,3 0 0 16,-1-3-3-16,6 2 2 0,1-2 1 16,4 3-6-16,2-5-23 0,5-1-28 15,0-2-41-15,5 0-56 0</inkml:trace>
  <inkml:trace contextRef="#ctx0" brushRef="#br0" timeOffset="46888.2446">24198 3184 518 0,'0'0'51'0,"0"0"-20"0,0 0-12 0,0 0-6 15,0 0-9-15,0 0-7 0,0 0-6 0,0 0-3 16,0 0-1-16,-10-12 5 16,9 14 7-16,-1 15 2 0,1 6 5 15,-2 8-5-15,1-1-1 0,-1-2 0 16,2-1-2-16,1-1 1 0,0-4 0 0,0-4-1 15,0-1 0-15,0-5 0 0,0 1 0 16,0-1-1-16,0-7 2 0,0 1 1 16,0-6 3-16,0 0 1 0,0 0 4 15,0 1 2-15,0-1-2 0,0 2-2 16,0-2 0-16,0 0-5 0,0-11 3 0,0 1-2 16,-4-9 1-16,1 0-2 0,-2-1 1 15,0-8-1-15,0 5 0 0,1-4 1 16,0 4 0-16,-1-5 0 15,1 2-4-15,1-1 6 0,-1-1-6 0,1 1 3 16,0 3-2-16,2 4-2 0,-1 1 3 16,2 8 2-16,0 3 0 0,0-4 0 15,0 6-2-15,0 0-2 0,0 1-1 16,0 5-3-16,0-2-5 0,0-1-1 16,8-2-2-16,6-2 2 0,9 1 1 0,2 4-1 15,4 0-12-15,1 2-17 0,-1 0-21 16,-3 3-12-16,-6 1-2 0,0 4-17 15,1-1-38-15</inkml:trace>
  <inkml:trace contextRef="#ctx0" brushRef="#br0" timeOffset="47098.203">24125 3369 456 0,'0'0'35'0,"0"0"-11"15,0 0-10-15,0 0-13 0,0 0-9 0,0 0-10 16,0 0-9-16,0 0-17 0,82-21-31 16,-49 17-35-16,-1-2-52 15</inkml:trace>
  <inkml:trace contextRef="#ctx0" brushRef="#br0" timeOffset="47637.2225">24521 3300 412 0,'0'0'18'0,"0"0"-11"15,0 0-5-15,0 0-2 0,0 0 0 16,0 0 0-16,0 0 2 0,0 0-2 15,0 0-1-15,-5 61-1 0,4-49-4 16,-1 0-1-16,2 1 1 0,0 5-3 0,0-9-3 16,2 5-2-16,2-7 1 15,2 0 2-15,1-3 9 0,3-2 4 16,5 0 3-16,1-2 2 0,1-4 1 16,0-4 4-16,-3-3 4 0,-2-3 3 0,-1-1 1 15,-3-1 9-15,-1 3 8 0,-1 0 3 16,-1 3 1-16,-4 6-6 0,2-5-7 15,-2 4-4-15,1 1-8 0,1 0-5 16,-3 4-5-16,0-1-5 0,0 1-1 16,1-2-3-16,-1 2-1 0,2-1-4 0,-2 1 4 15,5 0-1-15,0 8 1 16,2 7 1-16,2 8 1 0,-2 2 1 16,-1 5 1-16,-1 4-1 0,-2 3 0 15,0 1-1-15,-1 2 0 0,-2 0-1 0,0-1 0 16,0-1-2-16,-6-1 2 0,0-2-3 15,-1-5 0-15,0-3 0 0,1-8-10 16,0-4 0-16,3-5-1 0,2-5 4 16,-1 0 10-16,2-5 6 0,-1 0 3 15,-2 0-1-15,-4-2-1 0,-2-9-5 0,-1-3 4 16,1-2-1-16,4-2 2 16,0 4 0-16,2-4-1 0,2-3-4 15,1-4-5-15,0-7-1 0,0 1-7 16,0-1-8-16,7 0-32 0,3-2-42 0,3 3-54 15,0-1-83-15</inkml:trace>
  <inkml:trace contextRef="#ctx0" brushRef="#br0" timeOffset="47902.1991">25274 3281 580 0,'0'0'36'0,"0"0"-12"0,0 0-4 0,0 0-11 15,0 0-8-15,0 0-3 0,0 0-5 16,0 0-3-16,0 0-10 0,58 0-14 15,-32-3-21-15,2 3-29 0,-7 0-44 16,4 0-37-16</inkml:trace>
  <inkml:trace contextRef="#ctx0" brushRef="#br0" timeOffset="48088.9956">25252 3441 240 0,'0'0'12'0,"0"0"-6"0,0 0-5 15,0 0-7-15,0 0-2 0,83 0-3 0,-60-4-9 16,2-1-19-16,1 0-14 0,0-1-30 16</inkml:trace>
  <inkml:trace contextRef="#ctx0" brushRef="#br0" timeOffset="48512.598">26020 3204 471 0,'0'0'54'0,"0"0"-17"16,0 0-11-16,0 0-10 0,0 0-8 15,0 0-6-15,0 0-4 0,0 0-3 16,0 0-1-16,-7 8 4 0,-3 4 0 16,-5 6 2-16,1 1-2 0,-1 1 1 15,1 2-4-15,4 0 1 0,1-1-2 16,5-5 0-16,1-1 0 0,3-4-4 16,0-1 3-16,0 3-4 0,0-5-5 0,0 1 3 15,1-5 3-15,5 2 5 0,-1-5 10 16,3 3 1-16,10-4 2 0,1 0 1 15,7-2-3-15,1-7-2 0,-1-2 2 16,0-1-2-16,-5-1 6 0,-1 1-1 16,-5-1 3-16,-2-1 0 0,0 1 0 0,-4-3 2 15,-2 4 1-15,-2-1 2 0,-2 4-1 16,-3-5-4-16,0-5-3 16,0 0-4-16,-6-2-8 0,-3 1 3 15,3 6-7-15,-2 2 3 0,2 3-4 0,-3 3-12 16,0 0-22-16,-2 6-41 0,-5 0-69 15,0 9-133-15</inkml:trace>
  <inkml:trace contextRef="#ctx0" brushRef="#br0" timeOffset="48709.4457">26723 3389 689 0,'0'0'25'0,"0"0"-22"15,0 0-4-15,0 0-3 0,0 0-7 16,0 0-23-16,0 0-75 0,0 0-191 0</inkml:trace>
  <inkml:trace contextRef="#ctx0" brushRef="#br0" timeOffset="51660.2645">22817 4793 416 0,'0'0'31'16,"0"0"-7"-16,0 0-5 0,0 0-3 15,0 0-8-15,0 0-4 0,0 0-4 0,0 0-3 16,0 0-2-16,-6 2-1 0,6-2 3 16,0 0 2-16,0 0 1 0,6 0 1 15,7 0-5-15,7 0-1 0,1 0-5 16,3 0 1-16,1-2 5 0,2 0 0 15,4 0 1-15,1-1-7 0,-2-1-23 16,2 3-35-16,-11 1-44 0,2 0-47 16</inkml:trace>
  <inkml:trace contextRef="#ctx0" brushRef="#br0" timeOffset="52433.0273">23487 4677 517 0,'0'0'33'0,"0"0"-14"0,0 0-3 16,0 0-4-16,0 0-5 0,0 0-5 16,0 0-7-16,0 0 0 0,0 0-4 0,0 0 2 15,-15-20 3-15,15 20 3 0,0 0 1 16,-1 3 1-16,1 4-1 16,0 8 0-16,0 5 0 0,0-2 0 15,0 1-1-15,0-2 0 0,0 1-1 0,0-6-1 16,0 6-4-16,0-1 3 0,1-7-2 15,2 7 1-15,0-8 2 0,0 0 1 16,1 0 1-16,-2-4 2 0,0-1 0 16,-2-4 2-16,0 0 2 0,0 0 1 15,2 2 4-15,-1-2-2 0,1 1 3 0,-1-1 0 16,1 0 0-16,-1 0-4 0,4 0-2 16,2-6-3-16,3-4-1 0,2-6-1 15,-2 2 0-15,3-2 0 16,-2 1 0-16,2 0-1 0,-1 0 1 0,0-1-1 15,2 4 0-15,0-4-1 0,2 2 0 16,-1 3 1-16,1 2-2 0,-5 2 2 16,3 1-1-16,-5 1-3 0,3 3 0 15,1 1 0-15,-3 1-1 0,7 0-1 16,-5 6-1-16,4 5-3 0,-6 1 2 0,0 2-1 16,-2 2 5-16,0 1 3 0,-2 1 1 15,0 2 1-15,-1-2 1 0,-2-4-1 16,3 0 1-16,-3-6 0 15,0 2 0-15,1-1 0 0,-2-6 0 0,-1 1 0 16,-1-4 2-16,0 0 3 0,0 0 1 0,1 2 3 16,1-2 1-16,-2 0 0 15,1 2-3-15,2-2 1 0,0-2-4 16,2-7 0-16,0 0 2 0,-2-2 1 16,0 0 4-16,-2-1 0 0,1 1-1 0,-2-4-3 15,0-5-5-15,0-2-3 0,0-6-1 16,0-2 0-16,0 3-1 0,3 2 1 15,-2-2 1-15,1 5-2 0,-1 4-1 16,1 1-1-16,-2 4-13 0,0 8-3 16,1-8-25-16,-1 7-37 0,0 0-85 0,0 0-111 15</inkml:trace>
  <inkml:trace contextRef="#ctx0" brushRef="#br0" timeOffset="52642.8546">24058 4690 330 0,'0'0'-99'0,"0"0"-126"0</inkml:trace>
  <inkml:trace contextRef="#ctx0" brushRef="#br0" timeOffset="58116.2386">24379 4859 324 0,'0'0'40'0,"0"0"-13"0,0 0-11 0,0 0-4 16,0 0-6-16,0 0-1 0,0 0-2 15,0 0-2-15,0 0-1 0,0 0 0 16,-6-5 2-16,10 4-1 0,9 0 0 16,8-3 1-16,6-1 0 0,-1 3-4 15,3-3 2-15,0 1-4 0,0 1-1 0,0 1-3 16,0-1-2-16,1 1 2 0,1 2-3 16,-2-1-5-16,-1-2-22 15,0 1-16-15,-9 0-26 0,1 1-12 16,-3-2-21-16</inkml:trace>
  <inkml:trace contextRef="#ctx0" brushRef="#br0" timeOffset="58420.2783">24618 4771 341 0,'0'0'63'0,"0"0"-9"0,0 0-12 16,0 0-10-16,0 0-8 0,0 0-8 16,0 0-7-16,0 0-2 0,0 0-4 15,0 0 0-15,-12-19-1 0,12 19-4 16,-2-3-3-16,2 2-2 0,0 1 1 16,0 0 0-16,0 0 3 0,0 11 1 0,3 7 4 15,3 4 2-15,0 4-2 0,0 1-1 16,-1 0-1-16,0-3-2 0,-1 0 0 15,1-1-3-15,-1-2-2 0,0-3-6 16,0-4-4-16,-1-5-22 0,0 2-45 16,0-4-60-16,-1-1-101 0</inkml:trace>
  <inkml:trace contextRef="#ctx0" brushRef="#br0" timeOffset="59029.2661">25335 4693 545 0,'0'0'17'0,"0"0"-10"0,0 0-3 16,0 0-2-16,0 0-3 0,0 0 0 0,0 0 0 16,0 0 0-16,0 0 0 0,0 0-1 15,-22 63-1-15,22-42 1 0,0 4 0 16,0-2-2-16,3-1 0 0,-2-8-2 15,2 4 1-15,0-4 1 0,-1-2 1 16,1 4-1-16,-2-6 3 0,2-5-1 16,-2 0 2-16,-1-5-2 0,0 4 4 15,2 1-2-15,-1-1 5 0,1 1 6 16,-2-5 2-16,0 0 3 0,0 0 2 16,0 0 0-16,1 0-3 0,-1-2-3 0,0-13-8 15,0-7-3-15,0-7-1 0,0-1-1 16,0 1 1-16,0 3 1 0,-1-1-1 15,1 0 0-15,-2 2 0 0,2 7 1 16,0-2-1-16,-1 0 2 0,1 6-4 16,0-6 1-16,0 8-1 0,0 6 1 15,0-6 1-15,0 7 1 0,0 0-2 16,0-5-2-16,0 6 1 0,4-5-4 16,0 1-1-16,5 2 0 0,5-2 0 15,4 3 0-15,7-3 2 0,-1 3-4 0,2 1-4 16,-3 1-7-16,-4 1-10 0,0 2-17 15,-2 0-16-15,-4 0-19 0,8 2-28 16,-7 1-47-16</inkml:trace>
  <inkml:trace contextRef="#ctx0" brushRef="#br0" timeOffset="59258.1164">25258 4845 525 0,'0'0'20'16,"0"0"-11"-16,0 0-7 0,0 0-5 0,0 0 0 16,0 0-1-16,0 0 2 0,108-8-2 15,-71 2-8-15,-1 2-10 0,0-1-13 16,-1 3-34-16,2 0-46 0,-4 2-43 15</inkml:trace>
  <inkml:trace contextRef="#ctx0" brushRef="#br0" timeOffset="59897.3331">25802 4950 378 0,'0'0'56'0,"0"0"-10"0,0 0-9 16,0 0-11-16,0 0 0 0,0 0-6 16,0 0-6-16,0 0-4 0,0 0-10 15,0 0-5-15,-10-13-4 0,9 13-2 0,-4 0 0 16,-1 4 3-16,-4 7 4 0,-3 3 3 16,1 6 1-16,-3 1 0 0,2 1 0 15,-1-1-3-15,2-1-2 16,3-8 1-16,1 3 2 0,4-6 3 0,-1-1 0 15,0 2 0-15,2-5 0 0,2 0 0 16,1-5 1-16,-2 0 2 0,2 0 4 16,0 1 1-16,0-1 1 0,0 0-1 15,0 0-3-15,0 0-1 0,0 0-1 16,0-3 1-16,0-9-1 0,2-6 0 0,4-5-2 16,0 1-2-16,2 0-2 0,-1-1 2 15,2-2-1-15,1 1 0 0,-1 0 0 16,0 5 0-16,-4 4 2 0,4 2 0 15,-5 5 0-15,-1 4-2 0,1-5-1 16,-1 6-1-16,-1-1-3 0,1 1-3 16,-3 3 1-16,3 0 2 0,4 5 0 15,1 8 1-15,3 6 1 0,-4 3-2 16,0 0 3-16,-1 2 1 0,-2 2 2 16,2-4-1-16,0 1-4 0,1-1-2 0,-1-4-3 15,0 0 2-15,-2-1 1 0,2 0-9 16,-2-5-18-16,0 1-20 0,-2-3-19 15,-2-6-14-15,1 2-13 0,-1-3-42 16</inkml:trace>
  <inkml:trace contextRef="#ctx0" brushRef="#br0" timeOffset="60094.3486">25609 5110 404 0,'0'0'58'0,"0"0"-10"0,0 0-17 16,0 0-14-16,0 0-13 0,0 0-3 15,0 0-3-15,0 0-1 0,93-30 1 0,-57 21-8 16,2 0-17-16,2 2-44 0,-1 5-69 16,0 1-121-16</inkml:trace>
  <inkml:trace contextRef="#ctx0" brushRef="#br0" timeOffset="62192.2711">26136 4821 445 0,'0'0'37'0,"0"0"-9"16,0 0-12-16,0 0-6 0,0 0-6 15,0 0-2-15,0 0-1 16,0 0-2-16,0 0 0 0,87-30 0 0,-58 23 0 15,3 2 0-15,-1 0-2 0,2 2-2 16,1-2-1-16,-1 3-5 0,0 1-7 16,-1 1-14-16,-2 0-21 0,-1 0-34 15,0 0-20-15,-8 0-25 0</inkml:trace>
  <inkml:trace contextRef="#ctx0" brushRef="#br0" timeOffset="62449.1524">26401 4681 346 0,'0'0'70'0,"0"0"-9"16,0 0-15-16,0 0-13 0,0 0-11 0,0 0-9 15,0 0-7-15,0 0-7 0,0 0-4 16,0 0 1-16,-5-26 0 0,5 35 3 15,0 7 2-15,5 6 1 0,-1 3-4 16,1 2 0-16,0 3-4 0,1 2-2 16,-2 1-3-16,1 2-2 0,-1 2-5 0,-1-3-10 15,-2-2-32-15,3-1-47 16,-2-12-68-16</inkml:trace>
  <inkml:trace contextRef="#ctx0" brushRef="#br0" timeOffset="63148.3592">27199 4630 622 0,'0'0'28'0,"0"0"-5"0,0 0-8 15,0 0-4-15,0 0-5 0,0 0-6 16,0 0-3-16,0 0-4 0,0 0-1 16,0 0 0-16,-15-27 1 0,15 27 3 0,0 14 2 15,0 6 2-15,0 4 0 0,0 2 1 16,0 0 0-16,0-2-2 0,0-5-1 15,0-1-2-15,0-6 1 0,0-6 0 16,0 0 1-16,0-6 0 0,0 0 0 16,0 0 1-16,0 1 2 0,0 2 2 0,0-3 2 15,0 2 3-15,0 0-1 0,0-2-3 16,0 1 0-16,0-1-3 0,0-1-1 16,0-13 0-16,0-4 0 15,0 0 2-15,0-2-1 0,0 0 3 0,2-1-1 16,-1-7 0-16,1 4-1 0,-1 0 0 15,1 0 1-15,-1-3-2 0,0 4-1 16,1-2-4-16,1-1 2 0,0 3-4 16,-2 7 4-16,2-1 0 0,-1 7 0 15,2-1 0-15,-3 0-1 0,1 5 1 0,0-3 1 16,0 4-1-16,-1 1 0 0,2-1-1 16,0 2-3-16,2 0-3 0,5 0 2 15,4-1-3-15,5 4-4 16,4 0-5-16,2 0-6 0,1 3-13 0,1 3-22 15,1 2-25-15,0 0-33 0,0 3-6 16</inkml:trace>
  <inkml:trace contextRef="#ctx0" brushRef="#br0" timeOffset="63359.9279">27145 4732 387 0,'0'0'44'0,"0"0"-8"0,0 0-21 16,0 0-13-16,0 0-5 0,0 0-8 16,92-21-3-16,-64 17-13 0,3-1-34 0,1 0-41 15,-1 0-77-15</inkml:trace>
  <inkml:trace contextRef="#ctx0" brushRef="#br0" timeOffset="64083.0773">27691 4711 501 0,'0'0'18'15,"0"0"-7"-15,0 0-5 0,0 0-6 16,0 0-3-16,0 0 2 0,0 0 1 16,0 0-1-16,0 0-1 0,0 0-2 15,-43 68-1-15,40-56 0 0,2 1 1 0,1 1-2 16,-1 0 1-16,1-1-2 0,-2 1 1 16,2-9-1-16,0 6 0 15,0-5 4-15,0 0 0 0,0 0 2 16,0-6 1-16,-2 0 2 0,2 0 5 0,0 2 4 15,0 0 5-15,0-2-2 0,0 0-2 16,-2 0-2-16,2 0-4 0,-1-2 1 16,-1-11 3-16,-1 4 1 0,2-10-1 15,1 1 0-15,0 6-3 0,0-6-2 16,0-2 2-16,0 6 2 0,0-6 0 0,1 4-2 16,4 0-2-16,2-6-6 0,-2 5-1 15,1 3-1-15,0 2-3 0,-1 5 1 16,0-1 1-16,1 2-1 0,-3 3-1 15,0 0-2-15,0 0-2 0,1 1-1 16,-1-1 0-16,8 0-2 0,0 3-3 16,0 0-2-16,5 0-2 0,-3 3 2 15,-5 2 5-15,3 4 5 0,-2 2 4 16,-4-2-2-16,4 4 1 0,-5-3-2 16,-1 0-1-16,-1 2 5 0,-2 0 0 0,0 6 1 15,-9-2 4-15,-4 3 0 0,-2-2 0 16,-3-1 3-16,2-3-3 0,-2-1 0 15,7-4 0-15,-1-1-1 0,5-2-2 16,4-4 1-16,0 3-2 0,3-4-1 16,0 0-1-16,0 0-4 0,0 0-1 0,0 0 4 15,0 0 1-15,2 1 3 0,8 0 1 16,3 3-2-16,4-2-4 16,0 0 0-16,-5 0 1 0,5 0-1 15,-8 1 4-15,0 1 1 0,-2 1-1 0,0 1 2 16,-1-1 2-16,-4-2 2 0,0 2 5 15,-2 1 4-15,0 3 2 0,-4 5 3 16,-5 1-3-16,-3-4-4 0,-3-4-2 16,-4-1-2-16,6-3-4 0,-4 0-1 15,7-1-2-15,2-2-3 0,1 2-5 0,7-2-18 16,-5 0-45-16,0 0-99 0</inkml:trace>
  <inkml:trace contextRef="#ctx0" brushRef="#br0" timeOffset="64398.8421">28584 4713 649 0,'0'0'35'0,"0"0"-15"16,0 0-7-16,0 0-8 0,0 0-4 16,0 0-4-16,0 0-2 0,0 0-4 0,0 0-1 15,0 0-1-15,82-47-6 0,-53 44-12 16,0 1-11-16,0 2-19 0,-10 0-16 15,0 0-27-15,-3 0-20 0,-5 0-25 16</inkml:trace>
  <inkml:trace contextRef="#ctx0" brushRef="#br0" timeOffset="64576.4459">28541 4774 415 0,'0'0'51'0,"0"0"-22"0,0 0-13 0,0 0-11 16,0 0-2-16,0 0-3 0,82 5-5 15,-44-5-18-15,1 0-17 0,-3-2-38 0,2-1-51 16,-2-4-54-16</inkml:trace>
  <inkml:trace contextRef="#ctx0" brushRef="#br0" timeOffset="65451.9067">29767 4548 469 0,'0'0'54'0,"0"0"-18"0,0 0-15 16,0 0 2-16,0 0-4 0,0 0-4 16,0 0-3-16,0 0-4 0,7-78-5 15,-7 74 0-15,0 4-6 0,0-2 0 16,0 2-2-16,-1 0-2 0,-8 0 0 0,-2 0 2 16,-6 2 0-16,-3 6 2 0,0 6-1 15,4 0 1-15,0 2 4 0,3 1-3 16,2 1 5-16,2 1-5 0,2-6 1 15,2 1-2-15,2-3-3 0,2-7-2 16,0 9 2-16,1-8 0 0,0 8 1 16,1 2 3-16,2-6 1 0,6 3 1 15,1-3 0-15,4-2 0 0,5 0 2 16,3-4 1-16,4-3-2 0,3 0-1 16,0 0 1-16,0-5 1 0,-5 0 3 0,-2-5 0 15,-2 1 5-15,-4-2-1 0,-2-1 0 16,-2-3 4-16,-2 5 0 0,-4-4 1 15,-5-3 1-15,-1 0-2 0,0-7-8 16,-6 1 0-16,-5 2-8 0,-3 0 1 16,-4 1-2-16,-1 3 1 0,-1 4-7 0,-4 4-4 15,-1 4-16-15,3 5-34 0,-4 3-82 16,3 11-148-16</inkml:trace>
  <inkml:trace contextRef="#ctx0" brushRef="#br0" timeOffset="65630.7758">29994 4675 585 0,'0'0'6'0,"0"0"-7"0,0 0-17 0,0 0-61 16,0 0-129-16,0 0-73 0</inkml:trace>
  <inkml:trace contextRef="#ctx0" brushRef="#br0" timeOffset="68016.4115">23780 5805 410 0,'0'0'56'16,"0"0"-15"-16,0 0-6 0,0 0-13 16,0 0-7-16,0 0-6 0,0 0-5 15,0 0 0-15,0 0-1 0,0 0-1 0,-4-33-1 16,2 32-3-16,2 0-1 0,0-1-2 16,0 2-5-16,0-2 1 15,0 2 1-15,0 0 4 0,0 0 2 16,0 11 4-16,0 5-2 0,0 6 4 0,2-1-4 15,-1 0 4-15,1-6-5 0,1 2 0 16,0-2 1-16,-2-2 0 0,2 4-2 16,0-9 2-16,-2-3 0 0,1 5 0 15,-1-5 2-15,-1 0-1 0,1-1-1 16,-1-4 1-16,0 0 0 0,0 0 3 0,0 1 1 16,2 1 4-16,-2 0-1 0,0-1 5 15,0-1 0-15,1 0 2 0,-1 2 0 16,0-2-3-16,0 0-4 0,0 0-4 15,0 0-2-15,0-3-1 0,0-8 0 16,-1-1 1-16,-1-6-1 0,0 0 0 16,0-2-1-16,-2-5-4 0,3 1 2 15,-1 0-2-15,1 0 3 0,-1 1 1 16,2 0 0-16,0-1 0 0,0-1 0 16,0 2 0-16,0 0-2 0,0 5 2 0,0-2 0 15,0 1-1-15,0 6 0 0,2-9 1 16,-2 10 0-16,0 6 0 0,1 0 0 15,-1 6-1-15,0-1 1 0,0 1-1 16,0-2-2-16,2 1-4 0,-2 0-1 16,0-1-2-16,0 0 0 0,1 0 4 15,6-1 2-15,-3 1 3 0,8-1 0 16,7-1 1-16,-2 4-2 0,6 0-1 16,0 0-1-16,-8 0-1 0,4 0-2 15,-3 0-4-15,-3 0-6 0,4 2-9 0,-5 0-12 16,-2 1-7-16,5-1-18 0,-4 0-26 15,7 3-23-15,-6-3-41 0</inkml:trace>
  <inkml:trace contextRef="#ctx0" brushRef="#br0" timeOffset="68270.023">23706 5830 196 0,'0'0'66'15,"0"0"-4"-15,0 0-8 0,0 0-17 16,0 0-16-16,0 0-5 0,0 0-5 0,0 0-1 16,0 0 3-16,21 14-9 0,1-11-2 15,-1-3-2-15,2 0-6 0,-2 0-7 16,2 0-3-16,1 0-12 0,1 0-37 15,0 0-65-15,-5 0-104 0</inkml:trace>
  <inkml:trace contextRef="#ctx0" brushRef="#br0" timeOffset="68840.3247">24140 5977 627 0,'0'0'22'0,"0"0"-11"0,0 0-3 16,0 0-3-16,0 0-6 0,0 0-2 15,0 0-3-15,0 0-4 0,0 0 3 16,0 0 1-16,-21 0 3 0,12 11 2 16,0 4 1-16,-2 0-2 0,1 1 1 15,-1 0-1-15,1 0 0 0,2-1 2 0,0-3 2 16,4-6-2-16,-1 1 0 0,2-4 0 16,0 1 0-16,1-1 0 0,2-3 0 15,-1 0 1-15,1 0 1 16,0 1 2-16,0-1 1 0,-2 1 1 0,2-1 0 15,0 0 3-15,0 2-3 0,0-2-2 16,0 0-2-16,0-11 0 0,5-4-1 16,2-3 3-16,0 0-1 0,-1-2 0 15,0 2-1-15,1-2 1 0,1-1-2 16,1 1-1-16,-3 5 0 0,0 0 2 0,-3 6 0 16,-2 4 0-16,2 0 0 0,-3 5-2 15,0-1-2-15,0 1-1 0,3-2-2 16,-3 1-3-16,1 1 1 15,-1 0 1-15,4 0 1 0,5 6 4 0,2 6 0 16,1 6-1-16,0 2 0 0,-2 0-1 16,0 1 0-16,-1 2-3 0,-3 1-1 15,0 0-2-15,-2 1-5 0,-3 1-11 16,-1-2-17-16,0-6-31 0,0 3-22 16,0-4-30-16,0-6-45 0</inkml:trace>
  <inkml:trace contextRef="#ctx0" brushRef="#br0" timeOffset="69063.2238">24005 6123 511 0,'0'0'35'0,"0"0"-22"15,0 0-9-15,0 0-2 0,0 0-3 16,0 0-2-16,0 0-4 0,0 0 1 16,92-41-3-16,-60 35-11 0,4 0-27 15,0 0-61-15,0 1-70 0</inkml:trace>
  <inkml:trace contextRef="#ctx0" brushRef="#br0" timeOffset="69750.1612">24662 5972 490 0,'0'0'49'0,"0"0"-19"0,0 0-12 16,0 0-10-16,0 0-5 0,0 0-4 15,0 0 1-15,0 0-1 0,0 0 1 16,0 0 0-16,68-33-2 0,-43 29-1 0,-1 1-5 16,1 0-3-16,1-2-7 0,0 2-10 15,0-1-21-15,0-1-34 0,2 3-34 16,-9 1-54-16</inkml:trace>
  <inkml:trace contextRef="#ctx0" brushRef="#br0" timeOffset="69997.2679">24829 5805 573 0,'0'0'31'15,"0"0"-8"-15,0 0-2 0,0 0-6 16,0 0-7-16,0 0-4 0,0 0-5 16,0 0-3-16,0 0-3 0,-11 0-3 0,11 4 6 15,0 9 7-15,0 9-2 0,0 5 6 16,2 1-9-16,1 0 0 0,-2-1-2 16,1 3-5-16,-1-3-7 15,1 1-21-15,-1 0-22 0,1-2-57 0,1-2-53 16</inkml:trace>
  <inkml:trace contextRef="#ctx0" brushRef="#br0" timeOffset="70800.8961">25709 5755 498 0,'0'0'56'0,"0"0"-19"16,0 0-7-16,0 0-10 0,0 0-10 15,0 0-7-15,0 0-7 0,0 0-5 0,0 0-3 16,0 0 4-16,-11-5 2 0,9 5 3 15,1 15 4-15,1 5-2 0,-1 4 2 16,1-1 2-16,0 0-2 0,0-6 2 16,0 2-5-16,0-7 0 0,0 2 0 15,0-2 1-15,0-6 1 0,0 1-1 0,0-2 1 16,0 1 0-16,0-2 0 0,0 3 4 16,0-7 2-16,0 0 3 0,0 0 3 15,0 0 0-15,0 1-1 16,0-1-3-16,0-1-4 0,0-11-2 0,0-6 2 15,0-6-4-15,0 0 4 0,0 1-3 16,0 5 0-16,0-2 4 0,0 0-2 16,-2 6 1-16,1-7 2 0,-1 1-3 15,1 1-1-15,-2-5-1 0,0 3-1 16,0 6 0-16,1-1-1 0,1 4 0 0,-1-2 0 16,2 3-2-16,0-3-2 0,0-6 1 15,2 6-2-15,5-8 0 0,4 5 0 16,3 3 1-16,2 4 0 15,4 2-3-15,0 2-2 0,2 5 0 0,1 1-5 16,2 0-7-16,-1 3-10 0,-3 4-19 16,2 2-26-16,-8 0-32 0,0 3-29 15</inkml:trace>
  <inkml:trace contextRef="#ctx0" brushRef="#br0" timeOffset="71018.3069">25668 5920 448 0,'0'0'47'0,"0"0"-14"16,0 0-16-16,0 0-9 0,0 0-8 15,0 0-3-15,0 0 0 0,0 0-3 0,88-23-7 16,-65 18-13-16,-5 2-17 0,0-1-35 15,4 4-28-15,-1-3-49 0</inkml:trace>
  <inkml:trace contextRef="#ctx0" brushRef="#br0" timeOffset="71756.3529">26065 5888 477 0,'0'0'56'0,"0"0"-17"0,0 0-14 16,0 0-7-16,0 0-8 0,0 0-6 15,0 0-1-15,0 0-8 0,0 0-5 16,0 0 2-16,-14 1 0 0,12 1 3 0,2 6 3 16,-1-3 0-16,1 8-1 0,0-1 0 15,0 0-1-15,0 1-1 0,0-6 0 16,0 4-3-16,0-4 2 0,0 3 1 15,0 3 0-15,0-9 2 0,-2 7 1 16,1-7 2-16,-1 1 0 0,-3 4 1 16,3-6 0-16,-1 0-1 0,2 2 3 15,1-5 2-15,-2 0-1 0,2 0 3 16,-1 0 1-16,0 1-3 0,-4-1 3 16,1 0-3-16,-1-6 1 0,-2-1 1 0,5-3 0 15,0 2 0-15,1-5 1 0,1 2 2 16,0-2-2-16,0-4 0 0,1 0-3 15,6-2-3-15,-1 0 0 0,1 1-10 16,0 0 6-16,1 1-5 0,-1 4 3 16,1 0 0-16,1 3-3 0,-3 2 3 0,3 2-1 15,-4 0 1-15,-2 3 1 16,0 0-2-16,2 2 2 0,-1-1-1 16,1 1 0-16,0-1-2 0,4 1-4 15,-3 1 0-15,2 0-4 0,4 1-1 0,-4 4-1 16,5 4 0-16,-7-2-3 0,3 6-1 15,-5-5-7-15,-2 5 5 0,-2 5-2 16,0-2 11-16,-5 6 8 0,-3-4 0 16,-7 1 5-16,1-4 0 0,-2-2 0 15,4-4 0-15,0-3 1 0,6-1 3 0,1-3 0 16,2 0 3-16,3-2 3 16,0 0 5-16,0 0 2 0,0 0 0 15,-1 0-4-15,1 0-12 0,0 0-2 0,0 0-4 16,7-4 3-16,9-4 0 0,3 1 2 15,-3 1 0-15,-2 2 0 0,-1 3 0 16,-3-1 2-16,3 2-2 0,-3 0-2 16,1 0 0-16,-2 0-1 0,-1 5-2 15,-5-3 2-15,1 1 3 0,-4 3 3 16,0 5 4-16,-4 2 1 0,-7 5-4 0,-3-4 0 16,-2-1-2-16,-4-2-1 0,0-2-2 15,-1 0 0-15,6-4-4 0,0 1-9 16,4-3-18-16,6-1-39 15,1-1-85-15</inkml:trace>
  <inkml:trace contextRef="#ctx0" brushRef="#br0" timeOffset="72050.0154">27132 5859 612 0,'0'0'37'15,"0"0"-14"-15,0 0-15 0,0 0-6 0,0 0-2 16,0 0-1-16,0 0-3 0,0 0-2 15,0 0-2-15,0 0-8 0,35-15-3 16,-12 13-6-16,0 2-21 0,-5 0-30 16,3 0-47-16,-6 0-45 0</inkml:trace>
  <inkml:trace contextRef="#ctx0" brushRef="#br0" timeOffset="72232.3103">27027 5985 506 0,'0'0'42'0,"0"0"-9"16,0 0-23-16,0 0-11 0,0 0-1 0,99-24-8 16,-71 17-13-16,4 3-48 0,1-1-85 15,0 2-115-15</inkml:trace>
  <inkml:trace contextRef="#ctx0" brushRef="#br0" timeOffset="72909.6646">28327 5766 702 0,'0'0'26'0,"0"0"-11"16,0 0-1-16,0 0-6 16,0 0-2-16,0 0-5 0,0 0-3 15,0 0-6-15,0 0 0 0,-15-39 1 0,15 39 2 16,0 9 3-16,5 5-2 0,3 6 1 15,-2 1-1-15,0-2 5 0,0 1-3 16,-3-5 4-16,1 0-4 0,-3-4 0 16,1-5-1-16,-1 5 1 0,-1-5 1 15,0-1 1-15,2 0 1 0,-2-5 1 0,0 0 1 16,0 0 2-16,0 2-1 0,1-2 0 16,-1 0-2-16,1 0-1 15,2 0 0-15,3-11-5 0,2-4 4 0,4-5-4 16,-1 2 3-16,3 1-1 0,-1 1 1 15,2-1-2-15,2 0 1 0,1 2-1 16,0 2-1-16,1 1 1 0,-5 2-3 16,2 5 0-16,0 3 2 0,3 2-2 15,4 0 0-15,-3 2-2 0,-1 3 1 16,0 5 0-16,-3 2 1 0,1 1 1 0,-2 2-2 16,0 1-6-16,-1-2-4 0,-3 3 8 15,1 2-2-15,-2-1 13 0,3-2 0 16,-3 1 0-16,-1-6 0 0,-1 0 0 15,-1-5 0-15,-4-4 0 0,2 2 1 16,-5-4 4-16,0 0 4 0,0 0 0 16,1 0-1-16,4 0 0 0,0-4-4 15,1-6-2-15,3-7 2 0,-3 1-6 16,-2-4 6-16,-1 5-5 0,-2-4 2 16,2-1 0-16,0 0-2 0,1-8 1 0,-1 2-3 15,0 2 1-15,-2-1-1 0,2 4 0 16,-1 5-2-16,1-1 0 0,-2 7-4 15,-1 3-4-15,2 3-19 0,-2 4-62 16,0-2-73-16,0 2-129 0</inkml:trace>
  <inkml:trace contextRef="#ctx0" brushRef="#br0" timeOffset="73118.0825">29176 5836 602 0,'0'0'-1'15,"0"0"-2"-15,0 0-14 0,0 0-58 16,0 0-174-16</inkml:trace>
  <inkml:trace contextRef="#ctx0" brushRef="#br0" timeOffset="78020.9941">22992 6920 532 0,'0'0'43'0,"0"0"-17"16,0 0-7-16,0 0-5 0,0 0-8 15,0 0-3-15,0 0 0 0,0 0-1 16,0 0-1-16,0 0-2 0,-3-71-2 16,3 69-2-16,0 1-3 0,0 1-1 0,-1 0 0 15,1 0 1-15,-1 0 2 0,-1 6 4 16,1 7 0-16,1 8 0 0,0 1 2 15,0 6-2-15,0-1 4 0,1-2 0 16,2-2-1-16,1-1 0 0,-1-8 0 16,0 0-2-16,0-5 1 0,0 0-1 0,0 0 1 15,-2-6 0-15,1 2 0 16,-2-5-1-16,0 0 2 0,0 0 0 16,1 1 2-16,-1 1 3 0,1 0-1 15,-1-2 3-15,0 1 1 0,2-1-1 0,-2 0-2 16,0 0-1-16,1 0-2 0,-1-1-1 15,0-7 0-15,0-6 0 0,0-5 2 16,0 6 3-16,0-8-2 0,0 1 1 16,2-2-3-16,-2-6-1 0,0 1-1 15,1 1-2-15,-1 1 0 0,0 6 1 0,0 1 0 16,0 6 2-16,0 6-2 16,0-6 2-16,0 7-1 0,-1-1 1 15,-1 2-1-15,2 4 1 0,-1-2-2 16,1 2 1-16,0-2-2 0,0 1 1 0,-2-1-2 15,2 1-1-15,0-1-1 0,0 2-2 16,0-1 1-16,0 1 1 0,0 0 2 16,0 7 1-16,3 3 1 15,0 5-2-15,3 0 1 0,-5-3-2 0,2 6 3 16,0-2-2-16,-1-5 1 0,1 6-1 0,-2-6-1 16,2-2-1-16,0 1 0 15,-2-5-1-15,2 3 0 0,0-4 0 0,0-1 3 16,0 2-2-16,-3-5 1 0,0 0 1 15,0 0 0-15,1 2 1 0,1-2 0 16,-1 1 2-16,0-1 1 0,1 0 3 16,-1 1 0-16,4-1 1 0,2-4-1 15,1-8-3-15,3-4-1 0,-2-4 0 16,-1-2 0-16,1 1 1 0,-5 5-1 16,-1 1 3-16,0 7-1 0,-3 1 0 0,1 3 1 15,-1 4 1-15,0-2 0 0,0 2-1 16,0-1 0-16,2-1-2 0,-2 1 0 15,0-1 0-15,0 1-2 0,0-1 0 16,0 0-1-16,0 1-2 0,0 1 0 16,0-2-1-16,0 2-2 0,0-1-1 15,0 1-1-15,0 0 3 0,0 0 3 16,0 3 1-16,0 12 2 0,0 5-2 16,3 4 0-16,3-3-2 0,1-1 0 15,0-3-1-15,-1-5-2 0,3 0-1 0,2 1-9 16,-1-5-12-16,7 7-20 0,-6-8-31 15,0 0-33-15,-1-1-27 0,-5-3-58 16</inkml:trace>
  <inkml:trace contextRef="#ctx0" brushRef="#br0" timeOffset="79210.5224">23756 6921 457 0,'0'0'60'16,"0"0"-16"-16,0 0-14 0,0 0-9 0,0 0-8 15,0 0-4-15,0 0-3 0,0 0-8 16,0 0-4-16,0 0-4 0,-12-25 0 16,12 25 2-16,0 1 4 0,0 13 2 15,0 8 0-15,0 3 1 0,0 0 0 16,0-2-1-16,0-4 0 0,0-1-3 0,0-5 0 16,0-2 2-16,0 3 0 0,0-9 2 15,0 4-1-15,0-9 2 0,0 0 1 16,0 0 3-16,0 1 3 0,0 0 5 15,0 1 5-15,0 0 4 0,0-1 1 16,0-1-3-16,0 2-4 0,0-2-6 16,0-11-6-16,0-5 0 0,-3-9-3 15,0-1 1-15,2-1-2 0,1-1 2 16,0 3 3-16,0 5-2 0,0 0 1 16,0 8-1-16,0 6-3 0,0 0 1 0,0 6-3 15,0-1-3-15,0 1 0 0,0-2-4 16,0 1 2-16,3 1 2 0,8 1 3 15,8 9 2-15,4 7-1 0,-1 3-2 16,0 1-1-16,-1 2-1 0,0 0-1 16,0-2-6-16,1-1-3 0,-3-1-6 15,1-4-5-15,-1 1-13 0,-8-7-7 16,-5-3 4-16,-1-3 5 0,-5-3 20 16,0 0 16-16,0 0 9 0,1 0 6 15,5 0-3-15,-1-7-5 0,1-7-2 0,2-6-3 16,-5-3 1-16,-2-1 2 0,-1-2 2 15,0-1-1-15,0 0 3 0,0-1 1 16,-3 0 2-16,-1 2 4 0,-1 1 4 16,2 9 2-16,-1 1-1 0,2 4 0 15,1 5 1-15,0 1-3 0,-1-1 1 0,0 2-2 16,0-1 0-16,2 0-4 0,0 5-5 16,-1-1-1-16,1 1-8 15,0-1 0-15,0 1-2 0,0-2-2 16,0 2 2-16,0 0 1 0,0 0 2 0,0 0 1 15,0 12 0-15,0 6-2 0,1 5 1 16,1 0 0-16,0 2-2 0,-2-2-1 16,0 4-2-16,0 0-2 0,0 1-1 15,0-3 2-15,0 0-10 0,-2 2-18 16,0-9-30-16,2 1-31 0,0-5-53 0</inkml:trace>
  <inkml:trace contextRef="#ctx0" brushRef="#br0" timeOffset="79768.8712">24317 7090 591 0,'0'0'28'0,"0"0"-15"0,0 0-9 16,0 0-4-16,0 0-2 16,0 0-1-16,0 0-1 0,0 0 1 15,0 0 2-15,-63 59 1 0,51-40 1 0,3 3-1 16,0-3-1-16,2-3-3 0,1-1 0 15,3-6-1-15,2-4 2 0,-1 1 2 16,2-6 1-16,-1 0 0 0,1 0 3 16,0 1 2-16,-2 1 2 0,2-1 4 15,0 1 1-15,0 0 0 0,0-2 2 0,0 0 0 16,0 3-4-16,0-3-3 0,0 0-4 16,0-10-2-16,0-6-2 0,6-5 1 15,-1-1-4-15,2-1 2 16,0 3-3-16,0-3 3 0,-1 9 2 0,1 0 0 15,-2 5 2-15,-1 5-2 0,0-6 1 16,-1 8-2-16,0-2 1 0,0 2-5 16,-3 2 0-16,0-2 1 0,3 2 1 15,4 3 0-15,3 5 1 0,2 7-1 16,-3 1 0-16,0 3-1 0,-3 4 7 0,2-3-7 16,-2 5 0-16,-2-2-4 0,3-2-3 15,-3-1-8-15,1 1-13 0,-1-6-19 16,-1-1-22-16,0-4-19 0,-2-5-21 15,1 7-8-15,-1-4-15 0</inkml:trace>
  <inkml:trace contextRef="#ctx0" brushRef="#br0" timeOffset="79981.3923">24111 7295 463 0,'0'0'53'0,"0"0"-15"0,0 0-13 16,0 0-7-16,0 0-5 0,0 0-6 0,0 0-2 15,0 0-3-15,0 0-2 16,0 0-1-16,76-46 0 0,-53 38-5 16,3 0-4-16,1 0-18 0,4 0-47 15,0 2-86-15,3 2-119 0</inkml:trace>
  <inkml:trace contextRef="#ctx0" brushRef="#br0" timeOffset="80289.2221">24982 7157 571 0,'0'0'31'16,"0"0"-15"-16,0 0-7 0,0 0-5 15,0 0-8-15,0 0-4 0,0 0-3 16,0 0-3-16,81-43-4 15,-49 39-15-15,2 2-15 0,1 0-20 0,1 0-31 16,-1 0-23-16,-2 2-55 0</inkml:trace>
  <inkml:trace contextRef="#ctx0" brushRef="#br0" timeOffset="80530.458">25176 6988 556 0,'0'0'44'0,"0"0"-15"0,0 0-7 15,0 0-7-15,0 0-7 0,0 0-4 16,0 0-5-16,0 0-2 16,0 0-1-16,-6-4 3 0,6 17 1 15,0 7-1-15,0 8 2 0,0 1-2 0,2 1 1 16,-1 2 1-16,0 6-7 0,1-3 0 15,0 4-20-15,0-3-47 0,2-4-85 16,-2-8-138-16</inkml:trace>
  <inkml:trace contextRef="#ctx0" brushRef="#br0" timeOffset="81500.9397">26111 6871 479 0,'0'0'64'16,"0"0"-13"-16,0 0-17 0,0 0-10 16,0 0-1-16,0 0-8 0,0 0-9 0,0 0-3 15,0 0-2-15,-24-50-3 0,22 49-2 16,2 1-2-16,-1 0 0 16,-1 0 1-16,-2 7 2 0,0 9 3 15,-3 5-1-15,2 1 1 0,2 3-1 0,0-2 1 16,0 1-1-16,2-7 1 0,0-1 0 15,-1-4 0-15,1 0 0 0,-1 1-1 16,1-7 1-16,1 0 0 0,0-6-1 16,-2 0 3-16,2 0 2 0,0 1 2 15,0-1 1-15,0 2-2 0,0-2-2 0,3-10-1 16,3-8 0-16,1-4 2 0,1-4 2 16,0-1-2-16,-1 0 0 15,1-1 2-15,-2 1-2 0,0 1 2 16,-3 0 0-16,0 8-3 0,-3 0 2 0,0-2-3 15,0 6-1-15,0-4 0 0,0 7-1 16,0 7 0-16,0-1 0 0,0 5-2 16,0-1-1-16,0 1-2 0,0-2-1 15,-1 2 1-15,1 0 2 0,-3 0 1 16,-1 12 0-16,-2 5 1 0,0 8-2 0,2 0 0 16,1 1-1-16,1 3 1 0,1 0-2 15,1-2 2-15,0 1 1 0,0-3 0 16,4-3-3-16,-1-6 1 0,3-2-3 15,-1-5 1-15,1-2 0 0,2 1 1 16,1-5 1-16,5 0 1 0,2-3 1 16,4 0-1-16,1-10 0 0,0-3 0 15,-1-3 2-15,-1-4 0 0,-2-1 2 16,0-4 1-16,-3 1 2 0,-4 0 0 16,-3 0 0-16,0 1 1 0,-4 6-2 0,-1-1 4 15,-1 7-1-15,-1 5 1 0,0-5 0 16,0 7-2-16,0 0-2 0,-1-1-1 15,1 5-3-15,0-2-2 0,-2 2-3 16,2 0-1-16,0 0 1 0,-3 0 2 16,0 3 1-16,-1 8 3 0,2 5-2 15,-1-3 0-15,3 5-3 0,0-1-1 16,0-1-2-16,0 0-5 0,5-3-11 16,5 0-6-16,1-3-9 0,6 3-3 15,-1-6-2-15,2-1-10 0,2-5-14 0,1-1-18 16,2 0-5-16,3-1-4 0</inkml:trace>
  <inkml:trace contextRef="#ctx0" brushRef="#br0" timeOffset="82372.4448">26926 6754 606 0,'0'0'45'0,"0"0"-15"0,0 0-14 15,0 0-1-15,0 0-6 0,0 0-4 16,0 0-8-16,0 0-1 0,0 0-3 16,0 0-2-16,-18-9 3 0,14 18 2 15,-3 9 2-15,1 7 2 0,1 2-1 16,3 2 1-16,-3 0-2 0,2 0 0 16,0-2-1-16,-1-2 1 0,3-7-2 0,1-2 1 15,-2-3 0-15,2-8 0 0,0 2-1 16,0-7 0-16,0 0 2 0,0 0 2 15,0 2 2-15,0-1 4 0,0 0 0 16,0-1-1-16,0 0-1 0,0 0-1 16,0-12-1-16,3-6 0 0,1-7 1 0,-1 0-1 15,0-3 1-15,-1-1-1 16,-1 1 0-16,-1-1-1 0,2 1 1 16,-2 9-1-16,1-1 1 0,-1 0 0 15,1 9-1-15,-1-3 0 0,2 3-1 0,-1 6 0 16,-1-1-2-16,2 2-1 0,-2 4-1 15,0-2-1-15,0 2 0 0,1 0 1 16,7 0 1-16,3 0 0 0,4 8-1 16,3 6 1-16,-2 1-2 0,2 1 3 15,-1 4-1-15,-1 0-1 0,1 1 0 0,-1 0-1 16,1 3-2-16,1-2-4 16,1-1-8-16,-2-1-4 0,0-1-4 0,0-3-18 15,-2-2-5-15,-2-2-11 16,-1-4-12-16,-2-3 6 0,-1 0 5 0,-4-3 7 15,-1 0 20-15,-4-2 12 0,3 0 10 16,0 0 2-16,2-7 3 0,1-7 4 16,-3-2 7-16,1-9 6 0,-4 1 9 15,0-2 2-15,0-1 10 0,0 1 10 16,-3-2 17-16,-1 3 4 0,1 0-5 0,-2 1-8 16,2 1-13-16,0 6-2 0,2 1 4 15,-2 4 2-15,0 0-2 0,2 1-4 16,-1 5-5-16,0 1-5 15,2 5-6-15,0-1-5 0,0 1-6 0,0-2-2 16,0 1-5-16,0-1-2 0,0 2-1 16,-2 0 2-16,2 0-2 0,0 0 4 15,-1 14-1-15,-1 6 1 0,2 6-2 16,0 1 0-16,0 2-1 0,0 1 0 16,0 4-3-16,-1 0-3 0,1 1-6 0,0 2-18 15,0-4-21-15,0 2-30 0,0-5-56 16,0-2-64-16</inkml:trace>
  <inkml:trace contextRef="#ctx0" brushRef="#br0" timeOffset="83093.7592">27453 6985 491 0,'0'0'28'0,"0"0"-16"0,0 0-5 16,0 0-8-16,0 0-1 0,0 0 2 15,0 0 1-15,-40 78-4 16,35-64-1-16,1 0-2 0,1 2 1 0,0-6 1 15,2 7 3-15,-1-6-3 0,2-7 0 16,0 3-3-16,0-7 2 0,-2 0 2 16,2 0 4-16,0 1 6 0,0 1 8 15,0-2 3-15,0 2 1 0,0-2-5 16,0 2-8-16,0-2-1 0,-2-2-3 0,2-3 8 16,0-10 5-16,-1-4 1 0,1 1-2 15,0-7-4-15,0 3-4 0,0-1-1 16,0 0-1-16,0 0 2 15,0 0-2-15,3 1-2 0,4-1-2 0,-1 2-3 16,-1 1 2-16,1 6-3 0,0 2 3 16,1 5 1-16,-1-1-4 0,0 2 0 15,-3 3 0-15,0 1-2 0,-3 2-1 16,4 0 0-16,1 0 1 0,4 0 1 16,3 7 0-16,-5-2-1 0,5 7-1 0,-4-2 2 15,-3-1-1-15,1 6 0 0,-1 1 3 16,-2-4 2-16,-2 6 1 0,1-6 0 15,-2 1-1-15,0 6-1 0,-2-4-1 16,-3 5 2-16,-5-4 0 0,4-6 2 16,-1 1 0-16,1-2 0 0,3-7-1 0,-1 3 0 15,4-5-1-15,0 0 1 0,0 0 0 16,0 1-2-16,-2 0 0 16,2 1-1-16,0-1 1 0,0 1 3 15,2 2-2-15,9-3 1 0,4 2 0 0,-2-2-1 16,3 1 1-16,-5-2-1 0,-1 2 1 15,1-1 0-15,-4 1 0 0,3 3 2 16,-4 0-2-16,-1 1 1 0,-3-2 0 16,-1 4 1-16,-1 3-1 0,-3 3 0 15,-7 4 2-15,-3-3-5 0,-1-3 1 0,-2-1-10 16,4-4-12-16,1 0-35 0,2-2-60 16,5-2-73-16</inkml:trace>
  <inkml:trace contextRef="#ctx0" brushRef="#br0" timeOffset="83349.6894">28045 6843 642 0,'0'0'28'16,"0"0"-18"-16,0 0-2 0,0 0-3 15,0 0-5-15,0 0-6 0,0 0-2 16,0 0-4-16,0 0-14 0,0 0-21 16,89-47-63-16,-62 47-50 0,-9 0-72 0</inkml:trace>
  <inkml:trace contextRef="#ctx0" brushRef="#br0" timeOffset="83523.0468">27991 7013 531 0,'0'0'50'0,"0"0"-16"15,0 0-6-15,0 0-14 0,0 0-6 0,0 0-5 16,0 0-5-16,0 0-7 0,0 0-15 15,79-2-37-15,-42-3-82 0,6 1-77 16</inkml:trace>
  <inkml:trace contextRef="#ctx0" brushRef="#br0" timeOffset="84148.8569">28994 6715 674 0,'0'0'48'0,"0"0"-24"0,0 0-3 16,0 0-5-16,0 0-7 0,0 0-7 0,0 0-4 16,0 0-6-16,0 0 3 0,-12-18-1 15,12 18 3-15,0 12-1 0,0 6 1 16,0 7-3-16,0-1 0 0,0-1-1 15,1-7 0-15,1 4 1 0,-2-2-1 16,1-6 0-16,1 5 0 0,-1-6-3 16,-1-7 4-16,2 2 2 0,-2-6 3 15,0 0 5-15,0 0 3 0,1 3 2 16,-1-3 1-16,2 0-3 0,3 0-3 16,2-12-2-16,4-6-3 0,4-6 1 0,0 1 0 15,2 0 1-15,-1 3 0 0,0 4 3 16,-6 3-2-16,0 3 2 0,-1 2-3 15,-2 3-2-15,5-5-1 0,-4 6-2 16,7-1 1-16,2 2-1 0,-1 3 0 16,6 0 1-16,-5 5 0 0,2 5 1 0,0 2 1 15,-3 3-1-15,1 1 2 16,-1-1-2-16,1 2 1 0,-1-2-1 16,0 2 1-16,-1 0-2 0,-3-3 1 15,-3-3 1-15,-3-3 1 0,0-4 0 0,-3-1 0 16,1 0 1-16,-1 0 1 0,-3-3 3 15,0 0 0-15,4 0-1 0,4-3-1 16,2-6-2-16,3-5 2 0,-3-1 0 16,-4 2-1-16,1-3 1 0,-4 0-1 15,1-4 1-15,0-4-1 0,1-1-2 0,-2 1 1 16,1-2 0-16,-1 1 0 0,0-2 2 16,-1 2-2-16,0-1 2 15,-1 2-1-15,1 7-6 0,-2-1 4 16,1 6-9-16,-1 7 1 0,0-1-12 0,0 6-26 15,0 0-58-15,-6 4-113 0,-6 7-85 16</inkml:trace>
  <inkml:trace contextRef="#ctx0" brushRef="#br0" timeOffset="84338.0064">29786 6934 657 0,'0'0'15'0,"0"0"-10"0,0 0-7 16,0 0-10-16,0 0-43 0,0 0-164 16,0 0-84-16</inkml:trace>
  <inkml:trace contextRef="#ctx0" brushRef="#br0" timeOffset="93236.1364">22468 8262 287 0,'0'0'30'0,"0"0"-5"15,0 0 1-15,0 0 0 0,0 0-6 0,0 0-3 16,0 0-3-16,0 0-6 0,0 0-2 15,-5-38-3-15,4 36-5 0,-1 2-2 16,-2 0-2-16,-5 0-6 0,-1 8 3 16,-3 7 1-16,1 3 0 0,1 2 7 15,1 1-1-15,1 2-2 0,-1-3 1 0,4-3-2 16,3-1 1-16,3-4-2 0,0-1-1 16,0 6 1-16,2-8 2 0,4 4-1 15,-1-8 2-15,-2-2 3 16,6-2 4-16,2-1 9 0,7-4 6 0,5-8 5 15,-3-4 1-15,2-8 0 0,1 0 4 16,-3-5 2-16,-1 0 1 0,-2 1 0 16,-5-1-2-16,-5 3-4 0,-2 6-2 15,-5 3-6-15,0 2-3 0,-3 5-9 16,-5-2-5-16,1 6-3 0,-3 1-4 0,-6 0-7 16,-1 5-6-16,-5 6-18 0,-1 9-33 15,3 9-57-15,4 1-95 0</inkml:trace>
  <inkml:trace contextRef="#ctx0" brushRef="#br0" timeOffset="93454.1314">22767 8370 572 0,'0'0'39'15,"0"0"-14"-15,0 0-7 0,0 0-5 16,0 0-6-16,0 0-6 0,0 0-2 16,0 0-4-16,0 0-4 0,-14-57-7 0,14 53-10 15,0 1-21-15,5 1-31 16,-1 1-44-16,4 1-47 0</inkml:trace>
  <inkml:trace contextRef="#ctx0" brushRef="#br0" timeOffset="94182.5064">22998 8231 528 0,'0'0'37'0,"0"0"-14"0,0 0-7 0,0 0-4 15,0 0-6-15,0 0-5 0,0 0-3 16,0 0-2-16,0 0 0 0,26-73-1 16,-12 72-4-16,2 1 2 0,3 4 0 15,-2 6 1-15,-2 4 2 0,1 1 2 16,-3 1-2-16,-4 6 2 0,-1 0-2 0,-6 4 2 16,-2 3-1-16,-2 0-1 0,-8-1-3 15,0 0 3-15,0-1 0 0,-3 0 2 16,1-2 5-16,0-3-2 0,1-1 2 15,4-5-5-15,1-3 1 0,2-4-2 16,2-5 1-16,1 1-2 0,1-5 0 16,0 0 0-16,0 0 0 0,0 0 2 15,0 0 1-15,0 0 1 0,3 0-1 16,10 0 1-16,5-2-3 0,4-5 2 16,-1-2 1-16,-3 1 0 0,0 0 2 0,0-1-4 15,-1 2-1-15,-2-2 3 0,1-1-4 16,0 2 8-16,-1-5-3 0,2 3 1 15,-2-3 1-15,0-1 0 0,-3 3 2 16,1-5-2-16,-3 1 0 0,0-2-1 16,0-1 0-16,-1 2 2 0,0-3 0 0,-1 1 3 15,-2 4 2-15,-3 1-1 0,0 3 0 16,-3 5-3-16,1 0 0 16,-1-2 0-16,0 2-2 0,0-1 0 15,0 1-3-15,0 5 0 0,0-2-3 0,-3 2 1 16,-7 0-2-16,-3 2 1 0,-1 7 1 15,2 3 0-15,4 5 0 0,0 0 1 16,4-4-2-16,0 2 1 0,2 4 0 16,2-3-2-16,0 6 3 0,6-4-1 15,3-1-3-15,2-3 0 0,4-3-1 0,1 0 3 16,4-2 1-16,0-2 1 0,0 0 3 16,1-1 1-16,0 0 0 0,-8-1-2 15,0-1 2-15,-1 3-7 16,-5 0 4-16,0 2-2 0,-4-2 1 0,-3 4-1 15,0 2 0-15,0 1 0 0,-7 4-3 16,-6-4 2-16,-3 0-7 0,-3-3-12 16,-2-2-29-16,-1 0-53 0,-3-4-87 15</inkml:trace>
  <inkml:trace contextRef="#ctx0" brushRef="#br0" timeOffset="94381.2031">23413 8377 600 0,'0'0'27'0,"0"0"-15"0,0 0-5 16,0 0-5-16,0 0-3 0,51-79 1 0,-31 69-3 15,0 0-1-15,2 3-5 0,1 1-13 16,-1 4-34-16,-7 2-85 0,0 0-119 15</inkml:trace>
  <inkml:trace contextRef="#ctx0" brushRef="#br0" timeOffset="96228.8913">16959 7167 135 0,'0'0'27'0,"0"0"5"0,0 0 0 16,0 0 1-16,0 0-4 15,0 0-4-15,0 0-8 0,0 0-5 16,93-15-4-16,-83 14-1 0,0-1 0 0,9-1-3 15,-1 2 3-15,6-3-1 0,2 2-3 16,0-2 0-16,3 3-4 0,-2 1-4 16,5 0 0-16,-3 0-4 0,-2 0-1 15,-1 0 1-15,-1 0-1 0,3-1 2 16,-3-1-7-16,-6 0-13 0,0 2-2 0,-6-1-9 16,-7 1-17-16,6 0-15 0,-8 0-20 15</inkml:trace>
  <inkml:trace contextRef="#ctx0" brushRef="#br0" timeOffset="96508.8641">16855 7295 195 0,'0'0'39'0,"0"0"-2"0,0 0-3 16,0 0-1-16,0 0 3 0,0 0 0 16,0 0-5-16,0 0-4 0,0 0-11 0,0 0-7 15,93 15 1-15,-64-14-3 16,4-1-2-16,4 0-1 0,1 0-1 16,1 0-5-16,2 0 1 0,3 0-1 15,0 0 0-15,0-1-2 0,0-1-9 0,2 0-12 16,-4-1-36-16,0-1-66 0,-2 1-121 15</inkml:trace>
  <inkml:trace contextRef="#ctx0" brushRef="#br0" timeOffset="97056.8488">20090 7033 310 0,'0'0'55'0,"0"0"-14"0,0 0-7 15,0 0-11-15,0 0-7 0,0 0-6 16,0 0-7-16,0 0-3 16,0 0-1-16,-16-2 1 0,19 0 1 15,11 1 0-15,10-1 1 0,6 0 0 0,3-2-1 16,2 1 1-16,0 0-7 0,2 0-2 15,-4 0-1-15,1 1-2 0,-1-2 2 16,0 1-4-16,-1-1-9 0,1-1-21 16,-2 1-15-16,-2 1-13 0,-8-1-23 15,-3 3-10-15</inkml:trace>
  <inkml:trace contextRef="#ctx0" brushRef="#br0" timeOffset="97330.5572">19903 7225 425 0,'0'0'44'0,"0"0"-10"0,0 0-6 15,0 0-8-15,0 0-9 0,0 0-4 16,0 0-4-16,0 0-1 15,0 0 0-15,54-8-3 0,-24 2-2 0,3 2-2 16,1-1-6-16,2 0 6 0,3 1-5 16,-2-3 5-16,3 4-7 0,0-1-5 15,-1 0-14-15,-1 3-34 0,-8-3-33 16,-4 4-39-16,-10 0-39 0</inkml:trace>
  <inkml:trace contextRef="#ctx0" brushRef="#br0" timeOffset="97592.5435">19864 7304 453 0,'0'0'44'15,"0"0"-15"-15,0 0-4 0,0 0-3 0,0 0-5 16,0 0-5-16,0 0-3 0,81-8-2 15,-57 5-4-15,2 0 0 0,1 1 0 16,2-2-5-16,4-1 4 0,2 3-2 16,4-3-5-16,0 1 2 0,1-1-2 15,1-1 0-15,1 0-1 0,0 0-3 0,-3 1-13 16,-2-1-37-16,-2 6-35 0,-12 0-59 16,-1 0-77-16</inkml:trace>
  <inkml:trace contextRef="#ctx0" brushRef="#br0" timeOffset="102168.8452">24307 8347 360 0,'0'0'53'0,"0"0"-7"0,0 0-4 16,0 0-13-16,0 0-8 0,0 0-4 15,-2-40-6-15,2 36-3 0,0 4-5 16,-1-2-3-16,1 2-4 0,0 0-2 16,-2 0-1-16,2 0 1 0,-1 0 0 15,-1 8 1-15,-1 7 3 0,1 8 0 0,-1 0 2 16,0-1 1-16,0 0-1 0,-1-5 0 16,2 1 1-16,-1 0 3 0,2-6-4 15,-1 1 5-15,2-8-5 0,0-5 0 16,-1 0 0-16,1 0 1 0,0 2 3 15,0-1 0-15,0 0 3 0,0 1 1 16,0-1-1-16,0-1-7 0,0 0 4 16,0 0-5-16,0-8 4 0,1-3 5 15,4-7 1-15,-2 1 1 0,-2-1-1 16,3 0-2-16,-2-2-3 0,-1 2-2 0,1-2 1 16,-1-4-2-16,1 5-2 0,0 3 2 15,0 5-1-15,-2 5 0 0,1 0 0 16,-1 6-1-16,0-2-2 0,0 2-1 15,2-1-3-15,-2 0-4 0,1-1 3 16,4-1 2-16,5 3 4 0,3 0 2 16,5 0 2-16,1 9-3 0,2 3-1 0,-4 3 0 15,2 1 0-15,-1-1-1 16,0 3 1-16,-1-1-2 0,-2-1-1 16,2 0 1-16,-2 0-3 0,-1-2-2 0,1 1-7 15,-1-3-8-15,-5-3 1 0,1 0-7 16,-3-4 3-16,-4-2 4 0,0 0 1 15,-3-3 13-15,0 0 7 0,0 0 4 16,1 0-4-16,1 2-7 0,-2-2-4 16,0 0-2-16,1-2 6 0,-1-6 5 0,0-4 6 15,0-4 3-15,0-1-2 16,0-4-2-16,-1-2-2 0,-1 0-2 16,1 0 5-16,-2-1 2 0,0 0 3 15,-1 1 1-15,1-1 0 0,0-1 1 0,-1 3 2 16,-1 0 3-16,2 5 4 0,0 2 6 15,0 7 1-15,2 1 4 0,-1-2-2 16,0 5-4-16,0-1-4 0,1 2-4 16,1 3-3-16,-1-2-3 0,1 2-4 15,0 0 0-15,-2-1-5 0,2 1-3 0,0-1 1 16,0 1-2-16,-1 0 2 16,1 0 1-16,0 10 1 0,0 7 0 15,1 6-2-15,5 2-1 0,-1 2 1 16,0 4-2-16,-1 2 0 0,-1 1-2 0,1-1-3 15,-1 0-7-15,0-4-2 0,0-1-18 16,3-4-26-16,-2-7-31 0,0-2-43 16,-1-4-63-16</inkml:trace>
  <inkml:trace contextRef="#ctx0" brushRef="#br0" timeOffset="102829.5164">24836 8477 484 0,'0'0'31'0,"0"0"-9"0,0 0-2 16,0 0-6-16,0 0-6 0,0 0-4 15,0 0-4-15,0 0-3 0,0 0-3 16,0 0 0-16,-13-21 0 0,13 21 5 16,0 0-1-16,-2 2 1 0,2 12 1 15,-3 7 3-15,1 5-2 0,-3-2 4 0,-2-2-5 16,3 1-2-16,-1-8 2 16,0 1-1-16,2-6 1 0,1-6 0 0,-2 6 0 15,2-6 1-15,1-1 1 16,-2 1 2-16,3-4 1 0,-1 0 5 0,1 0 5 15,0 0 1-15,-2 0-4 0,2 0-2 16,-1 0-7-16,0-7-1 0,-1-5-1 16,2-6 1-16,0 1 0 0,0-6-2 15,3 2 1-15,1 2-4 0,3 1 3 16,-1-1-4-16,0 7 4 0,0 0-2 0,-2 5 1 16,0 2 0-16,-1 2-1 0,-3 3-2 15,0-2-4-15,0 2 0 0,2 0 1 16,5 0 1-16,3 0 4 0,6 6 1 15,2 6 0-15,-1 5 3 0,-4 3-5 16,-2 1 5-16,-1 4-5 0,-1-2 1 16,1 2 0-16,-1 0-4 0,-2-1-4 15,2 0-12-15,-1-2-17 0,0-3-32 16,-1 4-39-16,-3-8-45 0</inkml:trace>
  <inkml:trace contextRef="#ctx0" brushRef="#br0" timeOffset="103037.9364">24729 8661 495 0,'0'0'38'0,"0"0"-17"0,0 0-11 15,0 0-4-15,0 0-4 0,0 0-1 0,0 0 0 16,0 0 1-16,0 0-4 0,0 0 0 15,104-34-3-15,-71 29-8 0,3-2-12 16,-2 3-33-16,-3-3-45 0,0 3-82 16</inkml:trace>
  <inkml:trace contextRef="#ctx0" brushRef="#br0" timeOffset="103917.8795">25628 8329 359 0,'0'0'52'0,"0"0"-15"0,0 0-6 15,0 0-9-15,0 0-12 0,0 0-7 16,0 0-3-16,0 0-2 0,0 0 1 16,0 0-1-16,-13-7 3 0,23 7 0 0,8 0-1 15,5 0 4-15,2 0 0 0,2 0-3 16,2 0 2-16,0 0-7 0,1 0-2 15,1 0-1-15,-3-2-9 0,-6 0-16 16,-3 2-26-16,-5 0-42 0,-5 0-31 16,1 0-26-16</inkml:trace>
  <inkml:trace contextRef="#ctx0" brushRef="#br0" timeOffset="104149.7602">25615 8254 399 0,'0'0'40'0,"0"0"-16"15,0 0-11-15,0 0-11 0,0 0-5 0,0 0-3 16,0 0 4-16,0 0 5 0,0 0 3 16,6 47-1-16,1-21 0 0,1 1-3 15,2 2 0-15,-3 3 0 16,0 2 3-16,1 0-5 0,-2 3-2 0,-1-3-11 15,-5-1-20-15,0-3-68 0,0-4-108 16</inkml:trace>
  <inkml:trace contextRef="#ctx0" brushRef="#br0" timeOffset="105329.1742">26542 8174 349 0,'0'0'71'0,"0"0"-18"0,0 0-12 0,0 0-16 16,0 0-8-16,0 0-1 0,0 0-6 16,0 0-5-16,0 0-6 15,-11-44-4-15,9 44-2 0,2 0 0 0,-4 0 1 16,-3 6 3-16,-2 9 1 0,-2 6 0 15,2 2-2-15,3 2-1 0,3-2 0 16,3 2 2-16,0-4-1 0,6 0 3 16,4-2 1-16,1-3-1 0,3-2 0 15,0-3-1-15,-2-4-2 0,1-1-1 16,-2-1 2-16,2-5 1 0,6 0 4 0,-3 0 0 16,3-5 2-16,-5-4 0 0,-2-5 0 15,-5-2 2-15,-3-3 0 0,-1-2 0 16,-1-1 2-16,-2-3-3 15,0-1 3-15,-6 1-3 0,-3 0 0 0,-2 4 2 16,-2 3-3-16,-5 4-3 0,-1 4 0 16,-2 2-3-16,-1 5-2 0,2 3-4 15,0 1-1-15,-2 12-8 0,3 2-23 16,0 7-51-16,5 3-86 0</inkml:trace>
  <inkml:trace contextRef="#ctx0" brushRef="#br0" timeOffset="105542.0756">26788 8253 535 0,'0'0'35'0,"0"0"-7"0,0 0-5 0,0 0-7 16,0 0-9-16,0 0-5 0,0 0-4 15,0 0-6-15,0 0-9 0,0 0-15 16,-16-28-20-16,16 27-38 0,0 1-56 16,0 0-68-16</inkml:trace>
  <inkml:trace contextRef="#ctx0" brushRef="#br0" timeOffset="106273.1749">27002 8084 469 0,'0'0'49'0,"0"0"-16"0,0 0-12 0,0 0-10 15,0 0-9-15,0 0-8 0,0 0 2 16,0 0 0-16,0 0 0 0,0 0 0 15,22-18 0-15,-3 26-1 0,-4 1-1 16,-1 3 3-16,-3 1 0 0,1 1 1 16,-5-2 0-16,-1 0-3 0,0 3 3 15,-2-4 0-15,-1 6 1 0,-3 0 1 16,0 1 0-16,-2 3 0 0,-5-1 0 16,1-2 0-16,0-6-2 0,1 0 1 0,-3 1-1 15,3-4-1-15,-1-1 0 0,2-1-2 16,2-2-6-16,-1-3-4 0,2 3-3 15,1-5 1-15,-2 0 4 0,2 0 5 16,0 1 2-16,0 1 4 0,0-2 1 16,3 0 1-16,9 0 0 0,7-3 1 15,2-6 1-15,-2-1 1 0,1-3 2 16,2 1 2-16,-3-2-1 0,2 1 2 16,1-2-2-16,-3-1-2 0,1 1 4 15,-2 0 1-15,-3-1 2 0,-1 1 2 0,-2 2-3 16,-1-2-2-16,-3 1-2 0,1 3 1 15,-2-1 1-15,-2 5 4 0,-3-4-2 16,3 2 0-16,-2-3-4 0,0 1-2 16,-1 5-2-16,-2-5 1 0,0 7 1 15,0-2 0-15,0 1-2 0,0 5-1 0,0-1-1 16,0 1-3-16,0-2-1 0,-2 2 0 16,-4 0 0-16,-4 3 3 0,-2 8-3 15,-1 4 1-15,4 5-1 16,3-1 1-16,4 4 2 0,0 1 0 0,2-1 1 15,0 2-2-15,3-4-1 0,4-1 1 16,1-4 1-16,-1-4 1 0,3-1 1 16,0-2 1-16,0-1 1 0,8 2-1 15,-4-3 0-15,-1-3-1 0,2 1 0 16,0-2 0-16,-4-2-2 0,4 3 0 0,-6-2-2 16,-5-1-2-16,4 3 0 0,-5-1-1 15,0-1-2-15,2 0-1 0,-5-2-4 16,0 6-4-16,-3 4-11 0,-10 2-27 15,-4 3-30-15,-9-5-40 0,-3 0-58 16</inkml:trace>
  <inkml:trace contextRef="#ctx0" brushRef="#br0" timeOffset="106462.021">27348 8140 455 0,'0'0'29'0,"0"0"-12"0,0 0-7 0,0 0-12 15,0 0-12-15,103-66-2 0,-76 58-13 16,3 3-34-16,-8 2-66 16,1 3-110-16</inkml:trace>
  <inkml:trace contextRef="#ctx0" brushRef="#br0" timeOffset="107620.5621">28184 8066 550 0,'0'0'27'0,"0"0"-14"0,0 0-6 16,0 0-5-16,0 0-6 0,0 0-5 15,0 0-2-15,0 0 5 0,0 0 1 16,0 0 6-16,0 24 3 0,0-1-3 0,-2 3 0 16,-1-4-2-16,0-3 0 15,2 1 0-15,-1-8-2 0,2 1 0 16,-1 1 2-16,1-8-1 0,0 0 1 16,0-6 2-16,0 0 3 0,0 0 4 0,0 2 0 15,0-2-1-15,0 0-3 0,0-10-2 16,0-6 0-16,1-7 0 0,2-1 0 15,0 1 1-15,0-1-1 0,2 1 3 16,-2-1-1-16,1 4 0 0,0-1-2 16,0 0 0-16,-1 5-2 0,0 1 1 0,-1 4-1 15,-1-1 1-15,1 1 0 16,-2 6-1-16,1 2-1 0,-1 3-1 16,0-2-1-16,0 2-3 0,1-2-2 15,-1 2 1-15,2-1 2 0,2 1 2 0,5 1 2 16,-1 9 0-16,3 3 2 0,0 3-2 15,-2 0 1-15,1 1-1 0,0 0 1 16,0 3-2-16,2-4 1 0,1 2-3 16,0 0-3-16,3-1-1 0,-2 1 0 15,2 0-1-15,-1-1 0 0,0-2-10 0,-4-2-8 16,-1-3-12-16,-2-4-13 0,-5-3-10 16,4 5-3-16,-4-5 8 15,0 0 18-15,2 0 17 0,-5-3 3 16,0 0-17-16,0 0-19 0</inkml:trace>
  <inkml:trace contextRef="#ctx0" brushRef="#br0" timeOffset="107889.3187">28464 7904 357 0,'0'0'85'0,"0"0"-17"0,0 0-26 0,0 0-16 16,0 0-12-16,0 0-8 0,0 0-7 0,0 0-2 16,0 0-1-16,-10-25-1 15,10 25 2-15,0 3 3 0,0 11-3 16,0 5 1-16,0 8-1 0,1-3 1 16,1 0-1-16,-1 0 2 0,1 2-2 0,-1 2 0 15,1-1 2-15,-1 0-7 0,1 1-16 16,-1-3-22-16,1-7-43 0,-1 2-47 15,3-8-71-15</inkml:trace>
  <inkml:trace contextRef="#ctx0" brushRef="#br0" timeOffset="108409.2478">28712 8074 519 0,'0'0'13'0,"0"0"-12"0,0 0 1 15,0 0-2-15,0 0-3 16,-51 80 0-16,42-57 0 0,3 1 2 0,2 2 2 15,0 0-1-15,1 1 2 0,0-3-4 16,0-6 0-16,-1-1 0 0,2-5-1 16,1-6 1-16,1 1 1 0,0-7 0 15,-2 0-1-15,2 0 7 0,0 1 5 16,0 1 1-16,0-2 3 0,0 1-4 0,0-1 0 16,0-12 0-16,0-6-1 0,5-7-1 15,2 0 0-15,-1 0-1 0,1 1 1 16,0-2 0-16,3 3-1 0,-1 1-3 15,0 0-4-15,-2 9-1 0,1-1 0 16,-2 5 0-16,-3 5-1 0,0 1 0 16,0-1-2-16,0 3-2 0,0-2 1 15,5 3 1-15,0 0 1 0,0 4 1 16,4 8 0-16,-4 2 0 0,-2 3-3 16,-1 2 0-16,-1 3 3 0,-1 2 1 0,0 2 1 15,0 1-2-15,-1 1 0 0,3-1-6 16,-1-2 1-16,2-1-7 0,1-3-15 15,2-3-22-15,-3-4-27 0,-3-7-32 16,4 2-16-16,-3-3-19 0</inkml:trace>
  <inkml:trace contextRef="#ctx0" brushRef="#br0" timeOffset="108597.856">28645 8228 344 0,'0'0'52'16,"0"0"-15"-16,0 0-3 0,0 0-8 15,0 0-9-15,0 0-8 0,0 0-9 0,82-15-2 16,-63 15-13-16,7 0-12 0,-7 0-28 16,0 0-74-16,0 0-119 0</inkml:trace>
  <inkml:trace contextRef="#ctx0" brushRef="#br0" timeOffset="109433.7729">29499 8128 423 0,'0'0'46'0,"0"0"-13"16,0 0-12-16,0 0-9 0,0 0-4 0,0 0-1 15,0 0 0-15,0 0-1 0,0 0 0 16,25-9-2-16,-3 3-3 0,1 1-2 15,1 1-1-15,-7-1-5 0,0 1-6 16,-6 2-9-16,4-1-7 0,-4 2-13 16,-5-2-27-16,7 3-26 0,-7 0-18 15,3 0-11-15</inkml:trace>
  <inkml:trace contextRef="#ctx0" brushRef="#br0" timeOffset="109612.2997">29456 8275 465 0,'0'0'63'0,"0"0"-18"16,0 0-12-16,0 0-8 0,0 0-8 15,0 0-7-15,0 0-4 0,0 0-5 0,0 0-1 16,0 0-2-16,12 5-5 0,9-5-1 16,12 0-8-16,8 0-24 0,8-2-48 15,6-2-79-15,6-2-115 16</inkml:trace>
  <inkml:trace contextRef="#ctx0" brushRef="#br0" timeOffset="110209.5881">30256 8036 604 0,'0'0'48'0,"0"0"-18"16,0 0-12-16,0 0-8 0,0 0-8 15,0 0-4-15,0 0-3 0,0 0-2 16,0 0 2-16,-7-27 0 0,7 27 2 16,-2 13 1-16,2 5-1 0,0-1 0 0,0 1 2 15,0 0 0-15,0-5 1 0,2 3-2 16,-1-5 1-16,1-6-1 0,-1 0 0 15,-1-5 2-15,0 0 1 0,0 0 2 16,2 2 1-16,-2-2 0 0,1 0-1 16,4 0-1-16,4-9-2 0,1-5 0 0,5-4 0 15,-2 3 1-15,1 0-1 16,-1 0 1-16,-1 4-1 0,2-1-1 16,1 2 0-16,-2 5-4 0,0 0 2 15,4 3 0-15,-1 2-1 0,7 0 2 0,-1 3 0 16,-3 6-1-16,0 1 0 0,-1 5 3 15,-3 0-2-15,-2 0 1 0,0 3-4 16,-4-1 0-16,-2 1 0 0,0-6-1 16,-3 2 3-16,-1-3-2 0,-1-7 4 15,1 2-1-15,-3-6 2 0,0 0 3 0,0 0 3 16,1 2 2-16,-1-2 0 0,1 2-2 16,-1-2-2-16,2-4 0 0,-1-9-1 15,1-5 1-15,-1-8-1 16,-1 3 0-16,0 0-1 0,2-1 1 0,-2 1-1 15,0 0 2-15,0 1-2 0,-2 0 1 16,1 7-5-16,-4-3 5 0,3 1-4 16,-1 5-3-16,0-5 2 0,0 7-5 15,1 4 3-15,2 1-3 0,0 5-17 16,-3-5-44-16,1 0-67 0,0 2-121 0</inkml:trace>
  <inkml:trace contextRef="#ctx0" brushRef="#br0" timeOffset="110398.4241">30837 8086 572 0,'0'0'32'16,"0"0"-14"-16,0 0-12 0,0 0-9 15,0 0-24-15,0 0-98 0,0 0-161 16</inkml:trace>
  <inkml:trace contextRef="#ctx0" brushRef="#br0" timeOffset="112768.5026">25070 9317 452 0,'0'0'52'0,"0"0"-24"0,0 0-10 15,0 0-10-15,0 0-7 0,0 0-5 16,0 0-4-16,0 0 0 0,0 0 2 16,-3-16 4-16,2 25 4 0,-4 5-2 15,0 5 3-15,-2-2-3 0,2-5 0 16,-1 3 0-16,3-7 0 0,0-3 1 16,2 0-1-16,1-5 0 0,-1 0 0 0,1 0 3 15,0 1 2-15,-2 1 4 0,2 0 5 16,-1-2-1-16,1 1 0 0,0-1-6 15,0 0-5-15,0-5 2 0,0-8 1 16,0-5 3-16,0-2 3 0,1 3-1 16,2-1-3-16,0-1-3 0,0-4-4 0,0 7 1 15,1-1-1-15,-1 7-4 0,-1-3 4 16,1 3-4-16,-3 5 3 16,2 1-2-16,-2 4-4 0,0-2 4 15,4 2-4-15,7 0 7 0,3 10-2 0,6 1 0 16,2 6-1-16,3 0 1 0,-2 1 0 15,1 2-1-15,2 1-3 0,0-1-2 16,0 0-1-16,-4-3-10 0,0 1-6 16,-2 2-7-16,-4-5-4 0,0 0-3 15,-6-6-1-15,-4-3 2 0,-3-3 4 0,-3-3 17 16,0 0 13-16,0 0 8 16,1 0 4-16,2 0 1 0,-3-11 1 0,0-7 2 15,0-6 5-15,0-2-2 16,0 0 12-16,-3-3 2 0,0-1-5 0,1 0-3 15,-1-2-12-15,0 3 0 0,1 6 12 16,2 3 2-16,-1 7 6 0,1 5-3 16,0 2-6-16,0 6-7 0,0-1-4 15,0 1-10-15,0-2-3 0,0 1-4 16,0 1 3-16,0 0 1 0,0 1 3 0,0 14 6 16,0 8-6-16,0 8 2 0,0-1-6 15,0 1 0-15,0-2-1 0,0 2-2 16,0-1-11-16,0 1-28 0,0-4-33 15,0-6-54-15,1 0-58 0</inkml:trace>
  <inkml:trace contextRef="#ctx0" brushRef="#br0" timeOffset="113636.0322">25636 9422 446 0,'0'0'9'0,"0"0"-8"0,0 0 0 16,0 0-2-16,0 0 0 0,0 0-2 15,0 0 1-15,-82 89 1 0,77-68 1 0,-1 2 0 16,2-6 0-16,2 0-1 0,1-5-1 15,-1-1 1-15,1 3-2 0,1-8 2 16,0 5-1-16,0-5 2 0,0 1 0 16,0-2 0-16,0-5 3 0,0 0 4 15,0 0 4-15,0 2 4 0,0-2 1 0,0 1 2 16,0-1-2-16,0-1 1 0,0-13-4 16,0-6-1-16,1-4-4 0,1 1-1 15,-1 6 1-15,1-1 1 16,-1 2-1-16,1 2-2 0,1-4-1 0,-1 7-4 15,0-1-1-15,-1 0 1 0,1 1-1 16,-1-2 1-16,2 4-1 0,0-4 0 16,0 3 0-16,1 1 0 0,1 0-1 15,-1 1 0-15,4 2-1 0,-2 0 0 16,5 1 0-16,-2 1 1 0,5 3 0 0,4-1-2 16,-6 2 1-16,8 0-3 0,-5 3 2 15,-4 3 0-15,7 5-1 0,-10-4 1 16,1 5-2-16,-3 2 2 15,-2-4 0-15,-1 7-1 0,-2-6 1 0,-1 3-4 16,0 5 0-16,-1-2-2 0,-5 4 4 16,-3-3 0-16,-1-1 0 0,0-3 1 15,1-5 0-15,0 0 0 0,1-4 6 16,-1 0 1-16,0 0 0 0,-2 0-1 16,1-1 1-16,4-3 1 0,1 3-1 0,5-4 1 15,-2 0 0-15,2 0 1 0,-1 0-2 16,-1 0-3-16,1 0-2 0,1 0-2 15,0 0-2-15,0 0-1 0,0 0-1 16,3-2 1-16,7-2 1 0,-3-1 6 16,2 2 2-16,-2 0 2 0,-1 1-1 15,-2 1-2-15,-4 1 1 0,0-2 0 16,0 2 0-16,1 0 2 0,1 0-2 16,-1 0 0-16,-1 0 1 0,2 0-1 15,-2 0 1-15,0 0 2 0,1 0-2 0,-1-1 0 16,0 1 0-16,2 0 0 0,-2 0-1 15,0-1 1-15,0 1-2 0,0 0-1 16,0 0 0-16,1 0-2 0,-1-2 1 16,0 2 1-16,0 0-1 0,0 0 1 15,0 0-3-15,0 0 1 0,0 0 1 0,2 0-3 16,-2 0 0-16,0 0-3 16,0 0 0-16,0 0-4 0,0 0-2 15,0 0-5-15,1 0-4 0,-1 0-10 16,0 0-6-16,0 0-12 0,0 0-18 0,0 0-21 15,0-1-35-15</inkml:trace>
  <inkml:trace contextRef="#ctx0" brushRef="#br0" timeOffset="114068.6304">25634 9465 160 0,'0'0'29'0,"0"0"0"15,0 0 1-15,0 0 4 0,0 0 3 16,0 0-1-16,0 0-3 0,0 0-5 16,0 0-2-16,12-5-6 0,-11 5-1 0,-1 0-3 15,0 0-1-15,2-2-5 0,-2 2-2 16,0 0-2-16,1 0-3 0,-1 0-2 15,0 0 1-15,1 0 2 0,-1 0 1 16,2 0 1-16,-2 0-1 0,3 0-2 16,0 5 2-16,1 4-4 0,1 0 1 0,-1 0-2 15,1 6 0-15,-2-6 0 16,3 8 0-16,-3 1-1 0,0 0 1 16,0 7-1-16,0-3 0 0,-2 1-1 15,-1 0 2-15,0-7-3 0,0 4 3 0,0-8-1 16,0 2-1-16,0 0 1 0,0-8-1 15,0 0-2-15,0-6 2 0,0 0-1 16,0 0-1-16,0 1 2 0,0 1-1 16,0 0-8-16,0-1-19 0,0 1-29 15,0-2-33-15,-5 0-48 0,-1 0-53 0</inkml:trace>
  <inkml:trace contextRef="#ctx0" brushRef="#br0" timeOffset="114352.9337">25398 9669 462 0,'0'0'39'16,"0"0"-18"-16,0 0-11 0,0 0-4 0,0 0-4 16,0 0-1-16,0 0 1 15,0 0 0-15,84-44-2 0,-55 36-1 16,2 2-5-16,-2 2-4 0,1 1-9 16,-1 1-18-16,-2-1-39 0,4 0-55 0,-4-3-97 15</inkml:trace>
  <inkml:trace contextRef="#ctx0" brushRef="#br0" timeOffset="114642.5872">26314 9418 596 0,'0'0'36'0,"0"0"-19"16,0 0-10-16,0 0-3 0,0 0-6 16,0 0 0-16,0 0-2 0,79-65 1 15,-47 61-4-15,3-1-3 16,0 4-8-16,-3 1-11 0,-1 0-24 0,-8 0-50 15,-1 1-46-15,-9 2-86 0</inkml:trace>
  <inkml:trace contextRef="#ctx0" brushRef="#br0" timeOffset="114830.2768">26223 9599 525 0,'0'0'25'16,"0"0"-13"-16,0 0-5 0,0 0-3 0,0 0-6 16,105-45-7-16,-72 35 0 15,2 3-11-15,3-1-22 0,4 4-51 16,0-1-54-16,1 0-91 0</inkml:trace>
  <inkml:trace contextRef="#ctx0" brushRef="#br0" timeOffset="115529.2155">27210 9227 628 0,'0'0'30'15,"0"0"-18"-15,0 0-9 0,0 0-5 16,0 0 0-16,0 0-2 0,0 0 0 16,0 0 3-16,0 0-1 0,-30 40 1 15,30-20 0-15,0-2-2 0,0 1 0 0,0-3-1 16,0-3 1-16,0-1-1 0,0 2 2 16,0-8 0-16,0-1 1 15,0-5 2-15,0 0 0 0,0 0 4 16,0 3 3-16,1-2 0 0,-1-1-1 0,0 1-2 15,0-1-3-15,0-2 1 0,-1-10 0 16,-2-8 0-16,2-1-1 0,1-4-1 16,0 0 1-16,0 3 0 0,4-1 1 15,2 2-5-15,0 0 4 0,-2 6-6 16,2 1 3-16,-2 5 1 0,3 4-2 0,-1-4 0 16,-3 6-2-16,6 2 1 0,2 1 0 15,4 1 1-15,5 7 1 0,-3 4 2 16,1 2-1-16,-2 3 2 0,-1 1-4 15,1 2 0-15,0-1-2 0,0 1 1 16,0-1-3-16,0 0 0 0,1-2-4 16,0-3-8-16,-2 1-10 0,1-4-14 15,-6-1-16-15,2-3-12 0,-4-1-3 16,-5-5 3-16,1 3 17 0,1-4 20 16,1 0 14-16,3 0 13 0,2-9 4 0,-4-5 3 15,2-4 5-15,-5-2 4 0,0-1 6 16,-2-2 6-16,-2-2 5 0,0 1 13 15,0-2 8-15,-2 1-2 0,-2 0 3 16,0 3-8-16,0 5 0 0,-1 2-1 16,2 6-3-16,2 4-7 0,-1 1-5 15,2 4-5-15,0-2-8 0,0 2-7 16,0-2-4-16,0 2-5 0,0 0 1 16,0 0 2-16,0 2 0 0,0 13 0 15,0 7 2-15,0 6 1 0,0 0-3 0,0 1 3 16,0-2-6-16,2 0 0 0,-2 1-5 15,1-5-13-15,-1 4-27 0,0-5-73 16,0 1-96-16</inkml:trace>
  <inkml:trace contextRef="#ctx0" brushRef="#br0" timeOffset="116292.2263">27838 9390 621 0,'0'0'24'16,"0"0"-15"-16,0 0-7 0,0 0-4 15,0 0-2-15,0 0 0 0,0 0 1 16,0 0 4-16,0 0-2 0,-45 21 1 16,39-7-1-16,2 1-2 0,1-5 1 15,0 7 1-15,-1-2 0 0,2-4 2 16,-1 6-2-16,0-8 1 0,1-6-1 16,1 9 1-16,-1-8 0 0,1 1 0 0,1-1 1 15,0-4 1-15,-2 0 1 0,2 0 1 16,0 2 1-16,0-2 0 0,0 0-3 15,0 0 0-15,0-2 0 0,0-11-1 16,0-4 1-16,2-6 0 0,1 4 0 16,0-1-2-16,0 5 2 0,2 0-1 0,-2-2 0 15,-2 4-1-15,4-3 1 16,-4 5-1-16,2 1 0 0,0-1-2 16,0 2 0-16,5-3-1 0,-3 4-2 15,5-2-2-15,1 2 2 0,1 2 1 0,8 0 1 16,1 0 3-16,5 2 0 0,1 0-1 15,0 2-1-15,-5 1-3 0,-6 1 0 16,-4 0 0-16,-4 3 2 0,1 2-1 16,-6-2 2-16,-2 8 0 0,-1 2 1 15,-7 5-1-15,-5 3 0 0,-6-1-1 0,-2 0 1 16,-4-2 0-16,0 0 1 0,-1-2-1 16,6-4-3-16,5-4 1 15,5-4-2-15,4-2 2 0,2 0 4 16,3-2 2-16,0 0-1 0,0 0-2 0,0 0-1 15,0 0-2-15,0 0 1 0,11 0 2 16,-2 0 1-16,7-2-1 0,-5 0-1 16,1 2 0-16,7 0 0 0,-5 0 3 15,5 3 0-15,-3 5 1 0,-2-1-1 16,-5 1-2-16,0 0 1 0,-4 0 0 0,0 2 1 16,-2-1 0-16,-3 4 0 0,0 6 0 15,-5-3-2-15,-6 4 1 0,-1-3 0 16,-1-4 0-16,2-4 0 15,-1-1-2-15,3-2 1 0,-2-3-5 0,1 0-2 16,4-1-10-16,-6-2-31 0,7 0-54 16,-4-5-77-16</inkml:trace>
  <inkml:trace contextRef="#ctx0" brushRef="#br0" timeOffset="116589.3837">28762 9289 590 0,'0'0'46'0,"0"0"-18"15,0 0-11-15,0 0-4 0,0 0-6 16,0 0-5-16,0 0 1 0,0 0-5 16,0 0-3-16,0 0 0 0,58-8-5 15,-31 6-4-15,1 2-10 0,-3 0-13 0,-1 0-27 16,-2 3-32-16,-8 0-53 0,2 1-56 16</inkml:trace>
  <inkml:trace contextRef="#ctx0" brushRef="#br0" timeOffset="116756.3674">28703 9445 522 0,'0'0'47'0,"0"0"-17"16,0 0-11-16,0 0-10 0,0 0-7 15,0 0-4-15,0 0-8 0,0 0-13 16,100 4-39-16,-69-6-88 15,1-2-129-15</inkml:trace>
  <inkml:trace contextRef="#ctx0" brushRef="#br0" timeOffset="120536.431">30146 9072 363 0,'0'0'64'0,"0"0"-16"0,0 0-13 15,0 0-10-15,0 0-8 0,0 0-6 16,0 0-4-16,0 0-6 0,-26-77 0 0,35 67-3 16,5-3 1-16,2 4 0 15,4 3 0-15,5 3-1 0,1 2 1 16,0 1-1-16,3 0 1 0,-2 4-1 16,-1 4 0-16,-1 1 0 0,-5 3-1 0,-4 2 1 15,-2 2-1-15,-6 3 2 0,-4 1 1 16,-4 0 0-16,0 2 0 0,-10 0 1 15,-6 1 4-15,-3 2-4 0,-3-3 2 16,-4 1-2-16,-1-3-3 0,1-3 3 16,0-4 0-16,8-4 1 0,1-2 2 0,7-4 1 15,6-2 1-15,-1 0 1 0,5-1 0 16,0 0-1-16,0 0-1 16,0 0-2-16,0 0-1 0,-1 0 0 15,1 0-6-15,0 0 0 0,3 0 0 0,10 0-1 16,8-1 1-16,7 0-3 0,-3-1-2 15,1 2-6-15,0 0-19 0,0 2-24 16,-8 0-37-16,3 3-39 0,-7-3-52 16</inkml:trace>
  <inkml:trace contextRef="#ctx0" brushRef="#br0" timeOffset="121117.0685">30538 9133 449 0,'0'0'68'16,"0"0"-22"-16,0 0-11 0,0 0-8 15,0 0-7-15,0 0-7 0,0 0-6 16,0 0-7-16,0 0-4 0,-2-35 1 0,2 35 1 16,0 0 0-16,0 2 3 0,0 13-2 15,-2 8 2-15,-1 6 4 0,0-2-7 16,0 1 7-16,-2-1-7 0,1-4 1 15,1-6-1-15,0 0 1 0,0-6 0 16,2-7-1-16,1 3 2 0,0-7 0 16,-3 0 1-16,3 0 2 0,0 0 0 15,0 0 0-15,9-10-2 0,5-7 1 16,5-5 0-16,-1-2 4 0,0-1-1 16,1 1-5-16,-2 1 4 0,-1 2-8 0,-3 3 4 15,-2 6 0-15,-2 1-1 0,-3 7-1 16,-3 0 1-16,7 3-2 0,2 1 1 15,2 1 0-15,6 7-2 0,-2 1 0 16,-2 5 1-16,-2 2 5 0,2-1-2 16,-3 4 4-16,3 1-4 0,-3-2-1 15,0 0 1-15,-1-1-3 0,-5-6 3 16,1 0 0-16,-3-3-2 0,-1 0 1 16,2-1 1-16,-4-4-1 0,1 2 2 15,-3-5 0-15,0 0 1 0,0 0 2 0,1 1 1 16,-1-1 0-16,0 0 1 0,1 0-2 15,-1 0 1-15,0-1 1 0,0-11-1 16,0-7-1-16,0-3-2 0,0-3-6 16,0 0 3-16,0-3-2 0,0 3 2 15,-1-2 3-15,0 0-2 0,-1 0 0 0,1 9-1 16,1-2 0-16,0 6-1 0,0 7-2 16,-2-5-4-16,2 6-18 0,0 0-31 15,0 1-43-15,0 5-65 16,0-2-111-16</inkml:trace>
  <inkml:trace contextRef="#ctx0" brushRef="#br0" timeOffset="121337.87">31323 9287 526 0,'0'0'0'16,"0"0"-8"-16,0 0-51 0,0 0-97 16,0 0-106-16</inkml:trace>
  <inkml:trace contextRef="#ctx0" brushRef="#br0" timeOffset="127268.7214">16579 10639 229 0,'0'0'52'16,"0"0"-3"-16,0 0-6 0,0 0-5 15,0 0-10-15,0 0-4 0,0 0-4 16,0 0-3-16,0 0-4 0,1-53-6 16,1 48-1-16,-2 5-4 0,0-1-2 0,0 1-3 15,0-2-3-15,-12 0 1 0,-4 2-2 16,-10 0 5-16,3 0 0 0,1 2 1 15,-5 1 2-15,5 0-1 0,-2-3 1 16,1 0 0-16,4 0 3 0,1 0-1 16,0-1 1-16,2-6 4 0,-9 2-3 0,12-2 2 15,-1 1 0-15,0 1 0 16,5 1-1-16,-2 1-4 0,4-2 3 16,3 3-1-16,-2 0-2 0,3 1 3 15,3 1-5-15,-1-2-2 0,1 2-1 0,-2 0-3 16,2 0 1-16,0 0 1 0,0 0 1 15,0 0 3-15,5 7 0 0,9 3 0 16,4 2 0-16,2 0 0 0,1 0-1 16,2 1 1-16,1-2 0 0,-1 3-2 15,-2 0 2-15,-2 2 0 0,0 2 0 16,-2 1 2-16,-5 2-2 0,-2 3 0 0,-7 2 0 16,0 3-2-16,-3 3 1 15,-3 0 1-15,-9 0 0 0,-3-1 0 16,-3 0 1-16,-4-5 2 0,1-2-1 0,-3-3 2 15,-2-2 2-15,-1-3 0 0,4 0 3 16,1-3 3-16,6-5-1 0,6-4-1 16,7-1-3-16,3-3-5 0,-1 0 0 15,1 0-2-15,-3 2-2 0,2-2 1 16,1 1-1-16,0 1 1 0,0 3 0 0,8-1-1 16,10 0 0-16,8 1-2 0,4-2-2 15,2-3-1-15,3 0-6 0,-1 0 0 16,4 0-13-16,-2-1-15 15,0 1-30-15,3 0-50 0,-1 0-65 0</inkml:trace>
  <inkml:trace contextRef="#ctx0" brushRef="#br0" timeOffset="127996.5658">17036 10803 575 0,'0'0'37'0,"0"0"-13"0,0 0-7 16,0 0-6-16,0 0-4 0,0 0-5 15,0 0-4-15,0 0-2 0,0 0-2 16,-32-62 1-16,32 75 2 0,0 9 2 16,0 9-3-16,0 1 2 0,0 2-2 15,-1-3-1-15,-1 1 0 0,1-3 0 0,-1-9 1 16,2-2 1-16,0-6 0 0,0-6 1 16,0 1 2-16,0-7 1 0,0 0 6 15,0 0 2-15,0 0-1 0,0 0-2 16,0-2-3-16,0-13-4 0,0-8 3 15,3-7-1-15,0-2 1 0,1 3-1 16,-1 0-1-16,0 2 0 0,0 9 2 16,0 1-2-16,-2 7 2 0,1 3-2 15,-1 3-2-15,-1 4-2 0,0-2 0 16,0 2 1-16,7 0 0 0,4 0 2 0,3 4-1 16,1 9-1-16,-1 4 1 0,-2 2 1 15,0 3 0-15,-1 3 0 0,-3-2-1 16,1 1 1-16,0-3 0 0,-2 1 1 15,2-4 0-15,-3-4-2 0,0-1 2 16,-1-3-2-16,-4-6-1 0,2 0 0 16,-3-4 0-16,0 0 3 0,0 0 2 15,5 0 1-15,2-1 0 0,4-9 2 16,1-7-1-16,-3-3 0 0,1-4 0 16,-2-4-1-16,0 0 2 0,-2-4-1 0,1 2 1 15,-2-1 0-15,0 2 3 0,-1 1-3 16,1 5 2-16,-2 6-1 0,-2 6 2 15,0 7 1-15,-1 4 1 0,0-2-5 16,0 2-4-16,0-1-4 0,2-1-2 16,-2 1-2-16,2 1 3 0,1 0 1 0,2 10 2 15,1 8 2-15,1 8-3 0,-1 4 2 16,1 3-2-16,-4 2-1 16,1 1-1-16,-1 2-2 0,0 0-9 15,0 0-14-15,0-2-31 0,3-1-54 0,1-5-63 16,-2-2-100-16</inkml:trace>
  <inkml:trace contextRef="#ctx0" brushRef="#br0" timeOffset="128952.8348">17650 11107 404 0,'0'0'66'0,"0"0"-22"15,0 0-15-15,0 0-11 0,0 0-8 16,0 0-7-16,0 0-4 0,0 0 0 16,0 0 0-16,0 0 0 0,-30 8 2 15,15 15 3-15,-3 3-4 0,2 2 3 16,-2 0-4-16,3-2-1 0,3-5 0 0,5-4-1 16,1-3 2-16,3-7-1 0,0-2 0 15,2-1 2-15,1-4 2 0,-2 0 1 16,2 0 3-16,0 2 3 0,0-2 0 15,0 1-1-15,0-1-1 0,0-1-2 16,0-13-1-16,0-4 0 0,6-6-3 16,0 0-2-16,0-1 3 0,-2 1-4 15,3 1 5-15,-2 6 0 0,0 0 3 16,-2 7-2-16,-1 0-1 0,-1 0 0 16,2 6-3-16,-2-1 0 0,-1 5-3 0,0-1-4 15,0 1 0-15,2 0 0 0,4 0 3 16,4 9 4-16,1 6 0 0,4 6 0 15,1 2 1-15,-5 3 3 0,2 0-5 16,-1 1 2-16,-2 0-4 0,1-1-1 16,0-2-1-16,-1-1-3 0,-2-6-4 0,0 0-16 15,-2-7-17-15,-3-4-37 16,2 5-37-16,1-6-39 0</inkml:trace>
  <inkml:trace contextRef="#ctx0" brushRef="#br0" timeOffset="129150.0948">17400 11278 316 0,'0'0'35'0,"0"0"-13"0,0 0-9 16,104-6-11-16,-72-2-6 0,4 1-9 0,0 1-15 15,3-1-17-15,-2 0-41 0,-1 1-59 16</inkml:trace>
  <inkml:trace contextRef="#ctx0" brushRef="#br0" timeOffset="129454.7473">18142 11040 580 0,'0'0'37'15,"0"0"-17"-15,0 0-11 0,0 0-6 16,0 0-4-16,0 0-2 0,0 0-3 16,0 0-2-16,0 0-2 0,88-61-4 0,-59 60-5 15,1-1-15-15,1 2-37 0,-2 0-48 16,-9 0-56-16</inkml:trace>
  <inkml:trace contextRef="#ctx0" brushRef="#br0" timeOffset="129641.5114">18141 11165 382 0,'0'0'30'0,"0"0"-18"0,0 0-2 0,0 0 1 16,0 0-5-16,0 0 0 15,0 0-7-15,0 0-8 0,92-3-5 16,-62-2-13-16,4-3-9 0,-1 1-10 0,2-3-20 15,-2 1-15-15,-1 0-15 0</inkml:trace>
  <inkml:trace contextRef="#ctx0" brushRef="#br0" timeOffset="129980.3202">18945 10830 378 0,'0'0'70'15,"0"0"-21"-15,0 0-14 0,0 0-11 0,0 0-7 16,0 0-5-16,-80 9-3 0,63 3-6 16,3 4-3-16,0 3 1 0,3 3-3 15,-1 3 1-15,3 3-2 0,4 1 0 16,0 1 0-16,2-2 0 0,3 0 0 16,0-2 1-16,5-3-3 0,3-4-1 0,4-2 1 15,4-3-4-15,4-4 2 0,2-3 3 16,5-6 3-16,4-1 3 0,1-9 1 15,-1-6 2-15,0-5-2 0,-2-3 4 16,-5-3 4-16,-5-1-1 0,-6-3 2 16,-4-1 3-16,-6-2 3 0,-3 0-3 0,-3 1-2 15,-9 1-8-15,-5 5-4 0,-4 5-2 16,-3 6-1-16,-2 2-2 16,-2 9-6-16,1 4-9 0,1 0-29 15,4 13-54-15,2 1-102 0</inkml:trace>
  <inkml:trace contextRef="#ctx0" brushRef="#br0" timeOffset="130150.1589">19273 10968 587 0,'0'0'23'0,"0"0"-14"0,0 0-10 15,0 0-13-15,0 0-115 0,0 0-158 16</inkml:trace>
  <inkml:trace contextRef="#ctx0" brushRef="#br0" timeOffset="131469.3831">21670 10801 355 0,'0'0'32'16,"0"0"-16"-16,0 0-5 0,0 0-6 15,0 0-8-15,0 0 0 0,0 0-2 0,0 0 2 16,-79 32 1-16,70-8-4 0,3 2 0 16,1-1 3-16,3 3-1 0,2-2 3 15,0-3 0-15,2 0-2 16,6-3-3-16,0-4 0 0,-1-5-1 0,2-2 2 15,-2-3 0-15,1-1 4 0,1-2 4 16,2-3 5-16,3 0 2 0,-4-6 2 16,4-6 2-16,-4-2 3 0,-2-4 3 15,-1-2 3-15,-3-3-2 0,0-1 0 16,-1-2-2-16,0-1 0 0,0 4-3 0,2 2-4 16,-2 4-3-16,2 3-4 0,-1 5-4 15,2 2-2-15,0-2-2 0,3 5 0 16,7 3-1-16,0 1-3 0,5 0 3 15,1 9 0-15,-1 3 2 0,0 3 1 16,2 2 1-16,0 3-2 0,-4 1 2 16,0 0-1-16,-6 0 0 0,-2 2 0 15,-3-6 0-15,-7 1 0 0,-1 2 1 16,-4 1-1-16,-9 3 2 0,-2-4 0 16,1-3 0-16,-1-6-1 0,6-6 1 0,7-2-1 15,2-3 6-15,-2 0 1 0,-3 0 2 16,-1 0-1-16,-3-3-2 0,-1-7 1 15,3 1-1-15,1-9 3 0,5-4 3 16,1-2-1-16,4-9-2 0,7-1-3 16,2 0-4-16,5 2-3 0,-1 1-2 0,3 4-2 15,0 4-3-15,-1 6-3 16,3 5-5-16,-2 6-13 0,2 6-33 16,1 0-73-16,2 11-84 0</inkml:trace>
  <inkml:trace contextRef="#ctx0" brushRef="#br0" timeOffset="132236.4254">23595 10576 468 0,'0'0'44'16,"0"0"-14"-16,0 0-8 0,0 0 1 15,0 0-10-15,0 0 3 0,0 0-3 16,0 0-2-16,0 0-3 0,0 0-1 16,22-78-2-16,-22 78-4 0,0-2 1 0,0 2-2 15,0-4-2-15,0 1 1 16,-8-2-1-16,0 0-1 0,-5 4 1 16,-10-1 0-16,-2 2 0 0,-6 0 2 0,-1 3-1 15,0 2-1-15,3 0-1 0,0-1 1 16,4-1-1-16,2 2 1 0,7-4 1 15,-1 2 0-15,6-1 0 0,-3-2 1 16,3 1-1-16,4-1 1 0,2 2 1 16,5-2-2-16,-1 0 0 0,1 0-1 0,-2 0 0 15,1 0-2-15,-1 0-1 16,1 0-1-16,1 0 2 0,0 0 0 16,0 0 6-16,0 1-1 0,4 1 5 15,7 1-5-15,-2 0 4 0,0-1-5 0,2 1 0 16,-6-2 0-16,5 0 1 0,-4 1 0 15,4 1 0-15,8 0 1 0,-10-1-2 16,8 4-1-16,-4 1 1 0,1 4-1 16,0 3 1-16,-3 1 1 0,0 1-2 15,-3 3 2-15,-2-6-2 0,-4 5 1 0,-1 2-1 16,0 3 0-16,-7 7 1 0,-2-3-1 16,-1 3-1-16,0-3 0 0,0 0-1 15,-3 1 2-15,1-1-1 16,-1 0 1-16,-1 1 0 0,-2-1 2 0,1-3-1 15,-2-3 1-15,2-1-1 0,3-6 0 16,3-4 0-16,3-2 0 0,3-5 0 16,2 1-1-16,1-4 1 0,0 0-1 15,0 0 1-15,0 7-1 0,1 0-4 16,9 2 1-16,6 2-1 0,3-3-1 0,6-4-2 16,2 0-15-16,2 0-26 0,3-1-38 15,-2 0-44-15,0 1-58 0</inkml:trace>
  <inkml:trace contextRef="#ctx0" brushRef="#br0" timeOffset="132929.0571">23941 10800 572 0,'0'0'39'0,"0"0"-19"0,0 0-11 0,0 0-6 16,0 0-4-16,0 0-2 16,0 0 0-16,0 0 0 0,0 0 1 15,0 0-1-15,-30 26 2 0,30 4-1 0,0-5 0 16,0 2 0-16,0-2-2 0,0-8 1 15,-2 0-2-15,1-6-1 0,-1-6 3 16,2 2 1-16,0-7 1 0,0 0 3 16,0 0 5-16,0 1-1 0,0-1 0 15,0 0-2-15,0-1-1 0,0-16-1 0,0-9 4 16,0-6-1-16,3 2 0 0,3 1-2 16,-4-1 0-16,3 7 0 0,-2-1-2 15,0 8 0-15,0 1 0 16,-2 6-2-16,1 5 0 0,-1-1-1 0,-1 5-2 15,0-2 0-15,0 2-1 0,7 0 2 16,5 3 0-16,-1 8 0 0,7 4 1 16,-7 4-1-16,-2 2 1 0,1 1 0 15,-1 1 0-15,-2 2-1 0,0-3 0 16,0 1-2-16,-2-9-1 0,-1 3 1 0,-1-9 0 16,-1-3 0-16,-1 0 0 0,-1-5 5 15,0 0 5-15,0 0 3 0,1 0-2 16,4 0 1-16,2-10-4 0,2-6-2 15,1-8 1-15,0-2 0 0,-2-2 2 16,1 1 4-16,-1 1 1 0,-2 2-1 0,-1 1 3 16,-1 8-1-16,-1-2 2 15,-1 7 1-15,-1 3-2 0,1 3 1 16,-2 4-4-16,0-1-3 0,0 1-5 16,1-2-3-16,-1 1-3 0,2-1-3 0,-2 2 2 15,4 0 2-15,4 5 2 0,3 9 4 16,2 6-2-16,1 8 1 0,-1 3-4 15,0 2 0-15,-3 3-3 0,-1 2-5 16,-1-2-11-16,0 3-8 0,-4-5-20 16,1 0-27-16,-3-4-42 0,0-1-47 0</inkml:trace>
  <inkml:trace contextRef="#ctx0" brushRef="#br0" timeOffset="133636.9626">24415 11025 563 0,'0'0'44'15,"0"0"-26"-15,0 0-10 0,0 0-7 16,0 0-2-16,0 0-1 0,0 0-1 0,0 0 2 15,0 0-1-15,3 5 0 0,-2 8 1 16,-1 6-1-16,0-1-1 0,0 1-1 16,0-1 0-16,0-1-2 0,-1-1 0 15,-1-5 3-15,0 6-4 0,-1-8 5 16,1-4-4-16,2 0 4 0,0-5 1 0,-1 0 2 16,1 0 4-16,-3 2 2 0,2-1-1 15,-1-1 1-15,-2 0 0 0,-4-1-5 16,0-9 2-16,-5-6-4 0,6 0 2 15,1 2 1-15,3-3 0 0,0-2 1 16,3-1-2-16,0-6 2 0,0 1-2 16,0 4 0-16,4 0-1 0,1 6-1 15,-1 0 1-15,0 0-2 0,1 5-1 16,2-3 0-16,-3 5-1 0,-2 4-1 16,3-2-2-16,0 2 1 0,4 1-1 0,2 1 2 15,1 0 1-15,5 2 2 0,0 0 0 16,1 0 1-16,-1 2-1 0,-1 0 0 15,-1 3 0-15,0 0-2 0,-3 2 0 16,-4-2-2-16,-3 3 1 0,-1 0 0 16,-2 4 2-16,-1 7 0 0,-1-1 2 15,-3 5 0-15,-6-4 0 0,-3-1-1 0,0-2 2 16,2-7-1-16,1 0 0 16,3-3-1-16,3-3 0 0,1 0 1 15,2-3 1-15,0 0 0 0,0 0 1 0,0 2-1 16,0-2 0-16,-2 0-1 0,2 1-1 15,0-1-1-15,0 0-1 0,0 0-2 16,3 0-2-16,3 0 2 0,7 0-3 16,0 0 5-16,-3 0 0 0,3 3 2 15,-3 0 2-15,3 5 0 0,-3-4 1 0,2 6-1 16,-5-5 0-16,-2 5-1 0,0-1-1 16,-5 3 5-16,0 5-7 0,-1-1 3 15,-9 4-4-15,-1-3-4 16,4-6-10-16,-4-2-19 0,1 1-33 0,2-4-62 15,0 2-98-15</inkml:trace>
  <inkml:trace contextRef="#ctx0" brushRef="#br0" timeOffset="133878.5586">24970 10951 576 0,'0'0'41'0,"0"0"-23"0,0 0-9 16,0 0-8-16,0 0-3 0,0 0-3 16,0 0-4-16,0 0-1 0,0 0-3 0,88-55-11 15,-59 53-16-15,0 2-32 0,-2 0-32 16,-9 0-31-16,1 2-33 0</inkml:trace>
  <inkml:trace contextRef="#ctx0" brushRef="#br0" timeOffset="134068.9002">25027 11055 398 0,'0'0'57'16,"0"0"-17"-16,0 0-11 0,0 0-11 15,0 0-6-15,0 0-5 0,0 0-4 16,0 0-2-16,0 0-5 0,0 0-7 16,84 5-9-16,-48-5-13 0,3-5-25 15,4 2-29-15,3-3-31 0,2 0-29 0</inkml:trace>
  <inkml:trace contextRef="#ctx0" brushRef="#br0" timeOffset="134369.2295">25728 10858 475 0,'0'0'58'0,"0"0"-18"0,0 0-11 16,0 0-7-16,0 0-4 0,0 0-7 15,0 0-6-15,0 0-3 0,0 0-2 16,0 0-2-16,-88 7 2 0,72 16-1 0,4 3 0 16,0 1 0-16,3 2-1 0,4 0 0 15,4-2 0-15,1-1 0 0,3-3-1 16,10-4 2-16,6-2-2 0,4-3 1 15,4-5-2-15,2-5-1 0,4-2 3 16,-2-2-1-16,-3-5 2 0,-3-5 1 16,-3-4 2-16,-5-4 0 0,-4-5 2 15,-7-3-1-15,-4-3-1 0,-2-1 0 16,-5-1 1-16,-8 1-2 0,-4 2-1 16,-6 3-4-16,-3 5-5 0,-3 5-6 0,-6 5-25 15,1 10-57-15,-1 0-103 0,4 7-77 16</inkml:trace>
  <inkml:trace contextRef="#ctx0" brushRef="#br0" timeOffset="134534.7923">26033 10947 528 0,'0'0'10'0,"0"0"-32"16,0 0-103-16,0 0-141 0</inkml:trace>
  <inkml:trace contextRef="#ctx0" brushRef="#br0" timeOffset="137997.2314">24271 11507 251 0,'0'0'21'0,"0"0"4"16,0 0 1-16,0 0-3 0,0 0-4 15,0 0-9-15,-77-13-6 0,71 13-3 16,2 0-2-16,-4 4 1 0,7 1 0 15,-2 4 0-15,3 4 3 0,0-2 4 16,10 4 3-16,8-4 4 0,5-4 0 0,4-1-2 16,9-2-4-16,3-3-2 15,3-1-2-15,3 0 1 0,2 0-2 16,2-4-1-16,0 0 2 0,1-1-4 16,1-2 0-16,0 1 1 0,-1-1-1 0,2-1 1 15,-1 1 1-15,2-1-4 0,1 1 1 16,-2 0-1-16,2 0-1 0,-1-2-2 15,0 2 1-15,0-2-2 0,0 2-3 16,-2 0 3-16,-2-2-1 0,-1 2 0 16,-3 1 3-16,-1 0-1 0,-5 1-2 0,-1 0 0 15,-3 2-2-15,-5 1-7 0,-7 0-4 16,-1 1-8-16,-9-1-1 16,-7 2 0-16,7-1 1 0,-8 1 1 15,1 0-5-15,0 0 1 0,-6 0-2 0,0 0-9 16,-1 0-21-16</inkml:trace>
  <inkml:trace contextRef="#ctx0" brushRef="#br0" timeOffset="138500.8776">24103 11683 212 0,'0'0'40'0,"0"0"-1"16,0 0 0-16,0 0 4 0,0 0-8 15,0 0-4-15,0 0-4 0,0 0-4 16,92 41 1-16,-63-39-5 0,4-2-1 16,4 0-4-16,3-2-3 0,6-1-1 15,2-1-4-15,9-1-1 0,2 0-1 16,4 1-2-16,5 0 0 0,4 2 0 16,2-1-1-16,2 1-1 0,2-1-1 0,4 2-1 15,1-2 1-15,2 1-1 0,2-2 0 16,-1 1-2-16,-3-4-2 0,-2 2-3 15,-6-3 2-15,-1 0-4 0,-6 1 5 16,-5-2-4-16,-2 1 3 0,-7-1-1 16,-8 1 3-16,-7 2 3 0,-16-1 3 0,-3 5 0 15,-9-1 1-15,-7 1-2 16,1 2-2-16,-5 0-1 0,0-1-3 16,0 1-1-16,0-4-6 0,0 1-5 15,-6-4-13-15,-2 3-13 0,4 3-16 0,-4 1-27 16,4 0-19-16,-6 0-36 0</inkml:trace>
  <inkml:trace contextRef="#ctx0" brushRef="#br0" timeOffset="139032.9026">24405 11912 237 0,'0'0'48'0,"0"0"-9"0,0 0 0 0,0 0-3 16,0 0-3-16,0 0-5 0,0 0-4 16,0 0-3-16,0 0-2 0,0 0-4 15,104 11-1-15,-69-11-2 0,4-3-2 16,4 0 0-16,-1-2-1 0,3 0-5 16,3 0 0-16,1-1-2 0,0 0-2 0,3-1 2 15,1 0-1-15,3-1-1 0,0 1-5 16,3-2 4-16,2-2-5 0,1 0 5 15,2 2-1-15,0-1 0 0,-1-1-2 16,-2 2-1-16,0 0 1 0,-5 0 1 16,-4 1 1-16,-4 1 1 0,-8 0 0 0,-5 3 1 15,-15 1 0-15,-1 2 1 16,-7-1 0-16,-7 2-1 0,1 0 1 16,-6 0 0-16,0 0 1 0,0 0-1 15,1-2 0-15,1 2-1 0,-1 0-1 0,1-1 0 16,-2-1-2-16,1 1-1 0,-1-1-6 15,0-1-11-15,-1-1-22 0,-2 1-33 16,-9-1-54-16,-1 4-64 0</inkml:trace>
  <inkml:trace contextRef="#ctx0" brushRef="#br0" timeOffset="139420.9262">24231 12000 357 0,'0'0'39'0,"0"0"-19"0,0 0-6 16,0 0-5-16,0 0-3 0,0 0-3 16,86-57-2-16,-59 52 0 0,2 2 0 0,3 0 0 15,2 1-1-15,1 0 0 0,3-1-1 16,1 0 1-16,3-1-1 0,1 0-4 15,-1 0-2-15,3-1-4 0,-1 0-5 16,2-1-8-16,-1 2-15 0,2-1-35 16,-2-1-40-16,4 2-46 0</inkml:trace>
  <inkml:trace contextRef="#ctx0" brushRef="#br0" timeOffset="140296.4819">26380 10598 281 0,'0'0'71'0,"0"0"-4"0,0 0-10 16,0 0-11-16,0 0-12 0,0 0-10 15,0 0-6-15,0 0-8 0,0 0-1 16,-43-64-6-16,43 64 2 0,-1-1-1 16,1 1-1-16,0-2-3 0,-2 0-3 15,2 1 1-15,0 1-2 0,0-2 6 0,0 2-3 16,3 2 5-16,8 7-4 0,1 5-1 16,0 1 1-16,-1-1 0 0,1 2 0 15,-5-8 0-15,3 3-3 16,-1-1 1-16,-3-2 0 0,2 2 0 0,1-3 1 15,-2-2 1-15,0 2 0 0,-4-6 2 16,2 2 0-16,-5-3 2 0,0 0 4 16,0 0 2-16,7 0 1 0,3 0-1 15,5-9-4-15,5-5-3 0,1-4-3 16,0-3 0-16,2-3 2 0,0 1-6 0,0-1 4 16,-3-1-6-16,1 1 2 0,0 0 3 15,-2 1-4-15,1 3 3 0,-1 3 0 16,-7 7-2-16,-5 2 0 15,-4 7-4-15,-3 1-6 0,0-2-7 0,0 2-15 16,1 0-12-16,1 0-17 0,-2 0-26 16,0 0-32-16,0 6-84 0</inkml:trace>
  <inkml:trace contextRef="#ctx0" brushRef="#br0" timeOffset="140723.6264">26161 10665 490 0,'0'0'48'0,"0"0"-18"0,0 0-9 16,0 0-4-16,0 0-6 0,0 0-6 15,0 0-4-15,0 0-3 0,0 0 1 16,0 0-2-16,2-12 2 0,10 12 0 16,3 0-1-16,-6 0 0 0,6 5-1 15,-2 3-1-15,-6-3 1 0,5 2 2 0,-1 2 1 16,1 0 1-16,-2-1 1 16,3 0-1-16,-1-2 1 0,-5-1-2 0,9 0 1 15,-3 0 0-15,-2-2 0 16,7-2 0-16,-1-1-1 0,-2 0 2 0,2 0-1 15,-1-4 1-15,0-4 1 0,-2 1 0 16,6-6 0-16,0 0 0 0,1-3-3 16,4-2 0-16,0-1 0 0,3-4 0 15,-1-1 0-15,1-2-7 0,-5 2 2 16,0 1-6-16,-1 2-1 0,-5 1-18 0,1 6-43 16,-5 4-86-16,-3 5-115 0</inkml:trace>
  <inkml:trace contextRef="#ctx0" brushRef="#br0" timeOffset="153773.5081">9697 11891 3 0,'0'0'13'16,"0"0"1"-16,0 0 3 0,0 0-2 15,0 0-2-15,0 0-3 0,0 0-2 0,0 0-2 16,0 0-2-16,0 0 0 0,0 0-3 16,0 0 1-16,0 0-1 0,0 0-1 15,0 0 0-15,0 0-1 16,0 0-2-16,0 0 0 0,0 0-2 0,0 0-1 15,0 0 0-15,0 0 1 0,0 0 1 16,0 0 0-16,0 0 0 0,0 0 1 16,0 0 0-16,0 0 2 0,0 0 0 15,1 0 1-15,-1 0 0 0,0 0-1 16,0 0-1-16,0 0-1 0,0 0 1 0,0 0-2 16,0 0 3-16,0 0-3 0,0 0-2 15,0 0 2-15,0 0-3 0,0 0 1 16,0 0 1-16,0 0 1 15,0 0 1-15,0 0 0 0,0 0 0 0,0 0-1 16</inkml:trace>
  <inkml:trace contextRef="#ctx0" brushRef="#br0" timeOffset="167950.6314">3676 13339 25 0,'0'0'4'0,"0"0"-5"0,0 0 2 15,0 0-5-15,-93-7-7 0,68 7-3 16</inkml:trace>
  <inkml:trace contextRef="#ctx0" brushRef="#br0" timeOffset="168714.6753">3534 13421 3 0,'0'0'4'16,"0"0"-2"-16,-90-13-7 0,61 8 1 0,-4 2 4 16</inkml:trace>
  <inkml:trace contextRef="#ctx0" brushRef="#br0" timeOffset="181856.2308">15754 12904 170 0,'0'0'41'15,"0"0"-4"-15,0 0 0 0,0 0-3 16,0 0-13-16,0 0-6 15,0 0 0-15,-11-89 4 0,10 83 6 0,-1-6 2 16,2 8-1-16,-1-2-3 0,1 1-1 0,0 5-6 16,-2-2-2-16,2 2-4 15,0-1-1-15,-1 0-1 0,1 0 0 16,-2-1 0-16,2 0 1 0,-1 1-4 16,1-1 0-16,-2 1 1 0,2-1-3 0,0 0-1 15,-1 1-1-15,1 1-2 0,0-2 0 16,-2 2-2-16,2-1-2 0,0 1-1 15,0 0 1-15,-1 0 4 0,-1 12-2 16,1 8 4-16,-3 7-3 0,3 3 1 16,-1 2 0-16,2 0 0 0,0 4 1 0,0-3 1 15,0-2-2-15,0-2 1 0,3-3-1 16,2-2 1-16,1-2 0 16,-1-7 1-16,-1-2-2 0,-1-3 2 15,-1-6-1-15,2 5 0 0,-1-4 1 0,-1-2 1 16,1 1 2-16,-3-4 1 0,0 0 3 15,0 0-3-15,3 0-1 0,0-1-2 16,3-10 0-16,0-4 0 0,-2-2 0 16,5-5-1-16,-5 2 1 0,5 0-1 15,-2 1 0-15,2 0-2 0,-1 1 1 0,0 2-1 16,-1 3-1-16,0 3 2 0,-1 2-2 16,1 0 0-16,3-1-1 15,5 3 0-15,4-1 1 0,1 3 0 16,0 3-1-16,0 1 1 0,2 1-1 0,-2 7 0 15,-4 3 0-15,1 2 1 0,-2 3 1 16,-2 1-1-16,-3-1 1 0,0 1-1 16,0 0 0-16,-1-1 0 0,-3-4 0 15,0 0 2-15,-1-2-1 0,-2-3 0 16,1 2 1-16,-2-6 0 0,1 1 1 0,-3-4 3 16,0 0 0-16,0 0 3 0,1 0 3 15,1 2-2-15,-2-2-2 0,1-2-3 16,2-9-3-16,2-8 1 0,-4-6 1 15,3 0 0-15,-4-1 2 0,0-1 0 16,0-1 0-16,0 1-1 0,-4-1-1 16,0-2-1-16,-2 3 1 0,0-1-3 15,-1 3 2-15,1 8-2 0,0 1 1 16,3 7-2-16,0 4-2 0,-1-5-5 16,3 5-9-16,-2 0-23 0,1 1-55 0,2 4-49 15,-1-1-80-15</inkml:trace>
  <inkml:trace contextRef="#ctx0" brushRef="#br0" timeOffset="182649.1942">16686 12897 403 0,'0'0'63'0,"0"0"-19"0,0 0-17 16,0 0-10-16,0 0-4 0,0 0-5 0,0 0-4 15,0 0-5-15,0 0-4 0,-6-54 1 16,6 54 0-16,10 0 3 0,6 3 1 15,7 8-2-15,-1 2 1 0,1 4-1 16,-1 1 0-16,1 2-2 0,0-2 1 16,0 1-2-16,-4-1 1 0,4 2-5 15,-3-4-3-15,-2-2-5 0,-1 1-10 0,-5-6-11 16,-2-2-11-16,-3-2 1 16,-4-3 6-16,0 1 18 0,-3-3 17 15,0 0 8-15,0 0 5 0,0 0 0 0,0 0 2 16,0-11 4-16,-3-6 4 0,-7-4 4 15,3 2 2-15,-4-5 2 0,1 3 1 16,2-2-2-16,-3 2 5 0,3 0 2 16,-4 0-1-16,4 3-2 0,0 4-5 15,-2 2-6-15,6 4 1 0,1 3-2 0,0 2-2 16,3 3-3-16,-1-1-5 0,1 1-5 16,-8 0-1-16,-4 4-1 0,-5 13 1 15,-6 9-1-15,2 5-1 16,-3 5-4-16,0 3-1 0,-1 2-4 0,1 2-8 15,-2-2-52-15,1 2-87 0,-1-7-119 16</inkml:trace>
  <inkml:trace contextRef="#ctx0" brushRef="#br0" timeOffset="184200.6383">17585 12603 99 0,'0'0'36'0,"0"0"-1"0,0 0 0 15,0 0-2-15,0 0-3 0,0 0 0 16,0 0 2-16,0 0-2 0,0 0 0 16,2-29-4-16,-2 29-8 0,0 0-3 15,0-1-6-15,-2 1-5 0,-4 0 2 0,-2 1 3 16,-10 10-2-16,-3 7 4 0,-4 5-4 16,-1 7-5-16,0 5 0 0,-1 7-1 15,2 5 1-15,1 5-1 16,2 1-2-16,3 2 1 0,2 0-3 0,7-4 2 15,2 1 3-15,5-3-6 0,3-1 2 16,3-2-4-16,6-1 1 0,8-2 2 16,1-3-7-16,3-1-1 0,4-3-9 15,1-1-14-15,3-3-15 0,4-2-30 16,-1-3-31-16,3-7-31 0</inkml:trace>
  <inkml:trace contextRef="#ctx0" brushRef="#br0" timeOffset="185141.443">17770 12993 348 0,'0'0'39'16,"0"0"-16"-16,0 0-9 0,0 0-4 16,0 0-2-16,8-77 2 0,-5 62 0 15,0 4 1-15,1 3-2 16,0-4-3-16,0 3-4 0,5-1-3 0,-2 4 0 15,6-2 0-15,-5 5-2 0,3 1 2 16,9 2-1-16,0 0 0 0,6 0-1 16,-2 5 0-16,-1 3 1 0,-3 4-1 15,-4 1 1-15,-2 4-2 0,-3 3 4 16,-4 1-3-16,-1 3 2 0,-4 2 1 0,-2 0 0 16,0-2-1-16,-4 1 1 0,-3-3 0 15,-3-2 0-15,-3 0 0 0,3-3 1 16,1-6 0-16,-2 1 0 0,5-5 5 15,3-4-2-15,0 1 2 0,3-4 4 16,-2 0-3-16,2 0 5 0,-1 0-3 16,0 0-1-16,-1 0-2 0,-1-3-1 15,0-1 0-15,0-7 0 0,-1 2-1 16,4-3 0-16,0-6 1 0,0 2 0 16,0-5-3-16,6 3 3 0,0 0-3 0,-1 0 1 15,1 4 0-15,0 0 1 0,0 5 3 16,-3-2 1-16,2-4-1 0,-2 7-1 15,3-7-4-15,2 1-2 0,-3 4 0 16,2-4 1-16,-2 7 0 0,-2 2 1 16,0 2 0-16,-3 3-2 0,0 0-1 0,0 0 0 15,1-3-1-15,1 3 0 0,-1-1-2 16,-1 1-1-16,1-1 1 16,-1 1-1-16,2-2 0 0,-2 2 1 15,1 0 2-15,-1 0 2 0,2 0 0 0,-2 0 0 16,2 2 0-16,1 3 0 0,-1-2 1 15,-1 7-1-15,-1-4 0 0,0 5 1 16,0 6-1-16,0-6 2 0,0 7-2 16,-1-3 1-16,-4 2-1 0,1-2 0 15,0 1 0-15,1-2 0 0,0-3 0 0,0 5-1 16,2-5-1-16,-1 1 1 0,2 1 0 16,0-3 0-16,0 7 0 15,5-5 0-15,5 4-4 0,4-4-5 16,1-5-1-16,5 1-17 0,3-5-24 0,3-2-33 15,0-1-49-15,6-2-58 0</inkml:trace>
  <inkml:trace contextRef="#ctx0" brushRef="#br0" timeOffset="185463.5936">18423 13077 431 0,'0'0'39'0,"0"0"-18"0,0 0-12 16,0 0-9-16,0 0-3 0,0 0 3 16,0 0-2-16,0 0 2 0,103-9-4 0,-71 6-1 15,0 0-4-15,-2 3-8 16,2-1-5-16,-1 1-28 0,-2-3-41 16,-3 2-48-16</inkml:trace>
  <inkml:trace contextRef="#ctx0" brushRef="#br0" timeOffset="186289.1412">18998 12804 317 0,'0'0'48'0,"0"0"-7"15,0 0-5-15,0 0-6 0,0 0-2 16,0 0-5-16,0 0-5 0,0 0-4 16,0 0-6-16,0 0-3 0,-13-34-4 15,12 34-2-15,1 0 0 0,0 0 1 16,0 0-2-16,-2 2 2 0,1 11 0 0,-1 9 2 16,-1 5-2-16,1 0 1 0,-1 2-4 15,0 0 0-15,1-2 0 0,1 0 0 16,1 1 0-16,0-2-2 15,0-2 0-15,0-6-3 0,0 0-4 0,1-1-14 16,1-5-38-16,1 4-61 0,-2-6-126 16</inkml:trace>
  <inkml:trace contextRef="#ctx0" brushRef="#br0" timeOffset="186517.5452">19147 13057 512 0,'0'0'32'15,"0"0"-18"-15,0 0-9 0,0 0-4 0,0 0-4 16,0 0-11-16,0 0-20 0,0 0-47 15,0 0-62-15,0 0-113 0</inkml:trace>
  <inkml:trace contextRef="#ctx0" brushRef="#br0" timeOffset="186979.3983">19498 12854 432 0,'0'0'52'16,"0"0"-16"-16,0 0-14 0,0 0-7 15,0 0-4-15,0 0-5 0,0 0-2 16,0 0-2-16,0 0-2 0,0 0-4 15,-17-75 0-15,14 75 0 0,-1 0-1 16,-2 1 3-16,-3 10 2 0,-1 5-3 16,0 2 1-16,1 3 1 0,4 2 1 15,0-1-2-15,0 1 1 0,3 0-3 16,1-6 2-16,1 0-1 0,0-1 1 16,7 0 1-16,0 2-1 0,3-4 1 0,-2-4 1 15,3-2-2-15,2-1-1 0,3-2 3 16,4 1-1-16,3-4 2 0,0-2 0 15,0 0 1-15,1 0 0 0,-7 0-1 16,-1 0-1-16,-5 0 0 0,-6 0-2 16,1 0 1-16,-3 0-2 0,0 2 2 0,0 0 1 15,-2 5 0-15,-1 2 1 0,-9 5-2 16,-5 4-2-16,-8 0-2 0,-1-1-15 16,-2 0-26-16,3 1-44 15,-2-1-52-15,1-4-79 0</inkml:trace>
  <inkml:trace contextRef="#ctx0" brushRef="#br0" timeOffset="187182.0689">19410 12940 360 0,'0'0'26'0,"0"0"-14"15,0 0-8-15,0 0-3 0,74-81 0 16,-47 69-3-16,1 2-4 0,4 0-7 16,1 2-11-16,-3 1-15 0,-5 2-35 15,0 3-35-15</inkml:trace>
  <inkml:trace contextRef="#ctx0" brushRef="#br0" timeOffset="187580.8469">19863 12629 546 0,'0'0'49'0,"0"0"-17"0,0 0-10 15,0 0-7-15,0 0-7 16,0 0-3-16,0 0-3 0,0 0-3 16,0 0-3-16,-9-24-4 0,9 24-1 15,0 0 3-15,10 6 4 0,5 9 1 0,8 6 3 16,0 5-2-16,0 3 0 0,-4 4 1 15,0 5 0-15,-6 3-2 0,0 3 0 16,-5 2-1-16,0 1 1 0,-4 2-1 16,0-3 1-16,-2 0-1 0,-2-1-1 15,0-2 1-15,-10-1-10 0,-2 1-10 0,-4-2-27 16,-6-1-58-16,-4-3-80 16</inkml:trace>
  <inkml:trace contextRef="#ctx0" brushRef="#br0" timeOffset="189757.3699">5492 12916 23 0,'0'0'11'0,"0"0"-6"0,0 0 1 0,0 0-2 16,0 0-5-16,0 0-2 0,0 0 1 15,0 0-4-15,0 0 0 0,0-58-5 16,0 52-2-16,0 0 6 0,0-8 7 15</inkml:trace>
  <inkml:trace contextRef="#ctx0" brushRef="#br0" timeOffset="189909.2496">5492 12787 1 0,'0'0'6'16,"0"0"-1"-16,0 0-1 0,0 0 0 0,0 0-2 15,0 0-1-15,0 0-1 0,0 0 0 16,0 0 2-16,0 0-3 0,0-8-1 15,0 7-1-15,0 1 0 0,0 0 0 16,0 0-1-16,0 0-5 0</inkml:trace>
  <inkml:trace contextRef="#ctx0" brushRef="#br0" timeOffset="194846.8334">4880 10196 252 0,'0'0'56'0,"0"0"-6"16,0 0-14-16,0 0-10 0,0 0-7 16,0 0 0-16,0 0-1 0,0 0-2 15,0 0-2-15,9 0-5 0,-9 0-5 16,0 0-1-16,1 0-2 0,-1 0 0 16,0 0-1-16,2 0-1 0,-2 0 0 0,0 0-1 15,0 0 1-15,1 0-1 0,-1 0 1 16,0 1-1-16,0-1 1 0,0 0 0 15,0 0 0-15,0 0 1 0,0 0-1 16,0 0 0-16,0 0-2 0,0 0 1 16,0 0-1-16,0 0 0 0,0 0 0 15,0 2 3-15,0-2 0 0,0 0 0 16,0 0 0-16,0 0 0 0,0 0 0 16,0 0 0-16,0 0 0 0,0 1 0 15,0-1 0-15,0 0 0 0,0 0 0 0,0 0 0 16,0 0 0-16,0 0 0 0,0 0 0 15,0 0 2-15,0 0-2 0,0 0 0 16,0 0 1-16,0 0-2 0,0 0 2 16,0 0-1-16,0 0 0 0,0 0 2 15,0 0-2-15,0 0 0 0,0 0 0 0,0 0 0 16,0 0 0-16,0 0 0 0,0 0 1 16,0 0-1-16,0 0 1 15,0 0-1-15,0 0 1 0,0 1 0 16,0-1 0-16,0 0-1 0,0 0 1 0,0 0-1 15,0 0 1-15,0 0-1 0,0 0 2 16,0 0-4-16,0 0 2 0,0 0 0 16,0 0 0-16,0 0 0 0,0 0 0 15,0 0 0-15,0 0 0 0,0 0 0 16,0 0 0-16,0 0 0 0,0 0 0 0,0 0 0 16,0 0 0-16,0 0-1 0,0 0 2 15,0 0 1-15,0 0-1 0,0 0-1 16,0 0 0-16,0 0-1 15,0 0-1-15,0 0 1 0,0 0 0 0,0 0-1 16,0 0 0-16,0 0-1 0,0 0 0 16,0 0-1-16,0 0-1 0,0 0-3 15,0 0-1-15,0 0-3 0,0 0-7 16,0 0-13-16,0 0-29 0,0 0-13 16,0 0-20-16,3 0-24 0</inkml:trace>
  <inkml:trace contextRef="#ctx0" brushRef="#br0" timeOffset="201218.1705">19658 13473 24 0,'0'0'14'0,"0"0"-2"0,0 0-5 16,0 0-2-16,0 0-1 0,0 0-4 15,0 0 0-15,0 0-2 16,0 0 1-16,0 0 0 0,0 0 0 0,0 0 0 15,-2 0 1-15,2 0 0 0,0 0-3 16,-1 0 2-16,-1 0 0 0,1 0-1 16,-1 0 0-16,2 0-1 0,-1 0-2 15,1 2 0-15,-2-2 1 0,2 1-1 16,-1-1 1-16,1 1 1 0,-2-1-1 0,2 2-2 16,-1-2-6-16</inkml:trace>
  <inkml:trace contextRef="#ctx0" brushRef="#br0" timeOffset="207769.3499">23618 11410 55 0,'0'0'26'15,"0"0"0"-15,0 0-1 0,0 0-5 16,0 0-4-16,0 0-5 0,0 0-4 16,0 0-3-16,0 0-1 0,0 0-2 0,-14-12 0 15,2 12-1-15,-2 1 1 0,-2 7 1 16,-4 3-1-16,2 2 0 0,-2 2-1 15,1 4 2-15,-4 2 1 0,-3 3-1 16,-1 2 0-16,-4 3 1 0,-1 0-4 16,-1 3 1-16,-2-2-2 0,1-1 0 15,-1-2 0-15,2-3 0 0,0-4 1 0,6-2 2 16,4-4 2-16,2-4-1 16,2 0 4-16,4-6-2 0,2 2-1 15,2-3 0-15,1 1-1 0,-2-1 3 16,5-2-3-16,-3 3-1 0,5-2 0 0,1-1 1 15,-6 3-2-15,7-1 0 0,-1-2 0 16,-3 3-2-16,2 0 2 0,-2 2 0 16,-2-2 0-16,6-1-1 0,-2 3 0 15,2-2 0-15,0-1 1 0,0-1 0 16,0 1 0-16,-1 1 2 0,1-1-2 16,0 0 1-16,3-3 1 0,-1 0-1 15,1 0 1-15,-2 1 0 0,1-1-2 16,-1 2 0-16,1-2 0 0,1 1-2 15,-2-1 3-15,2 1-3 0,-1 1 1 0,-2 3-3 16,-2 0 2-16,3-3-2 0,-4 6 2 16,3-3 0-16,0-2 0 0,-1 4 1 15,1-2 1-15,0-2-2 0,-1 4-1 16,2-4 1-16,-4 5 1 0,-2 3 3 16,1-1 1-16,-4 4-1 0,-1 0 0 0,-2-1-2 15,0-1 2-15,-1 2 0 0,1-2-2 16,-2 2 1-16,0-3 0 15,-1 1-1-15,0 0 1 0,-1-1-1 16,-1-3 0-16,3 3 2 0,3-5-1 0,2 2 0 16,-3-1 0-16,5-2-1 0,-5 2 0 15,2 2 0-15,3-4 0 0,-3 2 0 16,5 0 0-16,0-1-1 0,0-1 0 16,1 4 1-16,-3-2 0 0,4 1 0 15,-1 0 0-15,3-4 0 0,-3 3-1 0,3-3 1 16,-1-2 0-16,3 2 0 0,1-4 1 15,-2 0 1-15,2 0 1 0,0 1 0 16,-1-1 2-16,1 0-4 0,0 1 0 16,0-1-1-16,0 0-2 0,0-1 2 15,0-8-1-15,4-5-1 0,4-2 2 0,1 1 0 16,0 2 0-16,2 0 0 0,1 0-1 16,0-1 1-16,2-2-1 15,-1 0 1-15,3-1 0 0,-1 1 0 16,0 0 1-16,-2-1-1 0,2 0 1 0,-2-1-1 15,0 2 0-15,-2-1 2 0,-3 4-1 16,-1 2 0-16,0 3 0 0,-3-1 3 16,2 0-4-16,-3 4 3 0,1-4 0 15,-2 6 4-15,-1-1 0 0,2 0 2 16,-3 4-1-16,0-1-2 0,0 1 0 0,0 0-3 16,2-2 0-16,-2 2-2 0,0-1 0 15,2 1 0-15,-2-2-1 16,0 2 1-16,2-1-1 0,-2 1 2 15,0 0-1-15,0 0 0 0,1-1 1 0,-1 1-1 16,0 0 1-16,0 0-4 0,0 0 5 16,0 0 0-16,0 0 4 0,-1 4 0 15,-8 7 1-15,-2 2-2 0,-1 2-2 16,-4 2-2-16,2 0-1 0,-5 3-2 16,-1 2 2-16,-1 1-2 0,-2 2 0 0,-1 0-2 15,1 2 1-15,1 1 0 0,0-1-1 16,1 0 2-16,0-1-1 0,1-2 3 15,3 0-2-15,1-6 0 16,0-2 1-16,6-5-1 0,1-2 2 0,3-4 0 16,2-1-1-16,1-1 0 0,3-3-2 15,-1 0-1-15,1 0 1 0,-2 2 0 16,2-1 1-16,-1-1 1 0,1 1 1 16,-2-1 3-16,2 0 3 0,0 2-1 15,0-2 0-15,0 0-4 0,5-6-1 0,6-3 3 16,1-5-3-16,1 2 2 0,1-1-1 15,-1-1-4-15,3 0 4 0,-1 0-2 16,0 1 0-16,0-1 3 0,-2 5-4 16,-3 1 0-16,2 1 1 0,1 0-3 15,4-3 5-15,0 3-1 0,3-1-4 0,1 1 2 16,2 0 1-16,3-2-2 16,0 2 4-16,1-1-1 0,-2 2-1 15,3 0 0-15,-2 0-1 0,-2 1-1 16,2 2 0-16,-3 0-3 0,-5 2 3 0,0 0-1 15,-6 1 1-15,-6 0-1 0,2 0-1 16,-3 0 0-16,-1 0-1 0,1 0 1 16,0 0 3-16,-5 0-1 0,0 0 2 15,0 0 3-15,2 0 0 0,-1 0-1 16,-1 0 2-16,0 0-2 0,0 1 2 0,0-1 2 16,0 1-1-16,0-1 1 15,0 3-2-15,-4-3 1 0,-2 2 3 16,2-1 0-16,-8 1 2 0,7 0 3 15,-6-2-1-15,0 0 1 0,-1 0 0 0,-4-2 1 16,6-1-1-16,-4-3-3 0,-1-2-4 16,2-1-1-16,-4-2-2 0,2 2-1 15,1 0-1-15,1-1-1 0,-2 0 1 16,1 0 0-16,-1-1-1 0,0 0 1 16,0 1-1-16,-1-1-1 0,2 0-1 0,-2 0 0 15,1 0-4-15,4 2 0 0,-1 1-2 16,5 2-5-16,3 3-12 15,-6 0-53-15,4 2-49 0,0-1-111 16</inkml:trace>
  <inkml:trace contextRef="#ctx0" brushRef="#br0" timeOffset="213189.1565">15000 13062 235 0,'0'0'40'16,"0"0"-6"-16,0 0-8 0,0 0-6 0,0 0-3 16,0 0-3-16,0 0-1 0,0 0 0 15,0 0-5-15,0 0-3 16,-12-29-1-16,12 26-4 0,-3 3-2 15,3-2-2-15,0 2 0 0,0-1-3 0,0 1 1 16,0-2 3-16,0 2 2 0,0 0 1 16,0 0 2-16,0 0 0 0,13 0-2 15,-1 0-2-15,7 0-6 0,-8 0 1 16,2 0 1-16,-1 0 3 0,1 0 4 16,0 2-1-16,-3-2-2 0,3 1 1 0,-9-1-2 15,2 2 0-15,-6-2-1 0,0 0 0 16,0 0 3-16,2 0 1 0,-1 0 7 15,-1 3 3-15,0-3 4 0,0 1-1 16,0 0-1-16,-12 3-2 0,-8 0-3 16,-6-1-1-16,-1 1-1 0,-2-1-2 15,0-1 0-15,0 1 1 0,1-1-3 16,4 0 0-16,5 1 2 0,2-3-3 16,5 1 3-16,6-1-1 0,-4 0-1 15,4 0 1-15,-1 0 0 0,0 0-1 0,7 0-1 16,0 0 0-16,0 0-1 0,-1 0-3 15,-1 0 1-15,2 0-3 0,0 0 2 16,0 0-3-16,2 0 1 0,10 0 4 16,4-1-1-16,2-3 3 0,-1 4-1 15,2 0-1-15,-6 0-2 0,7 0-2 16,-8 0 2-16,2 0-1 0,5 0 4 16,-6 0 1-16,6 0-1 0,-6 0-2 15,-3 0-8-15,3 0 1 0,-3 0 0 16,0 0 1-16,0 0 6 0,0 0 2 0,-5-1 2 15,1 1 3-15,-6 0 1 0,0-2 2 16,0 2 2-16,1 0 3 0,1 0 3 16,-1-1 0-16,1 1 1 0,-1 0-4 15,-1-2-4-15,0 2-3 0,0 0-4 16,0-2 0-16,-7-1-1 0,-8-1-1 16,-8 1 0-16,0 3-1 0,-3 0 4 15,1 0-1-15,2 0 1 0,4 2-1 16,3-1 1-16,-2-1-1 0,6 2-1 15,-1-2-2-15,9 2-1 0,4-2-3 0,-2 0-3 16,2 0-5-16,-1 0-1 0,-1 1 1 16,1-1-1-16,1 2-17 0,0-1-30 15,10 2-35-15,9 0-57 0</inkml:trace>
  <inkml:trace contextRef="#ctx0" brushRef="#br0" timeOffset="228153.4342">17720 13541 5 0,'0'0'4'0,"0"0"-2"15,0 0 1-15,0 0 0 0,0 0 0 16,0 0 2-16,0 0 1 0,0 0 5 15,0 0 4-15,0 0 6 0,-3-3 2 16,3 3-1-16,0 0-2 0,0 0-2 16,4 0-3-16,3 0-1 0,4 0-3 15,-1 0-4-15,1 0 0 0,-1 2-2 16,1 1-1-16,7 0 0 0,2-2 2 16,5 2 0-16,3 0 0 0,1-1-1 15,1 1-4-15,2-2 2 0,1 3 6 0,2-3-1 16,2-1-1-16,2 1-1 0,-1-1-4 15,1 0-2-15,3 3 1 0,-3-3-1 16,2 0-2-16,0 0 2 0,0 0 0 16,2 0-1-16,3 0 2 0,3 0-3 15,1 0 0-15,0 0 0 0,1 0 0 0,0-3 1 16,-2 2-2-16,-3 0 0 16,2-1 1-16,-2 0 0 0,2 1 2 15,0-2 0-15,1 0-2 0,1 1-1 16,0-3 1-16,1 1 0 0,-1 3 2 0,-1-1 1 15,-2 2-1-15,-3 0 0 0,-2 0 1 16,-2 0-1-16,-3 0-1 0,-4 0 0 16,-1 0 1-16,-2 0-1 0,-1 3-1 15,-3 1 2-15,0-3-1 0,-10 3 0 16,1-4 1-16,-7 2-1 0,-4-1 1 0,6 1 0 16,-8 0 0-16,0-2 3 0,1 1 3 15,-5-1 0-15,0 0 0 0,0 0-2 16,1 0-2-16,1 0-2 15,-1 0-4-15,-1 0-5 0,0 0-16 0,0-5-28 16,0-2-27-16</inkml:trace>
  <inkml:trace contextRef="#ctx0" brushRef="#br0" timeOffset="229476.9198">15857 13037 195 0,'0'0'33'0,"0"0"-8"16,0 0-9-16,0 0-5 0,0 0-6 15,0 0-8-15,0 0 2 0,0 0 0 16,0 0 2-16,0 0 4 0,51-2-3 16,-9 2-1-16,3 2 1 0,5 1-5 15,1 0-1-15,-2 0-5 0,3 1-4 0,0-1-5 16,-1-2-8-16,-1 2-10 16,2-3-10-16,-4 0-2 0,1 0 1 15,-4 0 9-15</inkml:trace>
  <inkml:trace contextRef="#ctx0" brushRef="#br0" timeOffset="230691.1567">16763 13007 28 0,'0'0'35'0,"0"0"7"0,0 0-2 16,0 0 4-16,0 0-5 0,0 0-3 15,0 0-8-15,11-82-5 0,-11 69-3 16,0 3-2-16,-2-1-1 0,2 5-3 0,0 3-1 16,0 3-3-16,-1-7 0 0,1 2-2 15,-3-1-3-15,3 1-3 0,-4 3-1 16,1-1-1-16,-7-1 1 15,1 0 2-15,-5 4 0 0,-8 0 0 0,-1 0 1 16,-12 4-1-16,1 0 0 0,-4 1 0 16,-3 3-1-16,1 2-1 0,-5-2 0 15,0 3-1-15,-4 0-1 0,-1 3 0 16,0-1 0-16,1 1 0 0,3-1 1 16,4 1 0-16,4 0-3 0,8-3 3 0,10-3-3 15,4 0 0-15,7-3-2 0,5-3 2 16,0 2 1-16,4-1 2 0,2 6 0 15,8 2 0-15,8 1 2 0,8-3-1 16,9-3 2-16,8-3 0 0,5-3-1 16,5 0-3-16,2 0 0 0,0 0 1 15,-3-7-3-15,0 2 5 0,-3-3-2 16,-2-1-2-16,-3-2 5 0,-6-1-2 16,-5 0 3-16,-5-1 2 0,-8-5 0 15,-3 2 1-15,-5-2 0 0,-2-4-1 0,-4 7 2 16,-5-3 3-16,-1-1-1 0,-4-3 0 15,-9-1-1-15,-6 0-3 0,-8 5-3 16,-10 2-4-16,-10 2-1 0,-8 3 0 16,-9 1-2-16,-2 3 1 0,-5 4-2 15,1 1 0-15,3 2 3 0,3 0 1 16,5 0 1-16,6 1-2 0,6 7-2 16,6-1-3-16,9 2-3 0,9 2 1 15,9-2 3-15,4 2 0 0,4 5 3 16,6-1 0-16,0 7 0 0,9-2-2 0,5 0 3 15,8-1 0-15,3-1 1 0,3-3 4 16,4-1-3-16,3-3 0 0,2-3 0 16,-2 2-2-16,1-4 4 0,-2 1-1 15,-1-2 0-15,-3 1-1 0,1-2 1 16,-1-1-1-16,-1-2 1 0,0-1 0 0,0 0-1 16,-3-3 2-16,-4-5 2 0,-1-1 0 15,-2-2 3-15,-5-1-1 16,1-1 2-16,-4-2 1 0,0-2 0 15,-4 5 0-15,-6-2 1 0,-1 1-3 0,0 0-3 16,-11-1-2-16,-5 3 0 0,-10 4-1 16,-6 2-1-16,-10 5-1 0,-10 0-2 15,-6 10 1-15,-6 5-3 0,-2 3 2 16,2 5 1-16,3 0 0 0,8 0 0 16,7 0-2-16,13 0-1 0,11 2-1 0,7-1 2 15,14 0 4-15,4 2 0 0,18-3 1 16,11-2-2-16,9-4 1 0,9-5-2 15,10-4 2-15,3-4 0 0,7-4 0 16,-1 0 1-16,3-4-2 0,-1-4 2 16,-3-2 0-16,0-3 1 0,-8 0 0 15,-5-1 1-15,-9-1-1 0,-9 0 4 16,-9-1 2-16,-7 3 2 0,-9 2 0 16,-5-3-2-16,-5-2-2 0,-2-2-1 15,-6-5-1-15,-11 0-1 0,-7 3 0 0,-9 2 0 16,-6 4-2-16,-9 5 0 0,-8 0-1 15,-8 6-1-15,-1 3 2 0,2 0-1 16,5 0-2-16,10 3 1 0,12 3-2 16,12-1-3-16,9 1 1 0,5 5-1 15,4-4 2-15,3 10 2 0,3 3 1 16,6 2 1-16,11 6 1 0,6-2-1 16,8-6 0-16,6-1 0 0,4-4 1 15,8-3 0-15,3-1 0 0,-1-4 0 16,4-2-1-16,-2-3 1 0,-5 1-2 0,1-3 1 15,-2 0-1-15,-3-5 0 0,0-2 1 16,0-1-1-16,0-2 0 0,-2 0-1 16,-2 1-3-16,-2-2-1 0,-5 2-4 15,-3-2 0-15,-2 1 1 0,-2-3 2 16,-6 2 5-16,-5 3 0 0,-5-5 2 16,-9 0 1-16,-1 0-4 0,-13-6 6 15,-13 5 0-15,-13 1 2 0,-11 5 0 16,-13 5 1-16,-6 3 2 0,-6 5 2 0,1 7 2 15,4 3-4-15,7 2-1 0,6 3-4 16,7 1-4-16,6 0-3 0,8 1-1 16,7 2-3-16,9 0-7 0,7-6-23 15,13 1-70-15,0-1-107 0</inkml:trace>
  <inkml:trace contextRef="#ctx0" brushRef="#br0" timeOffset="231908.7859">20864 12984 275 0,'0'0'66'0,"0"0"-8"0,0 0-10 0,0 0-11 16,0 0-9-16,0 0-10 0,0 0-8 16,0 0-7-16,0 0-3 0,4-30-4 15,-4 30-5-15,0-2 2 0,0 2 2 16,0 2 5-16,0 13 6 0,0 6 0 16,0 8-1-16,0-2-1 0,0 0-3 15,0-2 0-15,0-7-2 0,0 1 2 16,-2 1 3-16,2 0-2 0,0 0 5 0,0-3-5 15,0-5 0-15,0-7 1 0,0 0-1 16,0-5 5-16,0 0 4 0,0 0 7 16,0 2 5-16,0-2-1 0,5 0-6 15,5-2-4-15,6-8-13 0,3-7 4 16,1-1-6-16,-3-3 5 0,0 1 0 16,-2 2 0-16,1 0 0 0,-4 2 0 0,0 0 0 15,-1 4-1-15,0-2-2 16,-1 5 0-16,0 1-1 0,-1 1-1 15,1 5 1-15,0-3 0 0,2 5 0 0,5 0 0 16,-1 2-1-16,4 7 1 0,-4 2-2 16,-4 1 2-16,-3 0 0 0,1 3 0 15,-6-3 1-15,2 2 0 0,0 1 1 16,-2-1 0-16,2 1 0 0,-1-1 1 16,-2-5 4-16,0-2-3 0,0 3 3 0,-1-6-4 15,1 1-1-15,-3-5 1 0,0 0 0 16,0 0 2-16,1 1 2 0,0 0 1 15,1-1-1-15,-1 0 1 0,4 0-9 16,3-5 4-16,1-9-4 0,3-4 4 16,-2 0 0-16,-2-2-1 0,0-2 3 15,-2-1-3-15,0-1 0 0,-3-2 0 16,0-1 1-16,0-3-1 0,-3 0 1 16,0-1-2-16,0 1 1 0,0 9 0 15,0 1 1-15,0 8-1 0,0 6 0 0,-1-7-2 16,-1 9-4-16,1 0-2 0,-1-1-8 15,2 5-15-15,-1-2-22 0,1 2-34 16,-6 0-60-16,-1 9-84 0</inkml:trace>
  <inkml:trace contextRef="#ctx0" brushRef="#br0" timeOffset="232113.582">21538 13121 308 0,'0'0'-141'16</inkml:trace>
  <inkml:trace contextRef="#ctx0" brushRef="#br0" timeOffset="245150.2558">16188 13165 37 0,'0'0'11'0,"0"0"-4"0,0 0 8 16,0 0 1-16,0 0-2 0,0 0-4 15,0 0-10-15,0 0-3 0,0 0 0 16,-46-72-6-16,46 72-5 15,-1-1-4-15,1 1-2 0,0 0 6 0,0 0 1 16</inkml:trace>
  <inkml:trace contextRef="#ctx0" brushRef="#br0" timeOffset="249284.9553">17756 13734 76 0,'0'0'19'16,"0"0"-2"-16,0 0 1 0,0 0 1 15,0 0-3-15,0 0-7 0,0 0-4 0,0 0-4 16,0 0 0-16,0 0 4 0,-17-8 3 15,15 8 4-15,2 0 1 0,0 2 1 16,0 2 2-16,0 5 1 0,2 1 2 16,2-4-1-16,0 1 6 0,2-2 4 15,3-1 1-15,-1-1-1 0,1 0-4 16,4-2-7-16,6-1-3 0,4 0-3 16,6-1-5-16,0-3-1 0,1 0-2 15,1-1 0-15,0 0-3 0,1 2 3 16,0 0-1-16,3 0-2 0,0-1 1 0,5 4-2 15,0-2 1-15,5 1-2 0,4-1 1 16,2 0-1-16,0 1-1 0,4 0 1 16,-1-1-1-16,3 0-1 0,1 1 1 15,-2-1-1-15,2 0-1 0,-3 1 0 16,-2-2-2-16,-3 0 1 0,-1 2 2 0,0-3-2 16,-4 0 2-16,-3-1-1 0,0 1 0 15,-3 0-3-15,-2-2 1 16,0 0 1-16,0-1 2 0,1 0 2 15,-2 0-1-15,-1-2 1 0,1 3-1 0,-1 0-1 16,-4 0 1-16,2 2-3 0,-5 1 3 16,-2 1-1-16,0 0 2 0,-3 2-2 15,-7 0 2-15,4 0-1 0,-8 0-3 16,2 0-1-16,-2 0 0 0,-6 0 0 16,1 0 4-16,-7 0 0 0,0 0 1 0,0 0 4 15,1 0-2-15,1 0 0 0,-1 0 3 16,1 0-3-16,-1 0 0 15,1 0-3-15,-1 0-7 0,0 0-13 16,1 0-22-16,-1 0-25 0,1 0-28 0</inkml:trace>
  <inkml:trace contextRef="#ctx0" brushRef="#br0" timeOffset="249904.6897">17819 13802 1 0,'0'0'16'0,"0"0"3"15,0 0 5-15,0 0 3 0,0 0 5 0,0 0 3 16,0 0 6-16,0 0 1 0,80 17 1 16,-58-13-3-16,2 1-3 0,4-3-6 15,1 1-4-15,4-3-6 0,2 0-4 16,2 0-5-16,4 0-4 0,2-3-3 16,5-1-2-16,2 1 0 0,4 1 1 0,1-3-1 15,7 0 1-15,4-1-2 0,5-1-2 16,3 2-2-16,0-1-1 15,-3-1 1-15,-2 2-1 0,-2 1 0 0,-3 1 0 16,-2-1-2-16,-3 3-2 0,-3-1 0 16,-1 0 1-16,-3 2-4 0,-5-1 1 15,-3 1-1-15,-5-3 0 0,-2 1 9 16,-4-3-1-16,-1 3 2 0,-3-1 1 16,-9 0-1-16,-1 0-1 0,-6 1 1 15,-2 1 0-15,2-3-1 0,-7 3 1 0,4 0 0 16,-5 1-1-16,-1-2-4 0,3 2-5 15,-7 0-14-15,0 0-19 0,0 0-41 16,0 0-36-16</inkml:trace>
  <inkml:trace contextRef="#ctx0" brushRef="#br0" timeOffset="257239.8549">5522 16119 3 0,'0'0'2'16,"0"0"-1"-16,0 0 0 0,0 0-1 15,0 0 0-15,0 0 0 0,0 0 0 16,0 0-1-16,0 0 1 0,-1 1 0 16,1-1 0-16,0 0-2 0,0 0 1 0,0 0-1 15,0 0 1-15,0 0 1 0</inkml:trace>
  <inkml:trace contextRef="#ctx0" brushRef="#br0" timeOffset="257898.2234">5532 16129 1 0,'0'0'5'15,"0"0"1"-15,0 0-1 0,0 0-3 16,0 0 1-16,0 0-6 0,0 0 3 16,0 0 0-16,0 0 1 0,-1-7 1 0,1 7-1 15,-2 0 0-15,2-2 0 0,0 2 2 16,0 0 0-16,0 0 3 15,0 0 1-15,0 0 0 0,0-1 1 0,0 1-3 16,0 0-1-16,0 0-4 0,0-2 2 16,0 2 1-16,0 0-2 0,0 0 3 15,0 0-4-15,0 0 2 0,0 0 0 16,0 0 0-16,0 0 1 0,0 0 1 16,0 0 0-16,0-1 2 0,0 1 1 15,0 0-2-15,0 0 0 0,0 0-4 0,0 0 0 16,0 0-2-16,0-2-1 0,0 2-4 15,0 0-6-15,0 0-11 0,0 0-35 16</inkml:trace>
  <inkml:trace contextRef="#ctx0" brushRef="#br0" timeOffset="258650.6951">5531 16106 57 0,'0'0'24'0,"0"0"-4"0,0 0-2 0,0 0-7 15,0 0-2-15,0 0-3 0,0 0-2 16,0 0-2-16,0 0-2 0,0 0 0 0,-2 0 0 16,2 0-2-16,0 0-3 0,0 0-1 15,0-1 0-15,0 1-1 16,0 0 1-16,0 0-1 0,0 0-1 15,0 0-8-15,0 0 0 0,0 0-5 0,0 0-21 16</inkml:trace>
  <inkml:trace contextRef="#ctx0" brushRef="#br0" timeOffset="260044.7533">24045 11707 119 0,'0'0'22'0,"0"0"-6"16,0 0-3-16,0 0-3 0,88-8-3 16,-70 6-1-16,6-1-3 0,-1 0 2 15,3 1 1-15,2 2 0 0,5-1 5 16,3-1 2-16,6 1 1 0,7-1 0 16,6 1-7-16,9-1-2 0,2-2-4 15,5 2-1-15,2-3 0 0,0 1-1 0,1 0-1 16,-2-3 1-16,2 2-1 0,-3 0-1 15,-2 3 2-15,1-1-1 0,-5 0 2 16,-8 0 1-16,-4 0-1 0,-9-1 1 16,-6 2-1-16,-6-1 0 0,-11 1 1 15,-1 2-1-15,-9-1 2 0,-5 1 0 16,0 0-1-16,-6 0 2 0,0 0-1 16,0 0 1-16,1 0 1 0,1 0 1 15,-1 0-1-15,0 0 0 0,1 0-2 16,-1 0-1-16,1 0-1 0,0 0-2 0,0 0-1 15,-1 0-3-15,1 0-4 0,-1 0-3 16,1 0-9-16,-2 0-16 0,1 0-23 16,-1 0-23-16</inkml:trace>
  <inkml:trace contextRef="#ctx0" brushRef="#br0" timeOffset="260525.1722">24105 11896 91 0,'0'0'29'16,"0"0"-4"-16,0 0 0 0,0 0-2 16,0 0-4-16,0 0-4 0,102-16-2 15,-70 14 1-15,2-1 0 0,4-2 0 0,5 2-2 16,2 0-3-16,4-1-2 0,1-1-2 15,3 0-4-15,2 1 0 0,3-1-3 16,0-1 2-16,1 1-2 0,2 0-2 16,1 0 1-16,1-3-2 0,1 2-1 15,0 0 0-15,-2 0 1 0,-1 1-4 16,-2 1 2-16,-7-1-2 0,-1 1 2 16,-5 1-1-16,-9 0 2 0,-3 0 1 15,-11 0 1-15,-6 1 3 0,-4 1 0 16,-7-1-2-16,0 2-7 0,-6 0-6 0,0 0-11 15,0 0-7-15,0 0-19 0,0 0-31 16</inkml:trace>
  <inkml:trace contextRef="#ctx0" brushRef="#br0" timeOffset="260868.6099">24149 12099 235 0,'0'0'49'0,"0"0"-16"0,0 0-9 0,0 0-8 15,0 0-6-15,0 0-3 0,0 0 1 16,0 0 2-16,0 0 1 0,81-24 0 16,-43 21-2-16,5 0-1 0,6 0-1 15,3-1-3-15,2 2-1 0,2 1-1 16,3-3-2-16,1 1-1 0,-2 0 0 16,1-2-2-16,-1 2-2 0,-1-1-3 15,-1-1-11-15,0-2-21 0,0 2-33 0,-1-3-53 16</inkml:trace>
  <inkml:trace contextRef="#ctx0" brushRef="#br0" timeOffset="263207.0917">25636 11361 45 0,'0'0'8'15,"0"0"-5"-15,0 0-3 0,0 0-3 16,0 0-8-16,0 0-13 0</inkml:trace>
  <inkml:trace contextRef="#ctx0" brushRef="#br0" timeOffset="292472.7978">22286 13219 49 0,'0'0'24'0,"0"0"-3"16,0 0 3-16,0 0-1 0,0 0-4 15,0 0-3-15,0 0-3 16,0 0-3-16,0 0-4 0,0 0-4 15,3-30 0-15,2 27 0 0,3 0-1 0,1 0 0 16,3 3 0-16,5 0-1 0,0 0 1 16,6 0-1-16,-4 0 0 0,-4 2 1 15,1 0-1-15,1 1 0 0,1 0-2 16,0 1 2-16,1-4 0 0,1 0 1 16,0 0 0-16,2 0 1 0,-3 0-2 0,-6 0-2 15,-3 0 2-15,0-2 2 0,-4 0-1 16,0 2 1-16,-6 0 3 15,0-1 0-15,0 1 1 0,1 0-2 16,1-2 0-16,-1 2-3 0,-1-1-1 0,0 1-1 16,0-3-4-16,-3 0-3 0,-11 1-2 15,-5 1-3-15,-3 1 2 0,-8 0 0 16,1 3 0-16,0 4 6 0,0 1-3 16,0 1-1-16,0 1-2 0,1-2 3 15,3 2 3-15,0-1-1 0,2-2 5 0,1-1-3 16,9 0 1-16,-1-1 3 0,5-2-2 15,5-2 2-15,-1 1 2 0,5-2 1 16,-1 0 2-16,1 0 0 0,-1 0-2 16,1 1 1-16,0-1-2 0,0 0 2 15,8 0-3-15,8-4 0 0,5-4-4 0,2 1 0 16,4 1-3-16,0 0-1 16,5 1-7-16,-1 1-13 0,2 1-26 15</inkml:trace>
  <inkml:trace contextRef="#ctx0" brushRef="#br0" timeOffset="299674.2483">5541 16166 4 0,'0'0'10'0,"0"0"9"16,0 0 2-16,0 0 5 0,0 0-2 16,0 0-3-16,0 0-4 0,0 0-5 15,-12-30-4-15,8 26-2 0,1 1-3 0,2 0-1 16,1 3 0-16,-2-1 0 0,2 1 1 15,0-2-2-15,-1 1 0 0,1 1-1 16,0-2-1-16,-3 2-1 0,3-1-1 16,0 1 1-16,0-2-1 0,0 2 1 15,0-1 1-15,0 1 1 0,0-2-1 16,0 2 0-16,0-2 1 0,0 2-1 16,-3-1 2-16,3 1 0 0,0 0-1 15,0-2 1-15,0 2 0 0,0 0 0 16,0 0 3-16,0 0-1 0,0 0 2 0,0 0 0 15,-3 0-2-15,3 0 2 0,0 0-1 16,0 0-1-16,0 0 1 0,0 0-2 16,0 0 1-16,0 0-2 0,0 0 0 15,0 0-1-15,0 0 1 0,0 0 0 16,0 0 0-16,0 0-1 0,0 0 0 0,0 0 0 16,0-3 0-16,0 3-1 15,0 0 0-15,0 0 0 0,0 0-1 0,0 0 0 16,0 0-2-16,0 0-2 15,0 0-3-15,0-1-2 0,0 1-1 0,0 0-5 16,0 0-3-16,0 0-4 0,0 0-4 16,0 0-5-16,0 0-12 0</inkml:trace>
  <inkml:trace contextRef="#ctx0" brushRef="#br0" timeOffset="301790.3837">23455 13012 309 0,'0'0'46'0,"0"0"-10"16,0 0-4-16,0 0-3 0,0 0-4 15,0 0-7-15,0 0-7 0,0 0-4 16,0 0-4-16,0-66-3 0,0 65-3 16,0-1-3-16,0 2 1 0,0 0 3 15,0 0-1-15,-2 9 6 0,-2 8-2 0,1 5-1 16,2 3 2-16,-1-1-1 16,1 1-2-16,-1-3 1 0,1 3-1 15,1-3 0-15,0 1 4 0,0 0-3 16,0-6 3-16,0 1-1 0,0-4-5 0,0-2 2 15,0 1 0-15,0-7-1 0,1 0 2 16,-1-6 1-16,0 0 1 0,0 0 4 16,0 2 2-16,2-1 3 0,-2 1 5 15,0-2-3-15,0 0-2 0,0-7-3 16,-2-10-1-16,-2-8-1 0,-2 0-2 0,2-3 3 16,1-1-6-16,-3 1 5 0,4-1 3 15,-3 0 0-15,2-2-1 16,-1 3-2-16,1-1-3 0,0 0-3 15,1 0 1-15,2 5-1 0,0 6 0 0,0-1 1 16,0 9-2-16,0 0 0 0,3-2 1 16,-1 8-1-16,1-5 0 0,0 7-1 15,-2-4 0-15,5 0 0 0,-2 3 0 16,6-2 1-16,1 3-1 0,-1-1-2 16,8 0 0-16,-7 3 1 0,9-2 0 0,-2 2 1 15,2 0 0-15,4 0-2 0,0 3-1 16,0-1 0-16,-4 2 0 15,2-1-4-15,-1 2-6 0,-8-1-10 0,3 1-15 16,-3 3-26-16,-4-4-36 0,2 7-45 16</inkml:trace>
  <inkml:trace contextRef="#ctx0" brushRef="#br0" timeOffset="302032.2735">23268 13264 533 0,'0'0'0'0,"0"0"2"0,0 0-2 0,0 0 0 15,0 0 2-15,0 0-2 0,0 0-1 16,101-43-2-16,-73 38-2 0,-1 4-4 0,0 0-4 15,0 1-11-15,1-2-25 0,1 0-47 16,-1-1-64-16</inkml:trace>
  <inkml:trace contextRef="#ctx0" brushRef="#br0" timeOffset="302574.5112">23900 13241 618 0,'0'0'0'0,"0"0"-3"0,0 0 3 0,0 0-6 16,0 0 3-16,0 0-1 15,0 0 3-15,0 0 0 0,0 0-1 0,-86 45 2 16,71-27-1-16,-2 1 0 0,2-3 1 16,-1 1 0-16,6-5 0 0,0-1 1 15,2-5-1-15,5-3-1 0,0 2 2 16,3-5 2-16,-2 0 1 0,2 0 2 16,0 0-1-16,-1 0 0 0,1 0-3 15,0 0-1-15,0-13 0 0,4-2-1 0,5-6 1 16,2 0 1-16,1 1 0 0,2-3 2 15,-1 2-2-15,2-4-1 0,-2 3-4 16,-1-1 4-16,0 2-4 0,0 4 6 16,-5 5-1-16,2 0-1 0,-5 6 0 15,-1 1-2-15,3-1 1 0,-3 3-1 16,0 0-1-16,1 0-1 0,2 3 0 16,1 2 2-16,3 7-1 0,3 4 1 15,-4 4 0-15,-2 3 1 0,-2 2 4 16,-1 3-4-16,-1 2 1 0,-1 2-2 0,0 0-3 15,-1-2 0-15,1 2-2 0,-2-3-1 16,1 1-2-16,-1-1-1 0,2-2-9 16,-2-6-10-16,0-7-19 0,0 0-20 15,0-6-19-15,0 2-18 0,0 0-26 16</inkml:trace>
  <inkml:trace contextRef="#ctx0" brushRef="#br0" timeOffset="302746.6049">23652 13400 392 0,'0'0'40'0,"0"0"-20"16,0 0-7-16,0 0-9 0,0 0-2 16,0 0-2-16,0 0-1 0,80-26-2 0,-49 21-4 15,1 2-13-15,-2-1-54 0,2 3-85 16</inkml:trace>
  <inkml:trace contextRef="#ctx0" brushRef="#br0" timeOffset="309974.4932">22723 13051 104 0,'0'0'38'0,"0"0"-4"0,0 0-1 15,0 0-3-15,0 0-2 0,0 0-3 16,0 0-4-16,0 0-4 0,0 0-5 0,-6-56-3 15,6 50-1-15,0 1 0 0,0-1 0 16,0 1 0-16,0-1-1 0,0-3-3 16,0 5-2-16,2 0-2 0,-1-1-2 15,-1 5-1-15,0-2 0 0,0 2-1 16,2 0 1-16,-1-2-2 0,1 2 0 16,3 0-2-16,1 0 1 0,6 0 4 15,1 9 1-15,-6-5 2 0,4 4-1 16,-3 3 1-16,-2-4-1 0,1 6 1 15,0-1 4-15,-3-3-4 0,2 7 1 0,-1-1 2 16,-3-5-2-16,0 8 0 0,-2-1 0 16,0-2 1-16,-3 7 0 0,-4-2 2 15,-2-2-4-15,-4 0 2 0,1-1-3 16,0-2 1-16,-2-1 1 0,6-6-4 16,-4 2 2-16,6-4 0 0,4-3 0 15,-1 0 4-15,3-3 0 0,-2 0 4 0,2 0 0 16,-1 1 5-16,-1-1-1 15,1 0 4-15,-1 2-2 0,2-2-3 16,-1 0-4-16,1 0-6 0,-2 0-2 0,2 0-4 16,0-3 1-16,0-2 1 0,0-4 1 15,5 1-2-15,-2 5 2 0,4-1 1 16,-3 3-1-16,8 1 2 0,2 0-1 16,0 0 1-16,1 7-2 0,-3 4 2 15,-2-2 0-15,-3 3 0 0,-1 2-1 0,-2 0-1 16,2-1 1-16,0 2-1 0,-5-6 2 15,1 4 0-15,-1-1 0 0,-1 1-1 16,0 4 0-16,-4-2-2 0,-6 2 3 16,-2-5-5-16,-2-1 3 0,-2-3 0 15,-3 0 1-15,-1-2 4 0,-5-1-2 0,6-2-4 16,0-1-2-16,7-1-9 16,4-1-20-16,-5 0-43 0,5 0-56 15</inkml:trace>
  <inkml:trace contextRef="#ctx0" brushRef="#br0" timeOffset="310484.8361">22904 13098 175 0,'0'0'58'16,"0"0"-3"-16,0 0-9 0,0 0-6 15,0 0-10-15,0 0-12 0,0 0-7 0,0 0-7 16,0 0-3-16,0-13-1 0,0 12 1 15,4 1 1-15,6 3 2 0,6 8-1 16,3 3 0-16,-2 2-2 0,-2 4 4 16,1 0-5-16,-3 2 2 0,0 2-2 15,-2-4-3-15,1 2 2 0,-1-4-4 0,0 0 0 16,0 1-2-16,-1-4-2 16,-1 0-8-16,1 0-17 0,-3-5-34 15,1 1-27-15,-3-3-31 0</inkml:trace>
  <inkml:trace contextRef="#ctx0" brushRef="#br0" timeOffset="310814.2151">23083 13127 251 0,'0'0'68'15,"0"0"-12"-15,0 0-9 0,0 0-13 0,0 0-8 16,0 0-7-16,0 0-9 0,0 0-6 16,0 0-4-16,0 0-2 0,-5-22 1 15,5 22 2-15,0 0 1 0,0 0 2 16,0 0 0-16,0 0 1 0,0 3-4 16,0 4 1-16,0 3-2 0,0 0 1 0,-5 2 2 15,-2 3 3-15,0 1-2 0,-8 6 1 16,2-4-5-16,-3 1-3 0,0-2 2 15,-1 1-1-15,0 1-1 0,-2-1-1 16,4-1-3-16,1 1 0 0,5-4-3 16,2-1-6-16,3-2-11 0,2 1-30 15,2 5-39-15,0-5-46 0</inkml:trace>
  <inkml:trace contextRef="#ctx0" brushRef="#br0" timeOffset="324509.2069">24741 13130 86 0,'0'0'27'16,"0"0"-2"-16,0 0-5 0,0 0-7 0,0 0-4 15,0 0-6-15,0 0-2 0,0 0-2 16,0 0 1-16,0 0 0 0,-8-8 1 16,8 7 1-16,0 1-1 0,2-2 1 15,4 2-2-15,6-1 0 0,0-1-3 16,1 1 0-16,4-2 2 0,-6 3 1 0,7-4 1 16,-6 4-2-16,1-1 0 0,-1-1 1 15,-1 1-1-15,1 0 2 16,-7 1-1-16,7-2 0 0,-6 2 1 15,-2-1 0-15,6-1 0 0,-5 0 3 0,0 1-2 16,5-2 0-16,-5 1 0 0,-1 1-2 16,4-4 1-16,-3 4 2 0,-2-2-2 15,1 3 1-15,-4 0-1 0,0-2-1 16,0 2 0-16,2 0 1 0,-1-1 1 16,1 1-1-16,-1-2 0 0,1 2 0 0,-1-2 0 15,1 2-1-15,-2-1 2 0,0 1 0 16,0-1-2-16,0 1 1 15,0 0 0-15,0 0-2 0,0 0 3 0,0 0 1 16,-2 0-2-16,1 0 3 0,-1 0-2 16,1 0 0-16,-1 0-1 0,1 0 1 15,-1 0-2-15,1 0 0 0,-1 0-2 16,1 0 2-16,-1 0-2 0,1 0 1 16,1 0 0-16,-3 0 0 0,3 0-1 15,-1 0 1-15,1 0 0 0,-1 0 1 0,1 0-1 16,-2 0 1-16,2 0 0 0,-1 0-1 15,1 0-1-15,-2 0 2 0,2 0-2 16,-1 0 2-16,1 0 1 0,0 0-1 16,0 0-1-16,0 0 1 0,-2 0 0 15,2 0 0-15,0 0 1 0,0 0-1 16,0 0 1-16,0 0 1 0,-1 0-1 16,1 0 0-16,0 0-1 0,0 0 1 15,0 0 0-15,0 0 1 0,0 0-1 16,0 0-1-16,0 0 1 0,0 0-1 0,0 0 1 15,0 0-1-15,0 0-1 16,0 0 1-16,0 0 0 0,0 0-1 0,0 0 1 16,0 0-1-16,0 0-1 0,0 0 2 15,0 1 2-15,0-1-2 0,0 0 0 16,0 0 0-16,0 0-2 0,0 0 2 16,0 0 0-16,0 0-1 0,0 0 1 0,0 0-1 15,0 0-1-15,0 0-2 16,0 0 2-16,0 0-1 0,0 0 2 15,0 0 1-15,0 0 0 0,0 0 0 0,0 0 0 16,0 0 0-16,0 0-1 0,0 0 1 16,0 1 0-16,0-1 0 0,0 0 1 15,0 0-1-15,0 0 1 0,0 0-1 16,0 0 2-16,0 0-2 0,0 0 0 16,0 0 0-16,0 0-2 0,0 0 2 0,0 0-1 15,0 0 1-15,0 2 0 0,0-2-1 16,0 0 1-16,0 0-1 0,0 0 0 15,0 0-1-15,0 0 2 0,0 0 0 16,0 2 0-16,0-2 0 0,0 0 0 16,1 0 0-16,1 0-1 0,-1 1 0 15,1-1 1-15,-1 0 0 0,6 2-1 16,-1-2 0-16,0 0-2 0,0 0 2 16,-2 0 0-16,2 0 1 0,-1 0-1 15,1 3 1-15,-1-3 0 0,0 0 0 0,1 0 0 16,6 0 0-16,-7 0 0 0,0 0 0 15,1 0 0-15,-6 0-1 0,0 0 1 16,0 0 1-16,1 0-2 0,1 0 2 16,-1 0 0-16,1 0-1 0,0 0 1 15,0 0 0-15,-1 0-1 0,0 0 2 16,1 0-2-16,-1 0 0 0,1 0 0 16,-1 0 1-16,1 0-1 0,-1 0 0 15,1 0-1-15,-1 0-2 0,1 0 1 16,-1 0-4-16,-1 0-11 0,2 0-14 0,-2 0-23 15</inkml:trace>
  <inkml:trace contextRef="#ctx0" brushRef="#br0" timeOffset="324858.0065">24741 12914 260 0,'0'0'52'0,"0"0"-6"15,0 0-6-15,0 0-11 0,0 0-9 16,0 0-10-16,0 0-5 0,0 0-7 15,0 0-1-15,-2-24 1 0,2 24 0 16,2 11 4-16,3 7 2 0,1 8-1 16,-2 2 0-16,-1 3-1 0,0-1-1 15,0 2-2-15,-1-2 1 0,1 2 2 16,-2 0-4-16,2 0 0 0,-2-3-6 16,5 0-6-16,-3-2-8 0,1-1-26 15,2-2-37-15,-2-5-46 0</inkml:trace>
  <inkml:trace contextRef="#ctx0" brushRef="#br0" timeOffset="326037.4225">25456 12929 237 0,'0'0'28'0,"0"0"-2"0,0 0-4 15,0 0-9-15,0 0-11 0,0 0-6 16,0 0 1-16,0 0 2 0,0 0 3 0,0 0 2 15,-23 62-3-15,20-31-1 0,0 0-1 16,0-1-1-16,1-1 2 0,0-1 2 16,2 0 2-16,0-2-4 0,0-6 3 15,0-2-2-15,0-6-1 0,0-6 0 16,0 0 1-16,0-6 1 0,0 0 12 0,0 0 18 16,0 1 5-16,0-1 0 0,0 0-10 15,0-1-13-15,0-14-8 16,-1-8 4-16,-2-6-5 0,1-1 4 0,2 1 0 15,0 0-2-15,0 1 0 0,0 1-3 16,0 0-1-16,0 1 0 0,0 8-3 16,0 0 1-16,0 7 0 0,0 5-1 15,2-5-2-15,-1 7-2 0,1 0-1 16,6 0-1-16,1 4 4 0,4 4 1 16,6 7 0-16,-1 2 1 0,-1 3-3 0,0 2 0 15,-1 1-2-15,1 0-1 0,-1 1 0 16,0 0 3-16,0 0 0 0,3-1 2 15,-2 0 0-15,0-2-1 16,2-1-2-16,-3-2 1 0,1-2 2 0,-2-2-5 16,-2-2 3-16,-3-2-5 0,-3-1 2 15,-2-4 0-15,-1 0 4 0,-4-1 1 16,6 0 2-16,-2 0 0 0,2-5-5 16,1-9 3-16,-4 5-3 0,0-9 4 15,-3-1 0-15,0 0 1 0,-4-7 2 0,-2 0-2 16,0 0 1-16,0-1 0 0,-2 0 2 15,2-1 0-15,0 1 3 0,0 0-1 16,0 2 2-16,3 4-4 0,-1 1 2 16,3 8-1-16,-1 5 2 0,2 0 0 15,-1 1 0-15,1 1-3 0,0-2-2 16,0 3-4-16,0 4 0 0,0-2 0 16,0 2-1-16,0 14 2 0,0 6-1 15,0 7 0-15,0 3 0 0,0 4 1 16,0 0-2-16,0 0 0 0,0 1-1 0,0-1-2 15,0-2-3-15,0-1-5 0,0 0-19 16,0-1-30-16,1-3-49 0,6 1-59 16</inkml:trace>
  <inkml:trace contextRef="#ctx0" brushRef="#br0" timeOffset="336129.2884">24210 13137 50 0,'0'0'24'0,"0"0"1"0,0 0-6 16,0 0-5-16,0 0-9 0,0 0-3 15,0 0 0-15,0 0-1 0,0 0 0 16,-3-2 1-16,1 2 1 0,1 0-1 16,-5 0 3-16,2 0 2 0,-2 0 6 15,2 0 7-15,4 0 5 0,-2 0 3 0,2 0 1 16,-1 0-5-16,-1 2-3 0,1-2-2 15,1 0-4-15,-2 0-3 0,2 0 2 16,-1 0-4-16,1 0 1 0,0 0-2 16,-1 0-1-16,1 0-1 0,0 0-1 15,0 0 0-15,0 0-2 0,0 0 0 16,0 0-2-16,0 0-1 0,0 0 1 16,0 0 1-16,0 0 0 0,0 0 1 15,0 0 1-15,4 0 0 0,2 0 1 16,7 0-1-16,4 0 1 0,2-3-3 0,4 1 0 15,-7 0 2-15,3 0-4 0,-2 1 0 16,-4-1-1-16,6 0-1 0,-6 1-2 16,-7 0 0-16,5 1-2 0,-4 0 2 15,-1 0-1-15,4-2 1 0,-4 2-1 16,0 0-2-16,1 0-2 0,-7 0-2 0,0-1-3 16,0 1-4-16,2 0-8 15,-1 0-14-15,0 0-13 0,1 0-13 16,-1 0-14-16,5-2 1 0,0 2-6 15</inkml:trace>
  <inkml:trace contextRef="#ctx0" brushRef="#br0" timeOffset="336508.2988">24269 13033 253 0,'0'0'53'0,"0"0"-9"0,0 0-10 16,0 0-8-16,0 0-5 0,0 0-4 16,0 0-5-16,0 0-5 0,0 0-4 15,0 0-4-15,-12-23-1 0,12 21 0 0,0 2 0 16,0 0 2-16,0 0 3 0,0 0-3 15,6 3 2-15,3 8-2 0,1 2 1 16,-1 5-1-16,-4 0 1 0,-2 3-1 16,0 3 1-16,-3 3 3 0,0 4-6 15,0-1 4-15,0-1-6 0,0-2 0 16,0-7 0-16,0-2 1 0,0-5-1 16,0-1 0-16,0-1-1 0,0 1-2 15,2-2-1-15,-1-5-1 0,1-1-2 16,-2-4-7-16,0 0-20 0,0 3-44 0,0 0-48 15</inkml:trace>
  <inkml:trace contextRef="#ctx0" brushRef="#br0" timeOffset="336887.9148">24271 12940 348 0,'0'0'44'16,"0"0"-12"-16,0 0-5 0,0 0-8 0,0 0-7 15,0 0-10-15,0 0-4 0,0 0-1 16,0 0 0-16,0 0 3 0,-8-8 1 15,8 26 1-15,0 7-1 0,0 1 1 16,0 0 2-16,2 0-2 0,-1 1 1 16,2-2-2-16,-1 3 0 0,0-2 4 15,0 1-5-15,-1 1 3 0,2-1-4 16,-1-3-4-16,2-2 3 0,-3-5-1 16,2 2 1-16,0-4-4 0,-1-5 1 15,2 7-3-15,-1-6-3 0,0-2-1 0,0 2-4 16,-2-7-9-16,1 8-24 0,-1-6-41 15,-1 6-47-15</inkml:trace>
  <inkml:trace contextRef="#ctx0" brushRef="#br0" timeOffset="338053.3641">24849 12703 89 0,'0'0'39'15,"0"0"-2"-15,0 0-2 0,0 0-3 16,0 0-4-16,0 0-2 0,0 0-2 16,0 0-1-16,0 0-5 0,13-62-1 15,-11 57-1-15,-1 2-2 0,-1 3 1 0,0-1 1 16,0 1 0-16,1-2-2 16,-1 1-3-16,2 0-4 0,-2-1-2 15,0 0 0-15,2 1-2 0,-2 1-1 16,0-2 1-16,2 2-3 0,-2-1 3 0,0 1 2 15,0 0 1-15,0 0 1 0,0 0 0 16,-6 6-1-16,-1 1-2 0,-2 4 1 16,1 1-3-16,-1 0 0 0,-1 5-1 15,1 1 1-15,-1 2-1 0,1 4 1 16,2 6 1-16,-2 0 0 0,0 4-2 0,0 2 1 16,1-1 2-16,1 1-1 0,-1-1 0 15,0-2-1-15,2-1-2 16,1-3 0-16,-2-1 0 0,1 1 1 15,1-3 3-15,1 1-3 0,1-2 3 0,2-1-3 16,-1-6-1-16,2 2 0 0,0 2 0 16,0-2 0-16,0 6-1 0,0-7 1 15,0-1-1-15,0-1-2 0,2-5 1 16,1 4 0-16,0-5 1 0,-1-2 1 16,3 5-1-16,-1-4 2 0,3-1-1 0,-2-1 0 15,-4-5 0-15,5 5 1 0,-2-6 0 16,-1 2 1-16,2-1 1 15,0-3 1-15,1 0 1 0,6 0-1 16,6 0 0-16,-2-5-2 0,7-5 0 0,-1-3-1 16,-3 0 0-16,1-3-1 0,-1 0 1 15,-2-2-1-15,2 0 0 0,-3-4 2 16,3 1-1-16,-3 0-1 0,0 0 2 16,-2 1-4-16,-1 1 4 0,-3 3-1 15,-2 2 0-15,-3 2 0 0,-2 3-3 0,-2 4 2 16,-1-6-4-16,0 1 4 0,-4-3 1 15,-3-1 1-15,-2 3-2 0,-4 2 2 16,-1 1-2-16,-6 0 2 0,4-2-1 16,1 4-1-16,4 0 3 0,-1-1-1 15,2 2 1-15,-3-3-1 0,6 3-1 16,2 3-1-16,-5-1-1 0,6 1-1 16,-8 2-1-16,-6 0 0 0,-1 5 0 15,-6 7 0-15,-1 3-1 0,2 3 1 16,-1 1 3-16,3 0-4 0,2-2 2 0,3-2-6 15,5-4-5-15,3-1-6 0,2-4-13 16,5-2-18-16,0 0-18 0,2-4-13 16,0 0-18-16,0 1-3 0,2 2-13 15</inkml:trace>
  <inkml:trace contextRef="#ctx0" brushRef="#br0" timeOffset="338352.4592">24732 13200 357 0,'0'0'53'16,"0"0"-10"-16,0 0-8 0,0 0-7 15,0 0-9-15,0 0-4 0,0 0-6 16,6-84-3-16,5 71 0 0,2 2-4 16,4 2-1-16,-5 4 1 0,5 2-2 0,2 3 1 15,1 0-1-15,5 0-1 0,-3 8 0 16,-2-1 0-16,0 3 0 0,-1 0 1 15,0 1 0-15,-2 1 1 0,1-2-1 16,-5 2 0-16,1 1 3 0,-4-1-5 16,-2-2 5-16,-2 4-3 0,-4 1-1 15,-2 0-1-15,0 7 1 0,-6-2-1 16,-8 1-1-16,-1-2-2 0,-5 3-3 16,-3-2-6-16,-1-4-26 0,0 1-52 15,-3-3-110-15</inkml:trace>
  <inkml:trace contextRef="#ctx0" brushRef="#br0" timeOffset="339513.0276">26052 13205 335 0,'0'0'61'0,"0"0"-10"0,0 0-10 16,0 0-10-16,0 0-10 0,0 0-6 15,0 0-6-15,0 0-1 0,0 0-5 0,3-39-1 16,-3 38-3-16,0 1 1 0,-3 0 3 16,-7 6-4-16,-4 9 5 0,-4 4-4 15,1 6 0-15,0-1 0 0,-1 4 0 16,-1-1 0-16,0 2 0 0,-1-2 0 16,3-1-1-16,4-3 1 0,4-8-1 15,5-6 1-15,2-4 0 0,2-5 1 0,-2 0 1 16,2 0 3-16,0 1 3 0,-2 1 5 15,2-2 0-15,0 0 0 16,0 0-4-16,4-5-5 0,6-9-1 0,4-4 2 16,0-2 2-16,1-1-3 0,2 0 1 15,-3-2-2-15,2 0 0 0,-3-1 1 16,0 1-1-16,-1 1-1 0,-3 0-6 16,0 4 4-16,-3 4-5 0,-3 5 4 15,0 6 1-15,-1-1-1 0,1 1-2 0,-2-2 0 16,2 2 0-16,-3 3-1 0,4 0 1 15,6 0 0-15,0 6 1 0,6 5 1 16,-4 4 3-16,-2 3-3 0,0 3 6 16,-3 2-7-16,-1 1 0 0,-1 1 0 15,-3-1 0-15,1 0 0 0,-1 2-1 0,-2-1 1 16,0-7 0-16,1 0-2 0,-1 0 0 16,0-6-2-16,0 0-2 15,3-1-3-15,-3-5-8 0,0-1-8 16,1 0-11-16,-1-5-16 0,0 0-29 0,0 0-52 15,0 0-106-15</inkml:trace>
  <inkml:trace contextRef="#ctx0" brushRef="#br0" timeOffset="339747.1579">25897 13424 390 0,'0'0'56'0,"0"0"-18"15,0 0-7-15,0 0-13 0,0 0-7 16,0 0-5-16,0 0-4 0,0 0 0 16,0 0-1-16,85-56-5 0,-61 54-5 0,0 2-10 15,2-1-16-15,3 1-46 0,0 0-112 16</inkml:trace>
  <inkml:trace contextRef="#ctx0" brushRef="#br0" timeOffset="344833.3326">26930 13069 225 0,'0'0'66'16,"0"0"-8"-16,0 0-11 0,0 0-12 16,0 0-9-16,0 0-6 0,0 0-5 0,0 0-3 15,0 0-5-15,-6-9-3 0,6 4-3 16,6 1-2-16,8-4 0 0,4 0 1 15,3 3-1-15,4 0 2 0,1 1-2 16,3-1-1-16,1 0 0 0,2 1-3 16,-2 1-4-16,1 0-2 0,-2 3-5 15,-2 0-6-15,-4 0-10 0,-4 0-19 16,-7 3-18-16,-4 0-19 0,-8 4-26 16</inkml:trace>
  <inkml:trace contextRef="#ctx0" brushRef="#br0" timeOffset="345029.7844">26872 13242 292 0,'0'0'56'0,"0"0"-15"16,0 0-14-16,0 0-7 16,0 0-7-16,0 0-4 0,0 0-2 15,0 0-2-15,0 0-4 0,0 0-1 16,85 8-2-16,-50-8-5 0,4 0-2 0,3 0-11 15,3 0-19-15,4 0-33 0,3-3-55 16</inkml:trace>
  <inkml:trace contextRef="#ctx0" brushRef="#br0" timeOffset="345516.8387">28192 12958 381 0,'0'0'52'16,"0"0"-13"-16,0 0-7 0,0 0-6 15,0 0-4-15,-2-81-3 16,-3 70-2-16,2 0-3 0,2 7-2 0,-4-6-5 16,4 8-1-16,-2-3-5 0,1 3-1 15,2 2-1-15,-5 0-3 0,-7 0 1 16,-2 11-1-16,-6 7 0 0,-2 8 2 16,3 3 2-16,-3 5-1 0,4-4 0 15,2 2-3-15,1-1 2 0,7-2-2 0,3-3 2 16,2-8 0-16,3 1 0 0,0-1 5 15,0-2-4-15,6-1 2 0,1-4-4 16,2-5 1-16,2-6 3 0,10 0 0 16,1-3 1-16,6-9-5 0,0-6 6 15,-1-3-3-15,-2-4 4 0,-2-2 4 0,-4-2-2 16,-3 0 3-16,-5 0 1 16,-3-1 0-16,-5 3-2 0,-3-1-1 15,-2 5-3-15,-10 2-4 0,-2 8-2 16,-9 4-4-16,-5 7-3 0,-5 2-12 0,0 15-31 15,-1 6-89-15,4 9-145 0</inkml:trace>
  <inkml:trace contextRef="#ctx0" brushRef="#br0" timeOffset="349615.1408">13249 14968 216 0,'0'0'45'0,"0"0"-12"0,0 0-7 0,0 0-4 15,0 0-4-15,0 0-2 0,0 0-2 16,0 0-2-16,0 0-3 0,-6-7-1 16,6 7 0-16,0-2-2 0,1 0-2 15,5 1-2-15,7-1-3 0,4 2-1 16,2 0-4-16,4 0-1 0,-1 0-5 0,1 0-7 16,2 0-10-16,-2 7-15 15,-7-3-35-15,2 4-26 0,-6 0-30 16</inkml:trace>
  <inkml:trace contextRef="#ctx0" brushRef="#br0" timeOffset="349796.484">13205 15225 291 0,'0'0'53'0,"0"0"-15"16,0 0-16-16,0 0-5 0,0 0-9 0,0 0-1 15,0 0-5-15,0 0-3 0,0 0 0 16,0 0-1-16,-7 29-1 0,27-24 3 15,6-2-2-15,5-1-4 0,3-2-3 16,4 0-15-16,1-3-17 0,-2-3-35 16,-2-2-28-16,-3 0-43 0</inkml:trace>
  <inkml:trace contextRef="#ctx0" brushRef="#br0" timeOffset="350058.3142">13490 14812 352 0,'0'0'55'0,"0"0"-19"0,0 0-13 0,0 0-8 16,0 0-1-16,0 0-3 16,0 0 1-16,0 0-2 0,0 0-3 15,98 22 1-15,-73 3-3 0,-2 0 0 16,-1 6-1-16,-2 1-2 0,2 2-2 0,-5 0 0 15,-1 1-2-15,-4 1-1 0,-3-2 6 16,-3 2-5-16,-4 2 3 0,-2 2-4 16,-5 1-15-16,-4 0-40 15,-8 1-86-15,-1 1-119 0</inkml:trace>
  <inkml:trace contextRef="#ctx0" brushRef="#br0" timeOffset="350536.8037">15053 15116 473 0,'0'0'55'0,"0"0"-21"15,0 0-14-15,0 0-8 0,0 0-6 16,0 0-4-16,0 0-2 0,0 0 0 16,0 0-1-16,0 0 2 0,-13-7 1 15,19 7 1-15,8 0-2 0,8-1 0 16,0 1-1-16,10-2 0 0,1 0-2 0,0 0-3 15,3-1-3-15,5-2-4 0,1 2-13 16,8-2-46-16,1 1-77 0,0-1-123 16</inkml:trace>
  <inkml:trace contextRef="#ctx0" brushRef="#br0" timeOffset="351496.4741">16673 14965 282 0,'0'0'59'16,"0"0"-19"-16,0 0-10 0,0 0-12 0,0 0-4 15,0 0-1-15,0 0-3 0,0 0 0 16,0 0 0-16,0 0-1 0,-15-63 2 16,15 58 0-16,0-1 0 0,0 6-2 15,0-7 0-15,0 3 0 0,0-1-1 16,0 1-1-16,2-1-2 0,-1 1-2 0,5-6-2 16,3-3-1-16,2 4 0 0,4-3 0 15,2 3-2-15,-4 2 1 16,3 3-1-16,0 3 0 0,1 1 1 15,5 0-1-15,-5 4 0 0,1 7-1 0,-5 4 2 16,-2 5-1-16,1 4 2 0,-6 3 0 16,-2 5 0-16,-4 3-2 0,0 0 2 15,-1-2-1-15,-5 0 1 0,-2-2 0 16,-1-5 1-16,3-8 4 0,0-3-4 16,3-5 6-16,0-5-4 0,1 0-4 0,2-5 9 15,0 0 0-15,0 0 6 0,-1 0-3 16,1 0-3-16,-3-3-4 15,0-9-3-15,-1 0 4 0,3-6-3 0,1-2 3 16,0 0-1-16,4-8 0 0,2 3-2 16,1-2 0-16,2-1-2 0,2-1 1 15,1 2 0-15,-2 1 0 0,3 0-1 16,-2 5 1-16,2 0-1 0,-3 4 1 16,-1 5 0-16,0 0 1 0,-2 6-2 15,-4 2 0-15,0 0 0 0,-3 4 0 0,0-1 0 16,0 1-3-16,1-2 0 0,-1 2-1 15,2-1 1-15,-2 1-1 0,1 0 3 16,-1 13 0-16,0 7-1 0,0 7 0 16,-1 5 1-16,-4 2-2 0,1 0 1 15,1 1-2-15,2 0-3 0,1-3 0 0,4-5 3 16,6-1-5-16,5-2 1 16,5-4-6-16,3-3-9 0,4-5-10 15,4-3-22-15,-1-3-15 0,3-4-28 16,1-2-19-16,-1-2-28 0</inkml:trace>
  <inkml:trace contextRef="#ctx0" brushRef="#br0" timeOffset="351738.2583">17500 14974 509 0,'0'0'42'0,"0"0"-21"0,0 0-11 15,0 0-7-15,0 0-5 0,0 0 1 16,0 0 0-16,0 0-5 0,0 0-5 16,0 0-6-16,97 0-10 0,-64-1-17 0,5 1-28 15,-2 0-48-15,3 0-58 0</inkml:trace>
  <inkml:trace contextRef="#ctx0" brushRef="#br0" timeOffset="352209.0131">18200 14768 382 0,'0'0'76'0,"0"0"-21"0,0 0-22 0,0 0-10 16,0 0-4-16,0 0-4 0,0 0-1 0,0 0-2 16,0 0-4-16,-23-70-4 0,23 68-5 15,-2 1-2-15,2 1 1 16,0 0-1-16,0 0 2 0,0 12 1 15,0 8-2-15,0 7 4 0,3 3-4 0,-1 4 0 16,-1-1-2-16,1 2 1 0,-1 0-2 16,2-2 0-16,-2-1-2 0,1-5 0 15,-1-7-6-15,-1-2-13 0,3-7-44 16,-2-2-65-16,2 2-104 0</inkml:trace>
  <inkml:trace contextRef="#ctx0" brushRef="#br0" timeOffset="352415.4786">18444 14911 611 0,'0'0'24'0,"0"0"-14"16,0 0-8-16,0 0-3 0,0 0-6 15,0 0-5-15,0 0-9 0,0 0-17 16,0 0-50-16,0 0-71 0,-23-11-113 16</inkml:trace>
  <inkml:trace contextRef="#ctx0" brushRef="#br0" timeOffset="352805.1859">18751 14754 586 0,'0'0'23'0,"0"0"-12"0,0 0-6 15,0 0-5-15,0 0-2 0,0 0-1 16,0 0 1-16,0 0-1 0,0 0 2 15,0 0 0-15,-61 51 1 0,60-32-2 0,1-1 2 16,0-1-2-16,1 6 0 0,2-10 2 16,3 1-1-16,1-2 1 0,4-1 0 15,3 2 1-15,-6-4 0 0,7-4 0 16,-2-1 0-16,3 1-1 0,4 3 1 16,-7-3 0-16,0-2-1 0,1 4 1 0,-6-3-1 15,6 5 0-15,-4-2 0 0,-4-2-2 16,3 6 1-16,-4-2 1 0,-2-1-2 15,-1 3 0-15,-2-1-2 16,-2 6-1-16,-9-2-1 0,-4 3-8 0,-3-2-21 16,-5-4-34-16,-1-2-45 0,-3-2-70 15</inkml:trace>
  <inkml:trace contextRef="#ctx0" brushRef="#br0" timeOffset="352979.1973">18758 14760 334 0,'0'0'57'0,"0"0"-21"0,0 0-17 15,0 0-10-15,0 0-7 0,0 0-3 16,0 0-2-16,87-64-2 0,-64 61-4 16,0 0-10-16,3 3-27 0,-1 0-54 15,1 3-75-15</inkml:trace>
  <inkml:trace contextRef="#ctx0" brushRef="#br0" timeOffset="353312.1914">19248 14491 615 0,'0'0'41'0,"0"0"-15"16,0 0-13-16,0 0-7 0,0 0-6 16,0 0-1-16,0 0-1 0,0 0 0 0,0 0 2 15,0 0 6-15,62 61-6 0,-39-26 4 16,-2 3-5-16,1 7-1 15,-2 8 2-15,-4 6-3 0,1 3 1 16,-4 3-3-16,0-1 1 0,-4-1-1 0,-3-6 2 16,-5-1 1-16,-1-1-17 0,-10-5-32 15,-9 1-74-15,-10-2-171 0</inkml:trace>
  <inkml:trace contextRef="#ctx0" brushRef="#br0" timeOffset="353832.136">16370 14532 437 0,'0'0'64'0,"0"0"-29"0,0 0-17 16,0 0-10-16,0 0-1 0,0 0 6 0,0 0-3 15,0 0 5-15,0 0-6 0,-64 122-5 16,42-68 0-16,0 8-3 0,4 7 1 15,3 1-5-15,6 2 3 0,2-6-2 16,7-1 4-16,0-2 2 0,10-6-4 16,8-1 3-16,8-3-7 0,8 0-3 15,9-1 1-15,10 2-4 0,9-3-7 16,7-4-34-16,11-1-63 0,5-7-110 16</inkml:trace>
  <inkml:trace contextRef="#ctx0" brushRef="#br0" timeOffset="354577.4786">20186 14775 408 0,'0'0'68'0,"0"0"-22"16,0 0-14-16,0 0-12 0,0 0-5 15,0 0-8-15,0 0-5 0,0 0-2 16,0 0-1-16,0 0 1 0,-11-28 0 16,10 46-2-16,-1 7 1 0,1 4-2 0,-1 4 1 15,1 1 0-15,1 2 2 0,0-1-1 16,0-1 2-16,1-4-2 0,4-4 1 15,-1-10 0-15,2 0 0 0,-1-7 2 16,1-3-1-16,0 2 1 0,-3-6 1 16,4-1 2-16,3-1 3 0,2-5 0 15,5-7-2-15,-4-5 0 0,1-3-1 16,-2 0-1-16,0-3-1 0,1-1 1 16,-3 5-1-16,-3 5 0 0,-1 2-1 15,0 5-2-15,0 1-1 0,-1-1-2 0,4 6 0 16,8 1 1-16,0 0 0 0,7 9-1 15,-1 5 1-15,0 4-1 0,-1 0 0 16,0 3 2-16,1 2 1 0,-3 0-1 16,2-2 1-16,-1 0-2 0,-2-3 1 15,-1-6 0-15,-7-1-1 0,2-2 1 0,-6-6 2 16,-4-1 1-16,2 1 2 16,-2-3 1-16,4-3-1 0,0-9 0 15,0-5 1-15,-4-6 0 0,-1-3 1 16,-2-5-1-16,0-6 1 0,-2-2-1 0,-2-4 0 15,-4-1 1-15,-1 2-3 0,1 2 1 16,-2 3-1-16,1 2-2 0,-1 4 0 16,0 4-2-16,3 4 0 0,-2 8-5 15,7 4-3-15,0 8-16 0,2 3-31 16,0 0-69-16,0 2-129 0</inkml:trace>
  <inkml:trace contextRef="#ctx0" brushRef="#br0" timeOffset="354970.6322">21393 15029 468 0,'0'0'57'0,"0"0"-11"15,0 0-17-15,0 0-11 0,0 0-9 16,0 0-5-16,0 0-6 0,0 0 0 16,0 0-1-16,0 0-1 0,33-34 1 15,-4 32 0-15,4-2 0 0,5 1-2 16,1 1-5-16,4 0-12 0,-1-1-24 16,-1 1-53-16,0 1-85 0</inkml:trace>
  <inkml:trace contextRef="#ctx0" brushRef="#br0" timeOffset="355804.6003">22438 14728 351 0,'0'0'62'0,"0"0"-17"16,0 0-13-16,0 0-8 0,0 0-7 16,0 0-6-16,0 0-3 0,9-80-4 15,-5 72-2-15,2-1-2 0,0 1 0 0,-3 5 0 16,5-3-2-16,-3 5 0 16,4-2 0-16,2 0 0 0,-1 3 1 15,8 0 1-15,-3 0-2 0,5 3 1 16,-6 0 0-16,-3 4 0 0,1 1 0 0,-6-2-1 15,2 6 1-15,-2-4-2 0,-2 3 1 16,-1 0 4-16,-3 2-2 0,0 6 2 16,0 0 0-16,-7 4 1 0,-2-3-1 15,-1-1-1-15,-4-1 0 0,1-3 0 16,0-1-1-16,1-3 1 0,2-2 1 0,3-3-1 16,-2-2 1-16,2 2 0 0,4-3 0 15,0 1 2-15,3-4 0 16,-1 0 1-16,1 0 0 0,0 0-1 15,-2 0-2-15,2 0-1 0,0 0-2 0,6-5 0 16,7-3-1-16,6 2 1 0,1 3 1 16,1 2 1-16,3 1 0 0,-2 0-2 15,-1 8 1-15,-2 0-1 0,-2 4 1 16,-2 2 0-16,-2 1-1 0,-4 2 1 16,-2-5-1-16,-4 3 2 0,-3 2-1 0,0 0 0 15,-9 4 0-15,-3-1 0 0,-6-4 1 16,-5-1 0-16,-2-1 0 15,-1-3 0-15,0-4-1 0,7-2-2 16,-2-3 0-16,3-2-2 0,4 0-4 0,-5-2-10 16,3-7-27-16,7 4-52 0,-1-10-92 15</inkml:trace>
  <inkml:trace contextRef="#ctx0" brushRef="#br0" timeOffset="366925.1348">22995 7635 43 0,'0'0'10'16,"0"0"-6"-16,0 0-1 0,0 0-4 15,0 0-5-15,0 0 1 0,0 0 1 16,0 0 5-16,0 0 8 0,3-8 3 16,9 8 14-16,8 0 7 0,7 0 5 0,3 0 4 15,7 0-13-15,3-3-3 0,8-4-6 16,1-3-3-16,6-1-7 0,0-2-2 15,1 0-1-15,4-1-3 16,-1 2 0-16,-1 0-4 0,0 2-4 0,-5 3-1 16,-1 1 1-16,-5 1 0 0,-3 4 3 15,0 0-3-15,-5 1 2 0,0 0-2 16,-6 0 2-16,-4 0 0 0,-9 0-1 16,-1 0 2-16,-7 0 0 0,0 1 1 15,0-1 2-15,-6 0 0 0,0 1 0 0,-6-1 2 16,0 0-1-16,5 0 0 0,0 0-2 15,-1-1-3-15,1 0-1 0,-5 1-5 16,0-2-9-16,0 2-9 0,0-2-15 16,0 1-15-16,0-1-15 0</inkml:trace>
  <inkml:trace contextRef="#ctx0" brushRef="#br0" timeOffset="367357.2009">23107 7715 93 0,'0'0'32'0,"0"0"-8"0,0 0-10 0,0 0-6 16,0 0-4-16,0 0 1 0,0 0 4 16,0 0 7-16,0 0 8 0,-8-1 9 15,11 1 4-15,13 0-3 0,7-1-7 16,8 1-6-16,2-4-6 0,3 1-3 16,1-1 1-16,3-1-2 0,3-1-1 0,0-3-5 15,4-2-3-15,3-1-1 0,1 0 0 16,0-2-1-16,0 2 0 15,-2 0-1-15,-2 2 0 0,-1 2 0 0,-7 0-1 16,-1 2-3-16,-3 1 2 0,-4 2-2 16,-3-2 2-16,-9 1 2 0,-8 3-4 15,1-1 0-15,-7 2-3 0,0 0-4 16,1 0 0-16,-6 0-4 0,0 0-6 16,0 0-8-16,1 0-10 0,-1 0-21 15,0 0-18-15,-6 3-29 0</inkml:trace>
  <inkml:trace contextRef="#ctx0" brushRef="#br0" timeOffset="367705.1993">23179 7742 181 0,'0'0'22'0,"0"0"-4"16,0 0-7-16,0 0-1 0,0 0 8 15,0 0 9-15,0 0 7 0,0 0 3 16,0 0-8-16,0 0-8 0,85 7-5 0,-54-7-6 16,-1 0-2-16,0-2-1 0,4-3 1 15,1-2 0-15,5-2-2 16,2 0-2-16,2-2-4 0,3 2-3 15,2 0 1-15,0 0 0 0,0 0 0 0,0 1-2 16,-5 2 0-16,-2 1-2 0,-5 0 1 16,-12 3-3-16,-9 0-2 0,-9 2-6 15,-7 0-5-15,0 0-18 0,0 0-21 16,4 0-25-16,-1 0-50 0</inkml:trace>
  <inkml:trace contextRef="#ctx0" brushRef="#br0" timeOffset="369677.1987">23591 14707 295 0,'0'0'51'0,"0"0"-3"0,0 0-10 0,0 0-3 16,0 0-2-16,0 0-8 0,0 0-4 15,0 0-4-15,0 0-3 0,10-31-5 16,-10 30-5-16,0-1-4 0,0 1-3 16,0-1 1-16,0 1-5 0,0 0 2 15,0 1-5-15,0-2 3 0,0 2 2 16,-6 6 2-16,-1 9 5 0,-3 8-1 16,0 4 0-16,1 1-1 0,5 2 0 15,1-1-1-15,1-2 0 0,2-1 1 16,0-2-3-16,6-4 3 0,0-7-1 0,1-2 1 15,0-2 0-15,0-4 1 0,1-1-1 16,2-2 1-16,6-2 3 0,0-2-2 16,7-10 2-16,-3-5-1 0,1-4 0 15,-3-1 2-15,-1-4-1 0,-2 0 0 16,1-1 2-16,-5 1-1 0,-2 0 2 0,0 2 0 16,-6 1 2-16,-3 3-2 0,-2 2 2 15,-9 4-4-15,-2 1 1 16,-5 5-3-16,1 2 0 0,-3 2-3 15,-2 4-3-15,2 0-4 0,-2 1-5 0,2 8 0 16,4 5-6-16,0 2-9 0,6 4-26 16,7 5-35-16,1-6-47 0,2 4-41 15</inkml:trace>
  <inkml:trace contextRef="#ctx0" brushRef="#br0" timeOffset="369906.3424">24057 14795 478 0,'0'0'41'16,"0"0"-13"-16,0 0-6 0,0 0-9 15,0 0-4-15,0 0-6 0,0 0-3 0,0 0-2 16,0 0-5-16,0 0-9 0,-32-59-8 15,32 57-15-15,0 2-35 0,0 2-37 16,0 5-54-16</inkml:trace>
  <inkml:trace contextRef="#ctx0" brushRef="#br0" timeOffset="370692.7307">24330 14669 411 0,'0'0'51'0,"0"0"-20"16,0 0-5-16,0 0-8 0,0 0-5 15,0 0-4-15,0 0-4 16,0 0-1-16,0 0-5 0,0 0-3 15,-11-38 0-15,11 37 0 0,0-1 1 0,0 2 2 16,0-2-2-16,6 2 2 0,6 0-2 16,4 0 1-16,-4 7-1 0,5 3 1 15,-6 2 0-15,-3-2 0 0,-1 1 1 16,-1 3 1-16,-5-3-1 0,2 7 1 16,-3-1-1-16,0-1 1 0,-2 7-1 0,-5-3 1 15,-3-2-1-15,-1 1 1 0,-2-3 1 16,1 0-2-16,0-1-1 0,3-3-1 15,0-2 0-15,1 2 2 16,4-4 0-16,-2 0 0 0,4-4-2 0,2-4 0 16,-2 0-1-16,2 5-1 0,0 1-2 15,0 1 1-15,4 1 1 0,5-4 3 16,1-1 2-16,4-3 0 0,5 0 1 16,2 0 2-16,3-7-1 0,-3-1 2 15,-1-2-1-15,-2-2 3 0,-2-1-2 0,-1-1 3 16,-4-1-1-16,-2 5 1 0,0-3-1 15,-2-1 0-15,-1-2-1 0,3-2-1 16,2-1 0-16,-2 0-2 0,1-1-1 16,1 1-1-16,-2 0 3 0,-2 6-1 15,-2-1 1-15,-1 5 0 0,-2 5 3 16,0-7-1-16,0 7-1 0,-1-1 2 16,1 0-3-16,-2 5-2 0,0-1 0 15,0 1-1-15,0-2-2 0,0 2 0 16,0-1-2-16,0 1 2 0,-7 1 0 0,-5 7 2 15,0 5-1-15,-1 1 0 0,5-1-1 16,2 0-1-16,3-4 0 0,1 3-1 16,1 6 3-16,1-1 2 0,4 4-1 15,5-2 0-15,3-3 0 0,3 1-1 16,0-3 1-16,1 1 0 0,-1-3 0 0,0 0 1 16,-3-3-1-16,-1 0 0 0,-3-3-1 15,-3 1 1-15,3-1-1 16,-5-4 0-16,2 5 1 0,-2-4-2 15,0 0 0-15,0 0 0 0,-3-3 0 0,0 0-1 16,0 4-2-16,0 1-1 0,-3 2-7 16,-7 3-4-16,3-5-15 0,-6 0-14 15,-3 0-22-15,6-3-33 0,-10-1-32 16</inkml:trace>
  <inkml:trace contextRef="#ctx0" brushRef="#br0" timeOffset="370866.4089">24498 14804 289 0,'0'0'45'15,"0"0"-14"-15,0 0-10 0,0 0-11 16,0 0-7-16,98-85-2 0,-69 71-1 16,1 1-2-16,-2 2-6 0,-2 2-4 15,-8 3-14-15,1 3-31 0,-6 1-70 0</inkml:trace>
  <inkml:trace contextRef="#ctx0" brushRef="#br0" timeOffset="371192.7295">24811 14531 456 0,'0'0'44'0,"0"0"-13"0,0 0-8 15,0 0-5-15,0 0-7 0,0 0-2 16,0 0-4-16,0 0-1 0,0 0-3 0,0 0 1 16,57-42 0-16,-37 50-2 0,0 6 4 15,1 7-5-15,0 4 6 0,1 4-4 16,-1 3-3-16,-2 2 2 15,0 7-2-15,-3 3 0 0,-3 3-1 0,-6 5-1 16,-2 1-1-16,-5 0 2 0,0 2-3 16,-9-4-2-16,-5 1-7 0,-4 0-22 15,-9-4-50-15,-7-1-66 0,-5-1-113 16</inkml:trace>
  <inkml:trace contextRef="#ctx0" brushRef="#br0" timeOffset="371740.036">23318 14452 267 0,'0'0'63'0,"0"0"-11"0,0 0-13 0,0 0-7 16,0 0-8-16,0 0-8 0,0 0-3 15,0 0-5-15,0 0-4 16,-25-49 2-16,10 66 0 0,-3 10 4 15,2 8 4-15,0 8-6 0,1 8 0 0,1 7-5 16,2 8-3-16,2 3 2 0,0 4-3 16,3 1 2-16,4-2-4 0,3-5 1 15,0-9 4-15,4-5-3 0,11-5 0 16,1-5-1-16,7-7-5 0,4-4-1 16,8-3-5-16,3-5-20 0,2-4-47 0,3-4-66 15,1-4-115-15</inkml:trace>
  <inkml:trace contextRef="#ctx0" brushRef="#br0" timeOffset="375412.6379">27573 10131 16 0,'0'0'7'16,"0"0"-4"-16,0 0 2 0,0 0 0 0,0 0 3 15,0 0 7-15,0 0 0 0,0 0 4 16,0 0-2-16,0 0-2 0,10 0 1 16,-10 0-3-16,2 0 2 0,-1 0 0 15,5 0 6-15,0 0 6 0,8 0 1 16,7 0 4-16,2 0-1 0,10 0-5 0,3-5-3 16,6-2-5-16,1 1 2 0,6-1-1 15,2 0-3-15,7-3-3 16,1 2-4-16,5 0-4 0,3-2-1 15,5 2-1-15,2 0-1 0,3 0 1 0,6 1 0 16,4-1-2-16,4 2-1 0,3-2-1 16,1 1-3-16,2-1 2 0,3-1 0 15,-2 1 0-15,4-2 2 0,-1-1 0 16,0-1 0-16,-1 2-1 0,-2-2 1 16,-4 1 0-16,0-1 0 0,-4 1 1 0,-3 0-2 15,-2 2-4-15,-5-2 4 0,-1 4-4 16,-4-1 2-16,-1 1 3 0,-5 2-3 15,-1 2 4-15,-2-1 1 16,-1 1-2-16,-5 1 0 0,-2 1-4 0,-3-2-1 16,-5 1 1-16,-2-1 2 0,-2 0-2 15,-2 2 3-15,-3-4 1 0,-3 2-2 16,-1-2 0-16,-3 1 1 0,-2-1 2 16,-1 1-2-16,-3 0 5 0,-3 1 0 15,-9 1-3-15,-2-3 3 0,-5 4-4 0,-4-1 0 16,-1 0-1-16,-4 2-3 0,0-1-8 15,0 1-7-15,0-2-13 0,0 1-13 16,-13 0-19-16,-9-1-21 0,-7 2-24 16</inkml:trace>
  <inkml:trace contextRef="#ctx0" brushRef="#br0" timeOffset="375848.3586">28989 10108 259 0,'0'0'29'15,"0"0"0"-15,0 0 2 0,0 0 2 0,0 0-3 16,0 0-10-16,0 0-9 0,0 0-3 16,0 0 0-16,0 0 0 0,7-5 5 15,19 5 3-15,16 0 0 0,3-2-3 16,9 2-4-16,2-1 0 0,3 0-1 16,5-2 0-16,1-1-2 0,4 1-1 0,6-3-3 15,4 1-1-15,6-4-1 0,5 1 1 16,5-2-2-16,2 1 1 0,0-1-3 15,-3-1-1-15,-3 2 0 16,-6 2-2-16,-4-1 1 0,-8 1 1 0,-5 3 0 16,-8 0-1-16,-6 2-3 0,-9 2-2 15,-9 0 3-15,-12 0 1 0,-8 0 2 16,-10 0-3-16,-6 0-1 0,0 0-11 16,0 0-28-16,1 0-61 0,-1 0-92 15</inkml:trace>
  <inkml:trace contextRef="#ctx0" brushRef="#br0" timeOffset="376965.2149">25814 14800 183 0,'0'0'46'0,"0"0"-7"16,0 0-5-16,0 0-3 0,0 0-6 16,0 0-3-16,0 0-5 0,0 0-2 15,0 0-5-15,-2-77-2 0,4 67-2 16,5-2-3-16,6 1-2 0,0 2 0 16,7 0 0-16,1 2 0 0,1 2-1 0,-3 0-1 15,0 4 1-15,-3 1-2 0,0 0 0 16,1 4 0-16,-3 6 0 0,-3 3 2 15,-5 4 0-15,-2 4 2 0,-4 3-2 16,0 5 1-16,-10 1-1 0,-5 2-3 16,1 0 2-16,-5-1 0 0,0-2 1 15,-1-1 2-15,-2-5 1 0,2 0-2 16,0-5-1-16,4-3 1 0,3-5-1 16,6-5 2-16,4-2 0 0,-2 0 1 15,2-2 1-15,-2 0-2 0,2 2-1 0,3-3-1 16,-2 0-1-16,2 0 0 0,0 0 0 15,9 2 1-15,5-1 0 0,10 2 0 16,0-2 1-16,1 1-4 0,1 1-2 16,1-1 0-16,-1 0-3 0,-1-1-1 15,1-1-4-15,-3 0-3 0,2 0-11 16,-2 0-16-16,1-3-27 0,-2-5-27 16,0 1-40-16</inkml:trace>
  <inkml:trace contextRef="#ctx0" brushRef="#br0" timeOffset="377517.3366">26301 14800 268 0,'0'0'53'16,"0"0"-6"-16,0 0-8 0,0 0-12 0,0 0-10 16,0 0-10-16,0 0-5 0,0 0-3 15,0 0 0-15,0 0 2 16,9-2 0-16,-6 20 1 0,-1 5-1 15,-2 2 2-15,0 0-2 0,0 1 0 0,0 0-2 16,0-8 1-16,0 0-1 0,0-4 1 16,0-1 0-16,0-1 1 0,0-5 0 15,0-1 1-15,0-6 3 0,0 3 7 16,3 1 7-16,-2-1 1 0,8-1-3 16,3-2-4-16,4-10-5 0,4-6-1 0,-1-2-1 15,-1-3-1-15,-1-1-1 0,-2 1-2 16,0 0 0-16,-1 3-3 0,-5 4 2 15,1 2-1-15,-4 6-1 0,-2 3 1 16,5 0-2-16,1 3 0 0,6 1 0 16,3 7 2-16,-1 4-1 0,1 2 1 15,-3 2-1-15,1 3 0 0,-2-3 0 16,-1 3-1-16,-2-3 1 0,0 1 0 16,-4-5 0-16,-1 0 1 0,-2-4-1 15,-4-3 1-15,2 0-1 0,-3-5 2 0,0 0 1 16,0 0 1-16,2 0 2 0,-2 2 4 15,1-2-2-15,-1 1 1 0,0-1-1 16,2-1 0-16,-2-5 0 0,0-8 1 16,1-6 0-16,-1-2-1 0,0-6 2 15,2-1-1-15,-2 2-3 0,0-1-2 0,0-2-2 16,0 1 0-16,0 2 0 16,0 1 0-16,0 7 0 0,0 1-2 15,-2 5 0-15,1 7 0 0,1 0-3 16,-2 0-5-16,1 2-16 0,-1-1-36 0,1 0-41 15,-2 5-68-15,-3 10-106 0</inkml:trace>
  <inkml:trace contextRef="#ctx0" brushRef="#br0" timeOffset="377710.8568">26983 14939 489 0,'0'0'15'0,"0"0"-17"0,0 0-18 16,0 0-33-16,0 0-97 0,0 0-105 16</inkml:trace>
  <inkml:trace contextRef="#ctx0" brushRef="#br0" timeOffset="381790.4901">27335 14965 358 0,'0'0'71'15,"0"0"-24"-15,0 0-8 0,0 0-10 0,0 0-5 16,0 0-6-16,0 0-4 0,0 0-1 16,0 0-5-16,0 0-4 0,-25-17-2 15,25 16-2-15,2-2 1 0,6-2 0 16,8-1 1-16,2-1-1 0,2 0-1 16,1 1-3-16,0 2 2 0,2-3 0 0,1 0-1 15,2 1 1-15,1 0-1 0,0-2-3 16,2 4-2-16,-2-1-6 15,-5 3-4-15,-2 0-12 0,-7 2-20 16,-1 0-28-16,4 0-29 0,-7 3-24 0,-1 0-33 16</inkml:trace>
  <inkml:trace contextRef="#ctx0" brushRef="#br0" timeOffset="382013.0177">27533 14792 390 0,'0'0'70'0,"0"0"-11"0,0 0-9 16,0 0-11-16,0 0-9 0,0 0-10 16,0 0-4-16,0 0-7 0,0 0-2 15,0 0-3-15,-48-65-3 0,48 65-3 16,0 0-1-16,0 0 0 0,0 0 0 16,3 12 3-16,3 9-1 0,2 11-4 15,0 5 2-15,-4 6-6 0,2 7 0 16,-5 4-3-16,-1 2-21 0,0 0-57 0,-5-1-69 15,-1-9-131-15</inkml:trace>
  <inkml:trace contextRef="#ctx0" brushRef="#br0" timeOffset="382756.9589">28451 14589 348 0,'0'0'54'16,"0"0"-10"-16,0 0-9 0,0 0-4 15,0 0-8-15,0 0-4 0,0 0-2 16,0 0-5-16,0 0-1 0,-17-43-6 0,17 43-3 15,0-2 0-15,0 2-2 0,-6 0-1 16,-4 2 1-16,-7 9-1 0,-3 3 3 16,2 6-3-16,-1 3 1 0,3 2 0 15,0-1 0-15,3 0 0 0,3 2-1 16,0-2-1-16,3 1 1 0,2-1-1 0,5-1 1 16,0 1 0-16,0-1-2 15,8 0 0-15,2-2 0 0,4 0-1 16,2-1 1-16,3-4 0 0,3 0 1 15,0-5 0-15,2-1 0 0,1-4 0 0,-2-2-1 16,-6-2 3-16,2-2 3 0,-3 0-1 16,-3 0 1-16,0-5 2 0,-5 1 1 15,-5 1 2-15,0 2 1 0,-3-8 0 16,0-1-1-16,-7-5-1 0,-6-2 0 16,-3 4-4-16,-3 2-1 0,-4 6-2 0,-3 4-3 15,0 1-5-15,-5 3-8 0,-6 6-26 16,0 3-86-16,-3 2-154 15</inkml:trace>
  <inkml:trace contextRef="#ctx0" brushRef="#br0" timeOffset="384156.8865">29132 14673 388 0,'0'0'58'0,"0"0"-22"15,0 0-12-15,0 0-8 0,0 0-7 16,0 0-1-16,0 0-5 0,0 0-1 16,35-79-1-16,-29 74 0 0,-3 2-1 15,0 0 0-15,-3 3-1 0,5-2-1 16,1 2 0-16,6 0 1 0,6 0 1 16,-2 0-1-16,2 2 2 0,-7 5-3 15,-5-1 1-15,-3 5 0 0,-2 3 0 16,-1 5 2-16,-4 4 3 0,-5-2-1 0,-4 2 1 15,-2 0-1-15,-5 1-2 16,-1-1 0-16,-1 0 1 0,5-4-1 16,0-1 1-16,6-5-2 0,3-6 0 0,5 2 1 15,2-4 2-15,-1-1-1 0,2 5 2 16,2 1-1-16,6 0 0 0,5 2-2 0,0-4 0 16,4-2-1-16,2-3-1 0,2 0 1 15,2 0 0-15,3-1-1 16,0-2-3-16,1 0-3 0,-4 0-2 15,1 0-9-15,-3-5-15 0,-2 1-28 0,0-2-34 16,-4-2-39-16,2-1-62 0</inkml:trace>
  <inkml:trace contextRef="#ctx0" brushRef="#br0" timeOffset="384733.3819">29588 14686 424 0,'0'0'71'0,"0"0"-20"16,0 0-12-16,0 0-9 0,0 0-8 15,0 0-8-15,0 0-7 0,0 0-4 16,0 0-3-16,0 0 0 0,-22-26-1 16,21 26 1-16,-2 10-2 0,0 7 1 15,1 4 0-15,1 1 0 0,-1 0 0 0,2 1 1 16,0-1-2-16,0-1 0 0,0-6 1 15,3 2 0-15,0-7-1 0,0 1 2 16,0 0-2-16,-2-7 1 0,1 1 1 16,-2-5 2-16,0 0 1 0,0 0 3 15,6 0-2-15,5-4 1 0,1-6-1 0,5-5-2 16,-2-2 0-16,0 1 0 16,-1-1 0-16,-1 0-2 0,0 2 2 15,0 1-1-15,-3 3 0 0,0 3-2 16,2-2 0-16,-3 6-2 0,6-1 2 0,-1 5-2 15,1 0 1-15,5 5 0 0,-2 4 0 16,-1 4-2-16,-1 1 1 0,0 3 2 16,-2 1-1-16,2 2 1 0,-3-2 0 15,0 2 0-15,-3 0-1 0,-4-7 1 16,0 1-1-16,-2-7 1 0,-3-2 0 0,1 0 1 16,-2-5 2-16,0 0 2 0,0 0 0 15,1 0 0-15,2 0-1 16,2-13 0-16,-2-5 0 0,1-5-1 15,0-2 1-15,-2 0 0 0,1 0 0 0,1-2 1 16,-3 2 0-16,2-1-2 0,-1 0 1 16,-1 2-3-16,1 0 2 0,-1 5-4 15,0 1 2-15,-1 4-1 0,0 1-6 16,2 1 4-16,-2 6-4 0,0 0-5 16,0 6-5-16,0-2-25 0,0 2-29 0,0 0-48 15,0 0-73-15</inkml:trace>
  <inkml:trace contextRef="#ctx0" brushRef="#br0" timeOffset="386036.9338">29063 14321 287 0,'0'0'0'0,"0"0"33"16,0 0-33-16,0 0 37 0,0 0 2 15,0 0-18-15,0 0-6 0,0 0 1 16,0 0 1-16,0 0 0 16,-65 24 6-16,52 2 0 0,1 3-4 0,-1 5 2 15,0 3-6-15,-3 3-4 0,3 4-3 0,0 3-3 16,-1 5-4-16,2 2-1 16,-1 4-2-16,4 1-1 0,2 0-1 15,3-2 0-15,4-7-1 0,3-5 2 16,10-8-1-16,7-4 2 0,7-3 2 0,7-5-6 15,8-3-2-15,5-1-8 0,6-4-20 16,6-1-23-16,2-6-51 0,4 1-41 16</inkml:trace>
  <inkml:trace contextRef="#ctx0" brushRef="#br0" timeOffset="386388.5149">30279 14345 450 0,'0'0'51'0,"0"0"-22"0,0 0-11 15,0 0-5-15,0 0-7 0,0 0-1 16,0 0 1-16,0 0 2 0,0 0 2 16,0 0-2-16,13 48 0 0,-6-21-3 15,3 0-2-15,2 5 4 0,-1 3-3 16,3 3 2-16,0 3-5 0,-1 2-3 16,-2 2 1-16,-3 4-2 0,-5 1-1 15,-3 3-1-15,-3 0-3 0,-13 0-3 0,-5-1-1 16,-6-4-12-16,-5-1-25 0,-4-4-59 15,-1-6-84-15</inkml:trace>
  <inkml:trace contextRef="#ctx0" brushRef="#br0" timeOffset="386747.3433">30857 14713 586 0,'0'0'0'0,"0"0"14"0,0 0-14 15,0 0 19-15,0 0 3 0,0 0-8 0,0 0-5 16,0 0-6-16,0 0-2 0,0 0-3 16,57-56 1-16,-33 51-1 0,3 4-1 15,3-2 0-15,2 3 0 0,-2 0-3 16,0 0-2-16,-4 0-5 0,-1 0-4 16,-8 4-10-16,-4-1-14 0,-2 0-25 0,-6-1-31 15,-2 4-36-15,-3 3-56 0</inkml:trace>
  <inkml:trace contextRef="#ctx0" brushRef="#br0" timeOffset="386946.2025">30823 14916 372 0,'0'0'73'16,"0"0"-18"-16,0 0-15 0,0 0-16 15,0 0-10-15,0 0-7 0,0 0-4 0,0 0-3 16,0 0-2-16,104-24-4 0,-72 15-3 15,1-2-7-15,4 3-8 0,1-2-10 16,3 0-8-16,-1-1-2 0,6 0-18 16,-2-1-5-16,2-3-7 0,-4 0-5 15,0 0 18-15,-5-2 13 0,-2 0 28 0</inkml:trace>
  <inkml:trace contextRef="#ctx0" brushRef="#br0" timeOffset="387258.2537">31514 14686 24 0,'0'0'55'16,"0"0"23"-16,0 0 12 15,0 0 3-15,0 0-13 0,0 0-14 16,0 0-19-16,0 0-11 0,0 0-10 0,0 0-4 15,33-63-5-15,-36 59-4 0,2 1-3 16,1 3-3-16,-6 0-3 0,-3 0-3 16,-5 2 1-16,-2 8-2 0,0 3 0 15,3 6 0-15,0 2 0 0,1 2-2 16,1 1 1-16,-1 3-2 0,4 0 1 0,0 0-3 16,5 0 1-16,3-1 0 15,0-5 0-15,8-2 0 0,3-3 2 16,8-5 1-16,4-6 1 0,5-3 1 15,1-2 0-15,5-4-1 0,1-7 0 0,-3-3 1 16,-2-1 1-16,-5-2 2 0,-6-1 0 16,-5-3 1-16,-4-2 1 0,-5-1-2 15,-4 1 0-15,-1 0 0 0,-7 2-2 16,-6 1-1-16,-5 2-1 0,-2 2-1 16,-4 3-2-16,-3 3-5 0,-2 2-5 0,-1 5-12 15,0 2-14-15,1 1-46 0,4 0-68 16,8 0-120-16</inkml:trace>
  <inkml:trace contextRef="#ctx0" brushRef="#br0" timeOffset="392748.4046">13205 16624 306 0,'0'0'59'0,"0"0"-9"0,0 0-13 15,0 0-6-15,0 0-7 0,0 0-3 16,0 0-7-16,0 0 0 0,0 0-5 15,0 0-1-15,-17-9-4 0,17 9-2 0,0 0 1 16,0-2 0-16,13 0-1 0,6-2 0 16,8 1-1-16,2-2-1 0,1 1 0 15,1 0 1-15,-1-3-2 0,-4 3-1 16,0-4 0-16,0 3-4 0,-10 0 0 16,3 2-5-16,-9 1-9 0,0 2-12 0,2 0-9 15,-11 2-27-15,3 7-15 0,-4 3-33 16,-5 7-9-16</inkml:trace>
  <inkml:trace contextRef="#ctx0" brushRef="#br0" timeOffset="392948.2596">13186 16856 412 0,'0'0'57'0,"0"0"-15"0,0 0-16 16,0 0-10-16,0 0-7 0,0 0-6 15,0 0-3-15,0 0-2 0,0 0-2 16,5 5 2-16,13-5 0 0,8-5-8 16,6 3-6-16,3-3-12 0,1-1-17 15,2-2-30-15,1-1-31 0,-2-2-50 16</inkml:trace>
  <inkml:trace contextRef="#ctx0" brushRef="#br0" timeOffset="393249.4283">13423 16407 462 0,'0'0'50'0,"0"0"-16"0,0 0-12 15,0 0-7-15,0 0-7 0,0 0-5 16,0 0-6-16,0 0-2 15,0 0 5-15,-5-9 4 0,16 12-2 0,8 8 1 16,4 4-2-16,2 2-2 0,-2 4 6 16,0 4-5-16,-4 0 3 0,3 5-4 15,-5 5 0-15,-3 2 2 0,-2 2-1 16,-5 5 2-16,-4 3-3 0,-3 3 0 16,-6 3-1-16,-8-1 0 0,-2 0-2 0,-7-5-3 15,-3-5-7-15,0 1-23 0,-3-3-91 16,-3 2-145-16</inkml:trace>
  <inkml:trace contextRef="#ctx0" brushRef="#br0" timeOffset="398309.5258">14984 16513 288 0,'0'0'56'0,"0"0"-14"16,0 0-12-16,0 0-6 0,0 0-4 15,0 0-3-15,0 0-4 0,0 0 0 16,0 0-3-16,-12 0-1 0,12 0-3 16,0 0-2-16,0 0 0 0,0 0 0 0,0 0 0 15,3 0-3-15,3 0 0 0,8 0-1 16,6-1 2-16,2-1 0 15,9-6-1-15,1 1-8 0,-1-1 3 16,4 1-7-16,4-1 4 0,-1 3-8 0,1 0-10 16,0 2-18-16,1 1-37 0,-4 2-41 15,-2 0-53-15</inkml:trace>
  <inkml:trace contextRef="#ctx0" brushRef="#br0" timeOffset="398972.4968">16637 16102 349 0,'0'0'32'0,"0"0"-15"15,0 0-5-15,0 0-5 0,0 0-1 0,-96-14-4 16,79 23 2-16,-2 5-4 0,5 2 3 15,2 6-1-15,0 2 2 0,0 5 0 16,3 3 3-16,1 3 2 0,3 0-2 16,1 1-3-16,4-1-4 0,2-1-1 15,8 1 1-15,5 0-6 0,8-1 0 0,3-2-4 16,9-2-7-16,5-4-9 16,8-4-34-16,4-5-36 0,0-7-50 15</inkml:trace>
  <inkml:trace contextRef="#ctx0" brushRef="#br0" timeOffset="399572.1731">17005 16375 368 0,'0'0'59'0,"0"0"-23"16,0 0-8-16,0 0 0 0,0 0-5 15,0 0-3-15,0 0-5 0,0 0-6 0,-62-79-5 16,62 74 0-16,0 0-4 0,0 0 1 16,2-4-1-16,4 1-1 0,5 4 1 15,4 0 0-15,3 4-2 0,5 0 0 16,-4 4-1-16,1 5-1 0,-1 0 2 16,2 1-1-16,-4 3-1 0,-1 2-1 0,-3 0-2 15,-5 2 3-15,-2-5 2 0,-3 5 1 16,-3 1 0-16,0 2-1 15,-6 5 2-15,-2-3 5 0,-5-1-4 16,3-3 5-16,1-6-6 0,-1 0 1 0,4-6 2 16,3-3-1-16,0 3 0 0,3-6 2 15,-1 0-1-15,1 0 1 0,0 0 3 16,-2 0-3-16,2 0-1 0,0 0 0 16,0-10-3-16,5-2-5 0,2-9 5 15,3-1-3-15,-1 2 6 0,-1-1 0 0,0 2 2 16,2-1 0-16,-5 0-1 0,1 7 1 15,-1-4 0-15,-1 3 0 0,0 1-3 16,2-5 3-16,-3 1-4 0,0 6 1 16,1-6-1-16,-1 8 0 0,-1 3-1 15,-1-5 1-15,1 7-2 0,-1-1 0 0,0 1-1 16,-1 4 0-16,0-2-4 0,0 2 0 16,0 0 2-16,0 0 0 15,0 0 3-15,-1 8 2 0,-3 7-2 16,-4 4-1-16,1 1 1 0,-1 2-3 0,2 0 0 15,0 1 0-15,1-6 0 0,5 1-4 16,0 2 0-16,2-1-1 0,8 6-3 16,3-4-3-16,5-1-18 0,5-4-17 15,4-5-19-15,3-6-16 0,4-2-9 16,-1-3-13-16</inkml:trace>
  <inkml:trace contextRef="#ctx0" brushRef="#br0" timeOffset="399809.406">17642 16410 448 0,'0'0'70'15,"0"0"-25"-15,0 0-12 0,0 0-13 16,0 0-9-16,0 0-5 0,0 0-7 15,0 0-2-15,0 0-1 0,0 0-3 16,78-20-3-16,-38 10-7 0,5 0-5 16,7 0-11-16,9 0-30 0,4-3-46 15,3 1-68-15</inkml:trace>
  <inkml:trace contextRef="#ctx0" brushRef="#br0" timeOffset="400374.0404">18472 16161 445 0,'0'0'64'0,"0"0"-21"15,0 0-13-15,0 0-8 16,0 0-8-16,0 0-10 0,0 0-5 0,0 0-3 16,0 0 1-16,-12-17 2 0,12 28 0 15,0 9 1-15,0 9-3 0,0 1 1 16,0-1-1-16,0 4 0 0,0-2 0 16,0 0-1-16,0 1-5 0,-1-2-2 15,-1-2-1-15,1-4-20 0,1-4-55 0,0-2-71 16,0-6-115-16</inkml:trace>
  <inkml:trace contextRef="#ctx0" brushRef="#br0" timeOffset="400570.0948">18703 16407 548 0,'0'0'23'0,"0"0"-15"0,0 0-8 16,0 0-6-16,0 0-11 0,0 0-6 15,0 0-19-15,0 0-53 0,0 0-66 16</inkml:trace>
  <inkml:trace contextRef="#ctx0" brushRef="#br0" timeOffset="400949.5772">19088 16245 492 0,'0'0'38'15,"0"0"-21"-15,0 0-10 0,0 0-5 16,0 0-1-16,0 0-3 0,0 0 1 15,0 0 0-15,0 0 0 16,-78 18 1-16,75-1-1 0,1-6 0 0,2 8-3 16,0-2 0-16,2-2-1 0,5 1-2 15,6-2 3-15,0-3 1 0,3-1 3 16,1-5 0-16,4-1 0 0,-7-1-1 16,2 1-3-16,1-1 2 0,-2 0 3 15,-1 0-2-15,2 1 2 0,-1 1-2 0,-5-2-4 16,0 1-2-16,-4 2 1 0,-3-4 1 15,-2 1 4-15,-1 4 1 0,-3 3-1 16,-9 2 5-16,-8 4-6 0,1-4 1 16,-4-1-8-16,-1-2-9 0,-1-2-14 15,2-5-22-15,4-2-25 0,-1 0-50 0,8 0-42 16</inkml:trace>
  <inkml:trace contextRef="#ctx0" brushRef="#br0" timeOffset="401365.3955">19383 16047 567 0,'0'0'45'0,"0"0"-13"16,0 0-9-16,0 0-13 0,0 0-4 15,0 0-6-15,0 0 0 0,0 0 0 16,0 0 1-16,13 5 1 0,3 10-3 16,2 5 0-16,3 2 2 0,-1 7-3 15,2 5 1-15,1 2 0 0,0 5-3 16,0 6-1-16,-1 0 2 0,-5 3 1 16,-4 2-5-16,-6 0-1 0,-5-1-23 15,-7-4-47-15,-12-2-82 0,-9-8-135 0</inkml:trace>
  <inkml:trace contextRef="#ctx0" brushRef="#br0" timeOffset="402249.2619">20479 16231 463 0,'0'0'41'0,"0"0"-25"0,0 0-8 0,0 0-8 16,0 0-2-16,0 0 1 0,0 0 1 15,0 0 1-15,0 0 1 0,-38 45-2 16,34-30 0-16,0 2-2 0,1-5 2 16,1 1-1-16,2 0 0 0,0-1 1 15,0 0 0-15,0-2 0 0,0 0 2 0,2-7 0 16,3 4 1-16,-2-5 3 16,6 1 0-16,0 1 2 0,4-4-2 15,3 0-2-15,1-7-1 0,5-5 2 16,-2-1-3-16,0-4 2 0,-1 0-1 0,1-1 0 15,-1 1-1-15,-2 2 0 0,1 2-2 16,-8 2-2-16,4 3 0 0,-7 5 1 16,4 1-1-16,6 2-2 0,-1 4 2 15,4 5-1-15,-2 5 1 0,-1 4-2 16,0 0 4-16,-4 3-2 0,2 1 0 0,-2-1 1 16,-2 0 0-16,2 0 0 0,-3-2 0 15,-4-4 4-15,2-2-4 16,-3-5 5-16,-2-4-4 0,0 2 0 15,-3-6 3-15,0 0 5 0,4 0 0 0,4-6-5 16,0-6 8-16,4-9-6 0,-6-2 8 16,-2-3-1-16,-1-3-1 0,-3-1-2 15,0-2-2-15,0-1-1 0,-2-2-3 16,-2 0 2-16,-2 0-5 0,2 3 2 16,-3 3-2-16,4 10-2 0,0 2-3 0,2 6-6 15,-1 5-15-15,2 2-74 0,0 4-70 16,0-1-123-16</inkml:trace>
  <inkml:trace contextRef="#ctx0" brushRef="#br0" timeOffset="411956.2244">22211 16305 237 0,'0'0'47'0,"0"0"-8"0,0 0-6 0,0 0-13 15,0 0 0-15,0 0-5 0,0 0-3 16,0 0-3-16,0 0-5 15,0 0-3-15,-57-35 0 0,57 35-2 0,-2 0-2 16,1-1-1-16,-1 1-1 0,2 0 2 16,0 0 3-16,0 0 2 0,0 0 1 15,9 0-1-15,8 0-1 0,5 4 1 16,0-2 0-16,2 1 1 0,2-3-1 16,2 2-2-16,-2-2 0 0,-1 1 0 0,-7 1-1 15,1-2 1-15,-8 1-4 0,-5-1 1 16,1 0 1-16,-7 0-4 0,0 0 6 15,0 0 2-15,2 0 5 0,-2 2-1 16,0-2-1-16,0 0 0 0,-13 0-3 16,-5 0 0-16,-8 0-1 0,-3 1-1 15,-2 0 0-15,-3 2-1 0,-3 2 1 16,-4 0 0-16,-1 1 0 0,-2-2-1 16,2 3 1-16,4-5 1 0,5 1 0 15,10-3 2-15,3 0-1 0,8 0 2 0,6 0 1 16,0 0-1-16,6 0 0 0,-1 0-3 15,1 0-4-15,0 0 0 0,0 0 0 16,13-3-2-16,10-1 3 0,7-2-2 16,5 3-3-16,1 0-3 0,0 0-2 15,5 2-5-15,-4-1-10 0,2 2-23 16,2 0-15-16,-2 0-26 0,0 3-23 16</inkml:trace>
  <inkml:trace contextRef="#ctx0" brushRef="#br0" timeOffset="412597.3366">23122 16059 194 0,'0'0'57'0,"0"0"-8"0,0 0-1 16,0 0-7-16,0 0-7 0,0 0-5 16,0 0-2-16,0 0-2 0,0 0-3 15,-36-39-5-15,36 39-4 0,-2 0-2 16,2 0-5-16,-1 0-3 0,1-3-1 0,-2 3-5 15,2-2 1-15,-2 2 0 0,2 0 1 16,0 5 0-16,0 9-3 0,-1 9 2 16,1 8-2-16,0 3 3 0,-2 0-1 15,2 1 0-15,-1 0-6 0,-1-1-1 16,2-4-2-16,0-4-1 0,0-2-4 0,0-2-22 16,0-7-48-16,5 1-69 0</inkml:trace>
  <inkml:trace contextRef="#ctx0" brushRef="#br0" timeOffset="412825.8815">23386 16320 506 0,'0'0'44'0,"0"0"-19"0,0 0-12 16,0 0-7-16,0 0-2 0,0 0-4 16,0 0-6-16,0 0-7 0,0 0-5 15,0 0-13-15,-22-10-39 0,22 10-56 16,3 0-88-16</inkml:trace>
  <inkml:trace contextRef="#ctx0" brushRef="#br0" timeOffset="413212.4866">23769 16084 502 0,'0'0'53'16,"0"0"-17"-16,0 0-14 0,0 0-10 0,0 0-3 15,0 0-7-15,0 0-2 0,0 0-1 16,0 0-1-16,0 0 1 0,-29-15 0 16,23 21-3-16,0 3 1 0,2 1-1 15,3 1 0-15,-1 6 1 0,2-2 0 16,0 4 1-16,6-2 1 0,4-2 0 0,3 1 2 16,3-4-1-16,0 0-3 0,2-2 1 15,0 0-1-15,2 0 1 0,2 1 2 16,-3-2-1-16,2 3 1 15,-2 0-2-15,-3 1-3 0,-3-5 2 0,-6 5-2 16,-2-6 2-16,-5 4 1 0,0 5 1 16,-8 0 2-16,-10 2-1 0,-5-2-1 15,-6-2-1-15,-3-3 0 0,-1-1-7 16,-1 0-14-16,-2-3-36 0,3-2-70 16,-3-5-83-16</inkml:trace>
  <inkml:trace contextRef="#ctx0" brushRef="#br0" timeOffset="413394.5903">23679 16099 456 0,'0'0'35'0,"0"0"-16"0,0 0-10 15,0 0-4-15,78-62-4 0,-50 54-1 0,4 4-6 16,2-1-7-16,4 5-16 0,-2-3-33 15,2 3-50-15,-2 0-80 0</inkml:trace>
  <inkml:trace contextRef="#ctx0" brushRef="#br0" timeOffset="414309.9469">24664 16047 434 0,'0'0'52'16,"0"0"-23"-16,0 0-16 0,0 0-11 16,0 0-4-16,0 0-1 0,0 0 0 15,0 0 0-15,0 0 2 0,0 0 1 0,-19 65 0 16,16-33 0-16,2 3 1 16,1 0-1-16,0-3 1 0,0-5-1 15,0-9 0-15,0-1-1 0,1-6 1 16,2 1 0-16,0-5 1 0,-1-2 3 0,-1 0 2 15,-1-5 4-15,0 0 1 0,5 0-1 16,4 0-2-16,4-6-2 0,3-5-1 16,-3-7 0-16,2 1-2 0,-2-4 0 15,2 0 0-15,0 1-3 0,2-1 1 16,-1 1 1-16,3 3-2 0,-3 4 1 16,-2 4 0-16,1 4-2 0,-5 2 0 15,2 3-2-15,5 1 1 0,-4 10 1 16,6 4-1-16,-6 3 1 0,0 0-2 15,-2 2-1-15,-2-1 1 0,0-1 0 0,-1 2 1 16,-3-6-1-16,1-1 3 0,-2-3-1 16,0-2 1-16,1 1 1 0,-1-4 0 15,-1 0 3-15,-3-5 6 0,0 0 2 16,0 0 1-16,4 0 0 0,2-8-5 16,1-9-2-16,1-6 1 0,-2-3-1 0,-1-2 0 15,-2-2 1-15,0-2-5 0,-2 0 0 16,1 0-2-16,-2 1 0 15,1 9 0-15,-1 0 1 0,0 2-3 16,0 7 0-16,0-1-4 0,0 9-3 0,0 5-9 16,0-1-24-16,0 1-29 0,0 0-53 15,3 0-63-15</inkml:trace>
  <inkml:trace contextRef="#ctx0" brushRef="#br0" timeOffset="414969.4913">25923 16163 392 0,'0'0'63'0,"0"0"-23"15,0 0-17-15,0 0-10 0,0 0-6 0,0 0-2 16,0 0-1-16,77-51 0 0,-45 45-1 15,4-1 0-15,1 1-3 0,1 1 1 16,-2 1-1-16,1 2-3 0,-4-1 1 16,0 1-4-16,-2 2-3 0,-4 0-4 15,-7 0-7-15,-8 0-5 0,-5 0-12 0,-7 0-16 16,0 0-13-16,0 0-17 16,0 0-13-16,-3 0 7 0</inkml:trace>
  <inkml:trace contextRef="#ctx0" brushRef="#br0" timeOffset="415168.3549">26129 16022 277 0,'0'0'59'0,"0"0"-6"15,0 0-10-15,0 0-4 0,0 0-6 16,0 0-7-16,0 0-4 0,0 0-7 0,0 0-7 16,0 0-4-16,-24-38-3 15,24 38-3-15,0 0 2 0,0 10 0 0,2 7 0 16,2 9-1-16,1 2-1 15,-2 6-3-15,0 4-2 0,-3 1-1 0,1 3-4 16,-1-2-3-16,3 0-18 0,0-5-60 16,4-2-96-16</inkml:trace>
  <inkml:trace contextRef="#ctx0" brushRef="#br0" timeOffset="415516.6357">27087 16032 524 0,'0'0'62'0,"0"0"-24"0,0 0-13 16,0 0-10-16,-15-83-4 0,13 78-4 16,1 0-4-16,1 5 1 0,0-1-6 15,0 1 0-15,-3 0 0 0,-3 5 0 0,-4 7 1 16,0 8-2-16,2 2 2 16,4 6-3-16,0 1 1 0,1 1-1 15,3 6-1-15,0-1 0 0,0-2-2 16,2 1-3-16,4-5-9 0,0-4-23 0,2 0-44 15,-2-8-77-15,-1-2-120 0</inkml:trace>
  <inkml:trace contextRef="#ctx0" brushRef="#br0" timeOffset="415944.4809">27325 16023 424 0,'0'0'60'0,"0"0"-22"0,0 0-14 16,0 0-9-16,0 0-6 0,0 0-4 0,0 0-3 15,0 0-1-15,0 0-1 0,41-59-1 16,-30 59 0-16,3 1 0 0,5 6 0 15,-6 3-1-15,-3-3 2 0,-3 4-3 16,-1 3 2-16,-3-3-3 0,-1 5 1 16,-2 4 1-16,-3 1 0 0,-6 6 0 15,-4 1 0-15,-5-2 1 0,0 1 0 16,-1-1 0-16,-3-4-1 0,4 1 1 16,0-4 0-16,2-3-1 0,6-7 2 15,4-1-2-15,5-5 0 0,1-3-1 0,0 0-1 16,0 0 2-16,0 3 2 0,7 1 2 15,6 4 0-15,9-3 0 0,2-5-1 16,2 0-3-16,3 0-3 0,0-5-1 16,1-1-8-16,-1 1-9 0,2 0-17 15,-5-3-33-15,3 3-40 0,-3-1-63 0</inkml:trace>
  <inkml:trace contextRef="#ctx0" brushRef="#br0" timeOffset="416656.4726">28182 15999 524 0,'0'0'40'0,"0"0"-21"0,0 0-11 16,0 0-5-16,0 0-3 0,0 0 0 15,0 0 0-15,0 0 0 0,0 0 1 16,-20 24-1-16,19-6-1 0,-1 2 1 16,2 6-2-16,0-9 2 0,0 1-1 15,0-4 0-15,-1-3 0 0,1 3 1 16,0-8 0-16,0 0 0 0,0-6 1 16,0 0 3-16,0 0 2 0,0 2 3 15,0-2-1-15,0 0-2 0,12-3-2 0,3-13 0 16,5-2 0-16,-1 0-2 0,1 0 0 15,2 0 0-15,-2 3 0 0,1-2-2 16,-1 3 2-16,-3 3-2 0,-3 4 1 16,0 1-1-16,-5 3-1 0,2 3-1 15,5 0 0-15,0 0-1 0,2 9 0 16,-2 3 2-16,-1 3-2 0,-4 3 1 0,1 1 0 16,-1 3 0-16,0-1 0 15,-3 3 0-15,4-2-1 0,-4-2 2 16,3-2-1-16,-3-6 1 0,1-1 0 0,-3-7 1 15,-3-1 0-15,0 1 2 0,1-4 1 16,6 0 0-16,2-8 1 0,1-6 2 16,-2-3-2-16,-4-3-1 0,-1-5 0 15,0 0 0-15,0-2 0 0,-3 0 0 16,-1 0 0-16,1-2-1 0,-1 2 1 0,-1 0-1 16,1-1-1-16,-2 2 2 0,0 1-1 15,0 6-1-15,0 1-5 16,0 6 2-16,0 6-5 0,0 1 2 15,0 5-9-15,0-3-5 0,0 3-16 0,0 0-57 16,0 13-96-16,0 5-91 0</inkml:trace>
  <inkml:trace contextRef="#ctx0" brushRef="#br0" timeOffset="417257.9365">30055 16002 431 0,'0'0'59'0,"0"0"-13"0,0 0-12 0,0 0-12 16,0 0-7-16,0 0-6 0,0 0-5 16,0 0-1-16,0 0-1 0,81-73 0 15,-54 69-2-15,4 1 0 0,-1 1-2 16,1 0-1-16,-3 2-2 0,-2 0-3 16,-1 2-4-16,-9 1-2 0,0 3-6 0,-7-2-4 15,-1 4-10-15,-1 0-15 0,-7 2-27 16,0 7-29-16,-14-2-18 0,-5 8-7 15</inkml:trace>
  <inkml:trace contextRef="#ctx0" brushRef="#br0" timeOffset="417450.3286">29998 16206 281 0,'0'0'67'15,"0"0"-8"-15,0 0-13 0,0 0-13 0,0 0-13 16,0 0-7-16,0 0-4 0,96-4-5 15,-61 0 0-15,-1-1-3 0,5 0-3 16,2-1-5-16,1 0-4 0,4 2-4 16,0-4-11-16,3 0-10 0,0 3-15 15,1-2-19-15,-1-3-12 0,-1 1-7 0,1-2 7 16</inkml:trace>
  <inkml:trace contextRef="#ctx0" brushRef="#br0" timeOffset="417785.4451">31100 15962 327 0,'0'0'69'0,"0"0"-16"16,0 0-7-16,0 0-8 0,0 0-7 15,0 0-5-15,0 0-4 0,0 0-5 16,0 0-6-16,11-24-6 0,-11 24-4 0,0 0-3 16,0 0 2-16,0 0 0 0,-6 9-1 15,-3 6 2-15,-2 7-3 16,2-1 0-16,1 1 0 0,3-5 1 15,3 1-2-15,2 2 3 0,0-5-2 0,4 5 1 16,8-6 1-16,4-4-3 0,4-4 4 16,8-4-1-16,5-2 4 0,9-5 0 15,0-8 0-15,3-7 1 0,-2-2-2 16,-5-3-1-16,-6-2 2 0,-8-1 1 16,-4 1 1-16,-8 0 0 0,-6-1-1 0,-6 2-1 15,0 1 0-15,-10 4-2 0,-6 0-5 16,-3 6 1-16,-6 5-6 15,-2 5 1-15,-5 5-8 0,0 0-20 16,0 11-53-16,5 7-83 0,2 3-118 0</inkml:trace>
  <inkml:trace contextRef="#ctx0" brushRef="#br0" timeOffset="417946.4481">31394 16027 419 0,'0'0'-3'15,"0"0"-38"-15,0 0-88 0,0 0-108 16</inkml:trace>
  <inkml:trace contextRef="#ctx0" brushRef="#br0" timeOffset="418938.6485">13434 17277 406 0,'0'0'59'0,"0"0"-20"0,0 0-12 16,0 0-12-16,0 0-8 0,0 0-3 16,0 0-4-16,0 0 4 0,0 0 0 15,-21-8 3-15,21 8 0 0,9 0-4 0,1 1-2 16,7 3-1-16,-2-1 0 0,5-1 0 15,6 0-1-15,0 2 1 0,-1-4-5 16,4 1 0-16,0 0-6 16,1 4-12-16,-2-2-20 0,-4 3-23 0,-6 1-36 15,-3 4-13-15,-4-3-66 0</inkml:trace>
  <inkml:trace contextRef="#ctx0" brushRef="#br0" timeOffset="419147.1532">13452 17583 365 0,'0'0'71'0,"0"0"-20"0,0 0-18 0,0 0-11 16,0 0-11-16,0 0-5 0,0 0-4 0,0 0-4 16,0 0 0-16,-12 5-7 15,26-5 0-15,7 0-10 0,6-3-6 16,3-2-5-16,2 2-14 0,0-4-22 15,4 2-23-15,-3-2-21 0,0-3-23 0</inkml:trace>
  <inkml:trace contextRef="#ctx0" brushRef="#br0" timeOffset="419413.0088">13642 17212 410 0,'0'0'45'15,"0"0"-22"-15,0 0-13 0,0 0-8 16,0 0-3-16,0 0 0 0,0 0 2 16,0 0 16-16,0 0-16 0,88 31 17 15,-62-9-15-15,-1 5-3 0,-4 3 15 0,-2 7-14 16,-4 5 10-16,-7 8-10 0,-6 5-3 15,-2 0-6-15,-12 4 3 0,-7 0-13 16,-1-3-25-16,-4-5-85 0,-1-11-112 16</inkml:trace>
  <inkml:trace contextRef="#ctx0" brushRef="#br0" timeOffset="420172.989">20995 15604 199 0,'0'0'35'0,"0"0"-11"15,0 0-4-15,0 0 2 0,0 0 4 16,0 0 7-16,-84 53 4 0,61-21-3 0,-1 8 1 16,0 5-5-16,-3 8-3 0,-2 6-11 15,-1 7-8-15,-2 8-7 0,-3 5-2 16,-1 6-2-16,-3 1-1 15,0 0 2-15,1-4-5 0,3-4 1 0,5-8-4 16,3-3-6-16,5-2-1 0,3-7-16 16,9 0-43-16,6-7-69 0</inkml:trace>
  <inkml:trace contextRef="#ctx0" brushRef="#br0" timeOffset="420768.1447">25040 15841 345 0,'0'0'60'0,"0"0"-22"0,0 0-13 16,0 0-12-16,0 0-3 0,0 0 8 16,0 0-1-16,0 0 5 0,0 0-2 15,-16 58-3-15,3-23-5 0,-3 7-2 16,-6 8-3-16,-4 6-6 0,-6 6 0 16,-1 2-4-16,-5 3 2 0,0 0-5 0,-1-2 0 15,1 0 1-15,2-1-3 0,4-3-1 16,1-4-8-16,7-2-12 15,5-3-22-15,6-7-49 0,7-2-57 16</inkml:trace>
  <inkml:trace contextRef="#ctx0" brushRef="#br0" timeOffset="421452.8152">28808 15488 315 0,'0'0'49'0,"0"0"-9"16,0 0-7-16,0 0-3 0,0 0-8 16,0 0-1-16,-79 40-3 0,60-16 0 15,0 7-1-15,-4 4-3 0,-3 2-4 0,-1 7-3 16,-2 1-1-16,-2 5-4 0,1 3 3 15,-3 4-5-15,-1 3-4 0,-2 2 1 16,0 3-3-16,-3 0 1 0,1 1-3 16,1-4 0-16,2-3-3 0,2-4-1 15,2-5-2-15,5-1-18 0,3-6-42 0,6-8-50 16,3-6-98-16</inkml:trace>
  <inkml:trace contextRef="#ctx0" brushRef="#br0" timeOffset="423332.9334">16595 17379 322 0,'0'0'76'0,"0"0"-18"16,0 0-19-16,0 0-18 0,0 0-6 16,0 0-16-16,0 0 7 0,0 0 1 15,0 0-3-15,4-43-4 0,-4 43-2 16,3-1-1-16,1-3-2 0,1 2 3 16,6 0 3-16,4 2-2 0,2 0 4 15,-1 4 10-15,1 6-17 0,-4 0 0 0,0 2-4 16,-4 2 4-16,-2 1 1 0,-1 2 0 15,0 3 1-15,-5-6-1 0,-1 6 3 16,0-2 2-16,0 1-1 16,-1 6 0-16,-6-7 0 0,4 0-1 0,-3-6 1 15,3-5 1-15,0-2-2 0,3 0 2 16,0-5 0-16,-1 0-1 0,1 0 5 16,0 1-4-16,-2 0 1 0,2 2 1 15,0-3 2-15,0 0 2 0,0 2 2 16,0-2-1-16,0 0 2 0,0 1-2 0,0-1 1 15,0 0-4-15,3-6-2 0,7-7-2 16,3-5 0-16,0-1 0 0,0-3 4 16,2 0-2-16,-4-6 0 0,1 5-1 15,-5 0-2-15,3 3 2 0,-5 6 0 16,2-2 0-16,-3 1 1 0,-1 4-14 16,3-6 13-16,-3 8-13 0,-2 3 9 15,1 2 0-15,-1 0 0 0,1-2-2 16,-1 3 0-16,1-3 0 0,-2 6 1 15,2-1 2-15,2-4 0 0,-1 3-3 0,0-2-2 16,-3 4 2-16,0-1-1 0,0 1 2 16,2 0-2-16,-1 0 0 0,1 0 1 15,-1 0 1-15,-1 0 2 0,0 0 1 16,0 0 2-16,0 0-2 0,-1 7 0 16,-8 5 14-16,-2 4-16 0,2-1 13 0,0 2-9 15,2 1-3-15,0 0-3 0,2 3 5 16,1 2-1-16,1 1-1 15,3-2 2-15,0 0-2 0,4-1-2 16,5-2 3-16,5-1-2 0,1-8 1 0,5 2-3 16,3-2 1-16,1 0 2 0,2-2-3 15,3-5-4-15,-1 2-9 0,1-5-22 16,2 0-35-16,-2 0-61 0,-2-8-84 16</inkml:trace>
  <inkml:trace contextRef="#ctx0" brushRef="#br0" timeOffset="428170.4389">18900 17393 423 0,'0'0'59'16,"0"0"-25"-16,0 0-10 0,0 0-2 15,0 0-6-15,0 0-14 0,0 0 6 16,0 0-20-16,0 0 11 0,-32-45-4 16,32 40 3-16,3 2 11 0,8-6-11 15,7 5 2-15,2-4 0 0,5 5-13 16,1 0 10-16,1 2-2 0,-1 1-3 15,1 0-5-15,-3 0-8 0,0 0-15 0,-5 0-18 16,-1 0-19-16,-6 0-35 0,3 1 10 16,1 1-45-16</inkml:trace>
  <inkml:trace contextRef="#ctx0" brushRef="#br0" timeOffset="428366.1123">18888 17562 356 0,'0'0'56'16,"0"0"-17"-16,0 0-11 0,0 0-14 15,0 0-5-15,0 0-8 0,0 0-7 16,0 0 2-16,0 0 0 0,0 0-1 16,94-33 0-16,-60 29-12 0,1 2-12 15,2 2-21-15,-1-3-46 0,0 3-39 0</inkml:trace>
  <inkml:trace contextRef="#ctx0" brushRef="#br0" timeOffset="428858.0474">20722 17233 300 0,'0'0'60'16,"0"0"-15"-16,0 0-7 0,0 0-3 0,0 0-2 15,0 0-3-15,0 0-6 0,0 0-3 16,0 0-10-16,0 0-4 0,0-68-5 15,0 66-6-15,-2 2 2 0,2 0 1 16,0 0 0-16,-3 2 0 0,0 11 0 16,-1 8-1-16,0 7 20 0,0 3-6 15,1 3 6-15,-2-2-7 0,1 2-15 16,0-2 0-16,-1-3-3 0,3-1-3 16,2-2-3-16,0-4-11 0,0-4-36 15,4-4-47-15,0-6-86 0</inkml:trace>
  <inkml:trace contextRef="#ctx0" brushRef="#br0" timeOffset="429265.6206">20996 17215 434 0,'0'0'41'0,"0"0"-19"16,0 0-7-16,0 0-4 0,0 0-6 15,0 0-5-15,0 0 0 0,0 0 0 16,26-80 0-16,-17 78 1 0,1-1-2 16,9 3-2-16,-3 0 1 0,4 3-3 0,-1 6 2 15,-7 4 0-15,-2 2-2 16,-3 2 1-16,-4 4 3 0,-3 4 17 15,0 2-2-15,-11 5 2 0,-4 0-2 0,-5 3-13 16,-5-1-2-16,0 0 2 0,-1-3-1 16,3-3-1-16,2-8 2 0,8-6-1 15,5-5 0-15,4-5 0 0,4-4-1 16,0 0 0-16,0 5-3 0,3 2 1 16,7 3 2-16,8 0 1 0,6-7 1 0,6-3-2 15,7 0-2-15,1-6-7 16,2 0-6-16,-3 0-24 0,2 1-31 0,-1 1-53 15,-5-4-54-15</inkml:trace>
  <inkml:trace contextRef="#ctx0" brushRef="#br0" timeOffset="431136.8756">22376 17322 259 0,'0'0'54'16,"0"0"-11"-16,0 0-8 0,0 0-5 15,0 0-8-15,0 0-3 0,0 0-5 0,0 0-3 16,0 0-6-16,-28-9 3 0,28 9-6 15,-1 0-1-15,1-1 0 0,0-2-1 16,4-2 1-16,10 0 0 0,4-4 0 16,5 0-2-16,-1 0 1 0,4 2-1 15,-1-6-15-15,-1 3 17 0,-3-1-19 16,-6 4 18-16,0 0 0 0,-4 2 0 16,-6 3 1-16,1 0 2 0,-6 2-3 15,0 0 0-15,0 0 0 0,0 0-1 16,0-3 1-16,-2 2 0 0,-12 1 0 0,-5 0 1 15,-7 0-2-15,4 6 2 0,2 6 15 16,0-3-17-16,4 3 19 0,4-3-20 16,2 4 0-16,4-8-1 0,1 5-2 15,2 2 0-15,3-3 1 0,0 9 14 16,7-6-17-16,3 6 13 0,5-4-20 0,2-2-7 16,3-1-5-16,0-2-10 15,4-1-9-15,1-2-9 0,0-2-8 16,-2-1-3-16,-5-1-3 0,0-2 5 15</inkml:trace>
  <inkml:trace contextRef="#ctx0" brushRef="#br0" timeOffset="431315.5653">22490 17148 258 0,'0'0'45'0,"0"0"-13"0,0 0-11 15,0 0-11-15,0 0-8 0,0 0-7 16,0 0-9-16,0 0-5 0,0 0-6 16,0 0-13-16,39-33-13 0,-6 33-21 15,5 0-4-15,0 5 13 0</inkml:trace>
  <inkml:trace contextRef="#ctx0" brushRef="#br0" timeOffset="431656.9046">22869 17222 224 0,'0'0'24'0,"0"0"-5"16,0 0-4-16,0 0-4 0,0 0 1 15,0 0 2-15,-36 90 15 0,29-72-13 0,0 3 11 16,-1 2-22-16,0-5-2 16,-1 1 2-16,3-6-2 0,3-7 1 15,-1 2-1-15,2-3 5 0,-1-1 8 16,1 0 12-16,2-4 7 0,-1 0 1 0,1 0-14 15,-2 0-6-15,2-11-9 0,0-9-1 16,0-3 3-16,0 0-2 0,5-4-15 16,3 2 12-16,1 0-15 0,1 0-6 15,3 2 16-15,-2 4-18 0,4 1 15 16,-5 5 2-16,2 6-2 0,-3 5-1 0,2-1-1 16,7 3 0-16,-3 0 0 0,7 3-2 15,-5 4 1-15,0 4-2 16,-1 3 2-16,0 4 19 0,-1 1-25 15,-1 2 7-15,-2 3-19 0,-1-1-44 0,-2-2-13 16,-2-6-42-16,1-3-24 0</inkml:trace>
  <inkml:trace contextRef="#ctx0" brushRef="#br0" timeOffset="432364.9389">23261 17197 307 0,'0'0'51'0,"0"0"-13"0,0 0-5 16,0 0-7-16,0 0-6 0,0 0-8 16,0 0-4-16,0 0-3 0,0 0-4 15,0 0-1-15,-37-22 0 0,29 27 0 0,-1 10 0 16,1-2 14-16,-1 10-16 0,2 0 17 15,1 2-5-15,-1-3-11 0,4-4 12 16,3 3-14-16,0-7 1 0,0 2-2 16,5 5-2-16,3-3-1 0,2-7 0 15,3 0 3-15,8-1 2 0,0-3 1 0,5-4 0 16,0-3-4-16,2-3 2 16,2-5-2-16,-1-7-1 0,2 1 5 15,-4-5-1-15,-1-3 4 0,-3-1-11 16,-3-4 15-16,-1-1-11 0,-3-2-1 0,-4-1 17 15,-1-1-16-15,-2 1 17 0,-2-1 3 16,-1 1-6-16,-3-2 3 0,0 4-1 16,-3-1 5-16,0 8 3 0,0 4-1 15,0 3-1-15,0 4-5 0,-2 2-2 16,1 3-6-16,-1 3-3 0,2 3-2 0,-4 0-2 16,-2 2 2-16,-2 10-1 15,-3 6-2-15,4 5 3 0,1 4-4 16,2 0 3-16,1 3-1 0,2-3 0 15,1 0-1-15,0-1 2 0,0-2 0 0,0-1 0 16,4-3 20-16,0 2-17 0,-2-8 15 16,1 0-6-16,-2-2-11 0,-1-9 2 15,2 2 1-15,-2-5 1 0,0 0 1 16,0 0 1-16,0 0 0 0,0 0-13 16,2 0 11-16,4-6-1 0,0-6-20 0,4-6 18 15,-1 2-16-15,0 2 17 0,-1 3 0 16,2 1-1-16,2 2 0 0,2 1-1 15,-1-1 1-15,3 2 0 0,-6 5-1 16,4 1-1-16,4 0 1 0,-1 0 0 16,2 0-2-16,-6 2 1 0,-1 6-2 15,0 1 2-15,-1 2-2 0,2 6 1 16,-2 1 13-16,-2 1-16 0,0 1 12 16,-2 0-11-16,2 0-20 0,0-3-6 15,-5-5-56-15,0-5-60 0,-1-1-113 0</inkml:trace>
  <inkml:trace contextRef="#ctx0" brushRef="#br0" timeOffset="432556.6462">24408 17222 302 0,'0'0'-74'15,"0"0"-137"-15</inkml:trace>
  <inkml:trace contextRef="#ctx0" brushRef="#br0" timeOffset="449536.5075">24739 17409 155 0,'0'0'41'16,"0"0"-11"-16,0 0-9 0,0 0-1 0,0 0-5 15,0 0-17-15,0 0 13 0,0 0-21 16,0 0 16-16,0 0-2 15,-33-78-2-15,33 78 0 0,0-1 0 16,-2 0 0-16,2-1 1 0,-1 2 17 0,1 0-12 16,0 0 17-16,-2-3-15 0,2 3-12 15,0-2 9-15,-1 2-17 0,1-2 16 16,0 2-2-16,0-1 0 0,0 1 12 16,-1 0-18-16,1 0 1 0,0 0-4 15,0 0 6-15,0 0-2 0,0 0 17 0,0 1-14 16,0 6-2-16,1-1 0 0,2 3 0 15,-2-4-1-15,4 2 0 0,-2-5 1 16,1 1 1-16,2 1 0 0,-4-1 2 16,1 0-1-16,5-2 0 0,3-1 1 15,2 0-2-15,7-2 0 0,-2-4 0 16,2-5-2-16,2 1-14 0,1-4 14 16,4-1-17-16,5-5 16 0,3 0 0 15,2 0-17-15,2-2 15 0,-1 0-17 16,-2 4 11-16,-2 0 0 0,-4 6-2 0,-1 0-5 15,-3 1-4-15,-2 4-5 0,-1-1-7 16,-6 4-13-16,0-1-14 0,-7 5-18 16</inkml:trace>
  <inkml:trace contextRef="#ctx0" brushRef="#br0" timeOffset="449988.5834">24652 17468 203 0,'0'0'54'0,"0"0"-9"0,0 0-9 0,0 0-6 16,0 0-6-16,0 0-5 0,0 0-5 15,0 0-6-15,0 0-5 0,-19-43-5 16,19 42 0-16,-1 1 1 0,1 0-1 16,0 0 2-16,0 0-2 0,0 12-2 15,0 5 5-15,4 4-1 0,1-7 1 0,1-1 1 16,-2-5-2-16,3-1 0 0,5 2 2 15,-5-1-2-15,7-3 0 0,-5-2 1 16,4-2 0-16,7-1 0 0,2 0 0 16,7-1 2-16,-2-7-6 0,2 0 3 15,1-4 0-15,1-3-3 0,2-2 0 0,2-1-5 16,3-2 0-16,2-5-7 16,6-2-13-16,4-2-14 0,6-6-33 15,2 1-9-15,1 0-9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4:52:39.236"/>
    </inkml:context>
    <inkml:brush xml:id="br0">
      <inkml:brushProperty name="width" value="0.05292" units="cm"/>
      <inkml:brushProperty name="height" value="0.05292" units="cm"/>
      <inkml:brushProperty name="color" value="#FF0000"/>
    </inkml:brush>
  </inkml:definitions>
  <inkml:trace contextRef="#ctx0" brushRef="#br0">6124 12691 51 0,'0'0'13'0,"0"0"-3"0,0 0-4 0,0 0-2 16,0 0-2-16,0 0-1 0,0 0-2 15,0 0-4-15,0 0-2 0,0 0-1 16,-12-1-2-16,11 1 2 0,1 0 1 16,0 0 1-16,0 0 1 0,-3 0 1 15,3 0 3-15,0 0 1 0,0 0 1 16,0 0-3-16,0 0 2 0,0 0-2 15,0 0 2-15,0 0-2 0,0 0 1 0,0 0 1 16,0 0-1-16,0 0 1 0,0 0-2 16,0 0 0-16,-3 0-1 0,3 0-1 15,0 1-2-15,0-1 5 0</inkml:trace>
  <inkml:trace contextRef="#ctx0" brushRef="#br0" timeOffset="7321.9162">9476 10858 112 0,'0'0'40'0,"0"0"-10"16,0 0-13-16,0 0-4 0,0 0-4 15,0 0 3-15,0 0-3 0,0 0-2 16,0 0-3-16,-10-22 1 0,8 17-2 15,2 5 0-15,-1-1 0 0,1 1-2 0,0 0-1 16,-2-1-1-16,2 1 0 0,0-3 0 16,0 3 1-16,-1 0 0 0,1 0-1 15,0-2 1-15,0 2-2 0,0 0 2 16,-2 0 0-16,2-1 0 0,0 1-1 16,0 0 0-16,0 0-1 0,0 0-3 0,0 0-1 15,0 0 0-15,0 0 2 16,-1 0 2-16,1 3 2 0,0 12 2 15,-3 5-1-15,3 5 0 0,0 1-2 16,0-3 0-16,0 0-2 0,0 0 1 0,0-1 3 16,0-2-3-16,0-5 2 0,0 2 0 15,3 1 0-15,-2-6 1 0,-1 2 1 16,2-3-1-16,-2-6 1 0,0 2-1 16,0-1 1-16,0-6 2 0,0 0 1 15,0 0 4-15,0 1 1 0,1 0 1 0,-1 1-3 16,0-2 0-16,0 0-3 15,0 0-2-15,0 0 0 0,0-6-2 0,-1-8-2 16,-2-4 4-16,0-1 3 16,0-8 1-16,3 2-1 0,0 1-4 0,0-4-2 15,0 1 0-15,0 1 4 0,0 7 3 16,0 0 1-16,0 8 1 0,0-1-1 16,0 1-1-16,0 4 4 0,0 3 3 15,0-2 1-15,0 0 1 0,0 0-8 16,0 1 0-16,0 5-3 0,0-2 1 0,0 2-2 15,0-2-2-15,0 1-1 0,0 0-2 16,0-1-3-16,-1 2 1 0,1-1-2 16,0 1 1-16,0-2 0 15,0 2 0-15,0-1 0 0,0 1 1 0,0-1 2 16,0 1 0-16,0-2-3 0,0 2 3 16,0 0-2-16,0 0 1 0,0-1 0 15,0 1 2-15,0 0 0 0,0 0 2 16,0 0 0-16,0 0-2 0,4 0 0 15,5 3 1-15,4 4 0 0,-2 2 5 0,5 5-3 16,0-1 1-16,0 2-1 0,-3 1-3 16,6 0-1-16,-6-1-1 0,1 0-2 15,1 1 1-15,-2-1 1 0,1 0 2 16,-1 0 2-16,2-1-2 0,-4 0 0 16,1-4 0-16,-5 0 0 0,2-5-2 0,-3 0-1 15,1 1 1-15,-3-4 2 16,0 0-2-16,-4-2 1 0,0 0 2 15,0 0-2-15,2 2 3 0,-1-2 2 16,1 0 2-16,-1 2 1 0,1-2 0 0,-1 0-1 16,1 0 2-16,-1 1-1 0,-1-1 0 15,0 0 2-15,0 0 0 0,0 2-2 16,3-2-1-16,-3 0-1 0,0 0-4 16,0 0 0-16,0 0-1 0,-6 0 0 15,2 0 2-15,-5-2-2 0,2 1 1 0,1-1 1 16,-7 2-1-16,7 0 2 15,-8 0 1-15,1 0 0 0,-3 0-3 16,0 3 1-16,-1 2-2 0,-6 2 0 16,2 1-1-16,1 1 2 0,-3 2-2 0,7-1 0 15,0-2 0-15,3-1 1 0,6-2 0 16,1-3 1-16,3 1 1 0,3-3-1 16,-1 0-1-16,1 0-1 0,-2 0-1 15,1 1-3-15,-1-1-5 0,1 0-9 16,-2 0-19-16,3 0-31 0,0 0-25 0,0 0-23 15,0-1-37-15</inkml:trace>
  <inkml:trace contextRef="#ctx0" brushRef="#br0" timeOffset="7985.1535">9691 11252 205 0,'0'0'36'0,"0"0"-16"16,0 0-8-16,0 0 0 0,0 0 9 15,0 0-1-15,0 0-5 0,0 0-8 16,0 0-11-16,-55-58 2 0,41 43-2 16,4-2 3-16,-2 1 0 0,-1-1-1 15,3-1-2-15,-2-2 0 0,1-1-2 16,1-3-1-16,1-4-6 0,-4-4-8 15,6-1-4-15,-2-5 3 0,-1-1 2 0,3 4-9 16,-2-3 0-16,0 3-8 0,1-2 2 16,-4 3 16-16,5-1 0 0,-6 1-7 15</inkml:trace>
  <inkml:trace contextRef="#ctx0" brushRef="#br0" timeOffset="12534.3763">6517 5376 66 0,'0'0'20'0,"0"0"-1"16,0 0-2-16,0 0 2 0,0 0 2 15,0 0-2-15,-84-21-2 0,67 16-6 0,2 1 0 16,-5-2-2-16,1 0-1 0,-1-2-1 16,3 2-4-16,-2-3 1 0,-1 0-1 15,2-2 4-15,-2-1-3 0,0-1-3 16,5-4-3-16,-3 0-4 0,0-3 3 16,2 0 1-16,2 2 3 0,-2 1-1 0,3 2 1 15,0 0 2-15,1 0-3 0,-2-2 1 16,5 2-2-16,-4-1 1 15,3-3 1-15,0 1 1 0,0 0 1 16,-3-2-1-16,6-1-1 0,-2 0 0 0,-4-2 2 16,6-1 1-16,-5-1 2 0,2 2 7 15,0 0 2-15,0-2-3 0,-2 1-2 16,2 0-6-16,0-1-4 0,-3 1 3 16,6-1 2-16,-2 3 10 0,3-1 2 15,-1 0 0-15,1-1-9 0,-1-2-10 0,4-1 0 16,-1 0-4-16,1 1 7 15,-1-2 0-15,1 4 1 0,0 6 0 0,1-2-1 16,-2 2 2-16,4 4 1 0,-3-7-1 16,3-1 0-16,-3-1-3 0,3-6 3 15,-3-2-3-15,2 1-1 0,-2-1 1 16,1 1-2-16,2 3 0 0,0 7 4 16,0 1-1-16,0-1-1 0,0 7 0 15,0-6-4-15,3 3 2 0,-1 4 0 16,2-3-2-16,-1 6 1 0,0 1-3 0,0 1-2 15,3-1 4-15,2-5-3 0,4 3 4 16,5-7 3-16,2 1-3 0,6-2 4 16,-1 2-4-16,2 0 3 0,-4 2-8 15,-6 5-5-15,-9 5 2 0,3 1-1 16,-4 1 6-16,4-2 8 0,6-1 0 16,0 0 8-16,7-2 0 0,-4-1-3 15,4 1-3-15,0-1-1 0,0 2-1 16,-1 0-2-16,1 0 0 0,3 0 0 15,0 0 0-15,4 1 2 0,1 1-1 0,-1-1-1 16,-1 2-1-16,1 1-2 0,-5 1 2 16,-6 1-1-16,-2 0-1 0,-5 0-1 15,-2 0-1-15,7 5 2 0,-2 0 5 16,5 0 0-16,0 3 3 0,-2-2-2 16,2 2-1-16,-3-2 0 0,2-1-1 0,0 2-1 15,0 0 1-15,-2-1-1 0,-1 1-2 16,3-2 0-16,-5 3 2 15,2 1 0-15,3 1 0 0,-3 2 1 16,1-2 3-16,-1 4-8 0,0 0 1 0,-2-1-3 16,1 1 2-16,-1 1 9 0,2 0-1 15,0 3 4-15,3-1-5 0,-3 1-3 16,1 2 1-16,-1 2 1 0,0-2-3 16,-4 2-7-16,0 0 3 0,0 3 2 15,-2 2 1-15,0 2 5 0,-1 0-3 0,0 2-2 16,1-3 1-16,-3-1 1 0,0 2 1 15,1-3 1-15,-1 1-1 0,0-2 0 16,-1 0 0-16,-2 0-2 16,-2-1 0-16,-1 2 1 0,-1 1 4 0,0 2-3 15,-4 0-1-15,-1 0 0 0,-1-2-1 16,-2-1 2-16,2-2 2 0,-1-2-2 16,-2-1 1-16,2-2-2 0,0 2 1 15,-2-2 0-15,3 1-2 0,-4 0 0 16,0 0 1-16,3 4-2 0,-2 0 2 0,-4 0 0 15,1 3-1-15,-3-1 0 0,0-2 1 16,-5 1-1-16,5-3 1 16,-3 0 0-16,-1-3-2 0,4-1 0 0,-2 2 0 15,1-2 2-15,-1 1 5 0,1-1-5 16,0-1 4-16,6-5-7 0,1-2-2 16,2-4 2-16,4-3 2 0,0 1 2 15,-1-1 1-15,1-1 3 0,-6 5-8 16,-2 2 3-16,-1 0-3 0,-4 4-3 15,2-1-1-15,-5 1 0 0,3-1 0 0,-3 0 0 16,0 0 5-16,-4-1 0 0,0-1 3 16,0 0 3-16,7-4-2 0,0 0-2 15,-1-3-2-15,4 0 0 16,-5 0 1-16,6-2 0 0,-3-1-7 0,3 0-9 16,-2 0-27-16,1 0-23 0,0 0-55 0</inkml:trace>
  <inkml:trace contextRef="#ctx0" brushRef="#br0" timeOffset="17346.1379">6057 5813 13 0,'0'0'11'0,"0"0"0"0,0 0-4 0,0 0 4 16,0 0-1-16,81-36 1 0,-59 27 0 16,1-2-1-16,3-1 1 0,4-3 3 15,2-4-1-15,6 0 2 0,1-5-6 16,0-1-4-16,3-2-5 0,-2 0-4 16,-2 1 2-16,4 2-2 0,-3 1-1 15,-3 4 1-15,-4 1 0 0,0 4 0 16,-5 1 2-16,-2 4-1 0,-9 3-2 0,-5 3-2 15,-2 0-3-15,-5 3-1 16,1-2-4-16,2 2 1 0,-7 0-7 0,0 0-20 16</inkml:trace>
  <inkml:trace contextRef="#ctx0" brushRef="#br0" timeOffset="17714.2782">6112 5894 253 0,'0'0'54'15,"0"0"-10"-15,0 0-12 0,0 0-12 0,0 0-10 16,0 0-7-16,0 0-3 15,0 0 0-15,0 0 0 0,0 0-1 16,-4-9-2-16,14 3-4 0,3-2-1 0,1 2 2 16,4-4 4-16,-1 5 7 0,2-3-2 15,7-2-3-15,0 0 1 0,4-2 3 16,2-3-1-16,3-3 6 0,1-4-4 16,0-1-4-16,2 1-2 0,-5-2-1 15,0 1 0-15,-2 2-2 0,-1 1-1 0,-4 5-3 16,-4 1-3-16,-6 5-9 15,-9 4-9-15,-1 4-15 0,-6 1-26 0,3 0-7 16,2 0-10-16</inkml:trace>
  <inkml:trace contextRef="#ctx0" brushRef="#br0" timeOffset="17938.9857">6284 5906 284 0,'0'0'60'0,"0"0"-15"0,0 0-15 16,0 0-10-16,0 0-8 15,0 0-3-15,0 0-1 0,0 0-4 0,0 0 1 16,0 0-6-16,44-35 4 0,-21 19-3 16,1 2 0-16,4-3 2 0,1 0-3 15,1 1-1-15,3-2-6 0,2 2-10 16,3 2-22-16,-2-1-42 0,6 3-66 15</inkml:trace>
  <inkml:trace contextRef="#ctx0" brushRef="#br0" timeOffset="28006.9591">9697 11606 30 0,'0'0'12'0,"0"0"-1"0,0 0-2 16,0 0-3-16,0 0-1 0,0 0-3 16,0 0-2-16,0 0-1 0,0 0-5 15,10-2-2-15,-10 2-4 0,0 0-3 16,2 0-6-16</inkml:trace>
  <inkml:trace contextRef="#ctx0" brushRef="#br0" timeOffset="42782.5246">7639 9731 17 0,'0'0'11'15,"0"0"-2"-15,0 0-3 0,0 0-1 16,0 0-2-16,0 0-1 0,0 0-1 0,0 0-1 15,0 0-3-15,-6-10 0 0,5 8-1 16,1 2 2-16,0-1 5 0,0 1 3 16,0-2 7-16,0 2 4 0,3-2 1 15,3 1 2-15,4-1-3 0,3 1-3 16,-3-1-3-16,4 2-1 0,-2 0-1 16,8 0-1-16,-2 0 0 0,5 2 1 15,-2 2-2-15,1 1 2 0,3 1 4 16,4-2 6-16,1 3 2 0,5-3 2 15,1-1-7-15,4-1-3 0,1-2-2 0,2 0 1 16,2 0-3-16,0 0-1 0,4 0-6 16,-4 0 0-16,1 0-2 0,-1 0-2 15,-2 0 2-15,-1 0-1 0,-4 3 0 16,4 0-2-16,-5 0-2 0,0 0 3 16,-3 1 1-16,1 0 2 0,-2-1-1 0,0 0 0 15,-2 0-1-15,-5-2-1 16,0 2 0-16,-7-1 1 0,-2-1 0 15,3 1 2-15,0-1 0 0,4 2-1 16,-7-1 1-16,2 1-1 0,-3-2 0 0,-5 1 1 16,8-1-2-16,-9 1-1 0,-4-2-2 15,4 2 0-15,-4-2 0 0,-2 0 1 16,9 1 2-16,-7-1-2 0,0 0 2 16,7 0 1-16,-9 0 0 0,3 0-3 15,-1 0 2-15,-6 0-1 0,0 0 1 0,0 0 1 16,2 0 0-16,-1 0 0 0,1 0-1 15,-1 0-2-15,-1 0-3 0,3 0-7 16,-3 0-7-16,3 0-6 16,-3 0 0-16,0 0 0 0,0 0 3 0,0 0-2 15,0 0-3-15,0 0 2 0,-3 0 6 16,-4 0 8-16,-5 0 8 0,-5 0 2 16,-1 2-3-16,-5 1-5 0,0-2-15 15</inkml:trace>
  <inkml:trace contextRef="#ctx0" brushRef="#br0" timeOffset="43421.1715">7389 9773 202 0,'0'0'50'0,"0"0"-16"0,0 0-6 0,0 0-6 16,0 0-5-16,0 0-6 0,0 0-9 16,0 0-9-16,0 0-9 0,0 0-7 15,-6-13-3-15,6 13 10 0,0 0 7 16,2 0 13-16,9 0 4 0,8 0-1 15,3 5 2-15,1-1-1 0,0 1 1 16,3-3-1-16,3 0 4 0,1-2-2 0,2 0 1 16,6 0 0-16,-2 0-2 0,6 0 0 15,-2-2-1-15,1 2 0 0,2 0 0 16,2 0 1-16,1 0 3 0,-1 0-5 16,0 0 0-16,3-1 0 0,-1 1-2 15,1-1-1-15,3 0-1 0,-2-1-2 0,0 2 1 16,0 0-1-16,-1 0-2 15,1 0-2-15,-7 2-1 0,2 1-1 0,-3 4 2 16,-3-3 3-16,3 2 0 16,-4-3-2-16,-1 1 1 0,-1-3-3 0,0-1 3 15,-2 2 2-15,0-2 1 0,-1 0-1 16,3 0 0-16,0-3 0 0,-1-1 0 16,-2 0 0-16,-3-1 0 0,-3 2-1 15,-7 0 0-15,-1 2 0 0,-9-1 0 16,-2 2-1-16,6 0 0 0,-7 0 1 0,7 0-1 15,0 0 0-15,-7 0-3 16,0 0-1-16,-6 0-4 0,0 0 0 0,0 0 1 16,1 0 1-16,1 0 0 0,-1 0 3 15,1 0-2-15,-1 0 2 0,-1 0 1 16,3 0-2-16,-3 0-3 0,3 0-9 0,-3 0-12 16,0 0-7-16,1 0-11 15,-1 0-13-15,0 0-9 0,-1-2-38 16</inkml:trace>
  <inkml:trace contextRef="#ctx0" brushRef="#br0" timeOffset="44122.0879">7331 9674 100 0,'0'0'37'0,"0"0"-5"15,0 0-12-15,0 0-8 0,0 0-2 16,0 0 0-16,0 0 0 0,0 0-3 16,0 0-4-16,-6-10-3 0,6 10 0 0,0-1-1 15,0 1 0-15,0 0-1 0,0-2-1 16,0 2 0-16,0 0-1 0,0 0 1 16,0 0 1-16,0 0 7 0,0 0 7 15,2 0 10-15,8 0 8 0,6 0-2 16,6 2-3-16,2 1 6 0,5 0 0 0,6 0 0 15,8 0-6-15,2 0-11 0,4 0-10 16,2 2-2-16,2-1-2 0,1 2 1 16,-1 0 2-16,1 2-2 0,5-2 0 15,-1 0 0-15,1 0-1 0,-1-1 0 16,0-1 1-16,0-1-2 0,-6 0 0 16,3 0-1-16,-3-1-3 0,-4 1 1 15,-1 0-1-15,-5 0-4 0,0 0 1 16,-4 2 1-16,-2-2 0 0,-1 0 6 15,-2 0 1-15,-1-3-1 0,-3 0 3 0,-5 0-1 16,-5 0 2-16,-3 0-1 0,-5-1 0 16,-2-3 0-16,0 3 2 15,-5-1-2-15,1 1 1 0,-5 1-1 0,0-2 1 16,0 2-2-16,2 0-1 0,0-2-3 16,-1 2-2-16,-1 0-2 0,3-1-2 15,-3 1-4-15,3 0-3 0,-2 0-1 16,1 0 4-16,-2 0 5 0,1 0 5 15,-1 0 1-15,2 0-1 0,-2 0-1 16,1 0-3-16,-1 0-4 0,2 0-7 0,-2 0-11 16,1 0-12-16,-1 0-17 0,0 1 1 15,2-1 3-15,-2 2 3 0</inkml:trace>
  <inkml:trace contextRef="#ctx0" brushRef="#br0" timeOffset="45453.3084">8134 9831 53 0,'0'0'15'15,"0"0"3"-15,0 0 1 0,0 0 2 16,0 0 2-16,0 0-2 0,0 0-2 0,0 0 0 16,0 0-5-16,0 0-1 0,0-28-2 15,0 26-3-15,0 1-2 0,0-1-1 16,0 0-1-16,0 1 1 0,0-1 5 16,-2 1 5-16,1-1 6 0,-1 1 5 15,1-1 4-15,-2 1-1 0,3-1-2 0,-3 2-1 16,3-1-3-16,-1 1-2 0,-1-2-7 15,1 2-2-15,-1-1-8 0,0 1 0 16,0-2-3-16,1 2 0 16,-1-2-3-16,1 2-1 0,-1 0 0 0,1 0 1 15,-5 0 0-15,2 7 1 0,-2 2-1 16,-4 5 2-16,4 1-1 0,0 3 3 16,0 3 3-16,-1 1-4 0,3-7 4 15,1 1-5-15,0 3-2 0,2-9 5 16,-1 8-2-16,1-5 0 0,-1 0 0 0,1 1 0 15,-1-1-2-15,2 2 0 0,0-4-1 16,0 7 1-16,0-6-2 0,0 5 2 16,3-2 0-16,0-4 1 0,2 5 0 15,-1-5 0-15,3-1 0 0,0 2 0 16,2-2-1-16,-3-2 1 0,4 3-1 16,-4-2-2-16,-2-3-2 0,5 1 0 15,-5-1-3-15,3 2 1 0,-4-5-3 16,0 0 1-16,-3-3-4 0,0 0-12 15,0 0-27-15,0 1-38 0,3-1-60 0</inkml:trace>
  <inkml:trace contextRef="#ctx0" brushRef="#br0" timeOffset="46401.6019">7315 9980 310 0,'0'0'53'0,"0"0"-6"16,0 0-10-16,0 0-5 0,0 0-4 15,0 0-6-15,0 0-5 0,0 0-7 16,0 0-5-16,0 0-3 0,9-15-4 16,-8 13-3-16,-1 2-6 0,0-1-3 0,0 1 2 15,-1 0 5-15,-10 6 2 0,-7 8 5 16,-2 3 0-16,1 1-1 15,-1-2 0-15,0 2-1 0,2-2 0 16,4 0 1-16,-1 0 2 0,-2-2-1 0,2 2 2 16,-2-2-10-16,1-1 0 0,-1-2 2 15,1 0 1-15,0-3 8 0,4-1 1 16,-2-3-1-16,-1 0-1 0,4 0 1 16,-5-1 1-16,3-1-1 0,0-2 1 15,1 0-1-15,-2 0-1 0,4 0 3 0,-3-2-2 16,1-6 0-16,5 4 1 0,-4-6 0 15,5 5 0-15,1-5 4 0,1 2-4 16,1-2-4-16,3 0-2 16,-1-2-3-16,1-7-4 0,0 3 2 0,4-4 3 15,5 2-2-15,2 6 4 0,2-1 1 16,-4 8-1-16,5-4 1 0,1 5-1 16,5-1 1-16,-4 1-2 0,4 3 3 15,0 1-4-15,-2 0 2 0,8 1 0 16,-3 6-3-16,-4 1 3 0,-2 3-1 0,0 1 1 15,-2 1 2-15,2 1 0 0,-2 1-1 16,-1-1 0-16,-2 1 1 0,0 1-3 16,-1-1 3-16,-5-3 0 0,1 0-2 15,-4-3 0-15,0 0-3 0,4 0-2 16,-6-6-10-16,2 2-18 0,-3-5-19 16,3 3-25-16,0 0-37 0</inkml:trace>
  <inkml:trace contextRef="#ctx0" brushRef="#br0" timeOffset="46579.5655">7327 10185 386 0,'0'0'20'0,"0"0"-30"15,0 0-27-15,0 0-65 0,0 0-124 16</inkml:trace>
  <inkml:trace contextRef="#ctx0" brushRef="#br0" timeOffset="48519.0455">7897 10229 74 0,'0'0'8'16,"0"0"-6"-16,0 0-7 0,0 0 1 16,0 0 4-16,0 0 0 0,78-56-2 15,-48 41-2-15,3-3-1 0,2 2-2 16,3-2 1-16,2 0-3 0,1-2-4 16</inkml:trace>
  <inkml:trace contextRef="#ctx0" brushRef="#br0" timeOffset="48795.7216">8955 9743 49 0,'0'0'4'0,"0"0"-3"15,0 0 0-15,0 0 0 0,0 0 0 16,0 0-1-16,0 0-1 0,0 0 0 16,0 0-3-16,-11 2-2 0,9-2-4 15,1 0-3-15,-1 1-8 0</inkml:trace>
  <inkml:trace contextRef="#ctx0" brushRef="#br0" timeOffset="51547.1359">9143 9898 1 0,'0'0'2'16,"0"0"-1"-16,0 0 0 0,0 0 0 15,0 0-1-15,0 0 0 0,0 0-3 16,0 0 0-16,0 0 3 0,0 0 0 15,6-40 0-15,-6 40 0 0,0 0 0 0,1 0 0 16,-1 0 0-16,0 0 0 0,2 0 0 16,-2 0 0-16,0 0 0 0,1 2 0 15,-1 0 0-15,2-1 0 0,-2 1 0 16,1 4 0-16,2-2 0 0,-1 1 3 16,0 2-5-16,0-2 4 0,-1 0-2 0,2 4-3 15,-3-3 3-15,3 6 0 16</inkml:trace>
  <inkml:trace contextRef="#ctx0" brushRef="#br0" timeOffset="52893.6988">7315 9594 34 0,'0'0'17'0,"0"0"-1"0,0 0-5 15,0 0-10-15,0 0-8 0,0 0-8 16,0 0-3-16,0 0 8 0,0 0 6 16,0 0 5-16,0-2 6 0,12 11-3 0,1 1 0 15,4 3-1-15,-2 0-2 16,-1 1 1-16,2-1 0 0,3 1 0 15,-3 0 3-15,4-2 2 0,3-2 0 16,2-2 2-16,2-4 0 0,3-1-2 0,2-3 2 16,3 0-6-16,1 0 0 0,-1-1-1 15,3-2-2-15,-5 0 1 0,4 0 0 16,-2 0 1-16,0 1 1 0,-2 1 0 16,3 1-1-16,-4 0-2 0,-3 0 1 15,-2 1 0-15,-1 6 1 0,0-2 0 0,-1 2 1 16,3-1 1-16,1 0 0 0,1-2-1 15,3 3 0-15,2-5-1 16,5 1 0-16,-2-1-1 0,0 0 1 16,-2-1-2-16,0 1 1 0,-7-1 0 0,0 1 0 15,-2 1-1-15,-2 1 0 0,-2-1 1 16,-2 2-1-16,-6-2 5 0,2 1-2 16,-1-1-1-16,-5 1 3 0,6-1-3 15,-7 0-1-15,-6-3-1 0,8 1-2 16,-8-1 1-16,-1 0-1 0,4 1 6 0,-2-1-2 15,2 0 3-15,3 0 0 0,0 0-6 16,-4 0 1-16,4 0-2 0,-6 0-5 16,1-1-2-16,-1 1-7 0,-4 0-3 15,8 0 2-15,-2 0 1 0,3 0 3 16,3 0 0-16,-2 0-7 0,-3 1-14 16</inkml:trace>
  <inkml:trace contextRef="#ctx0" brushRef="#br0" timeOffset="53626.4012">9088 9887 64 0,'0'0'29'0,"0"0"-5"16,0 0-5-16,0 0-6 0,0 0-6 15,0 0-3-15,0 0-7 0,0 0-3 16,0 0 0-16,2-42 0 0,-2 40 4 0,1 2 1 15,1 0 2-15,-1 0 0 0,-1 0 0 16,3 0 3-16,-3 0 0 0,3 0-2 16,-3 0 3-16,4 2-1 0,-3 0 1 15,2 2 0-15,-1 1 2 0,1-1-1 16,0 5 2-16,-2-4 2 0,1 4-4 16,-1 0 1-16,2 2-5 0,0 5 0 15,0 0 0-15,-2 5-4 0,3 1 2 16,-2 1-2-16,-2 5 4 0,0 4 3 15,0 6 3-15,0 7 0 0,-6 4-5 0,-1 2-3 16,1 2-5-16,-1-3-1 0,1-1 4 16,-1-3-1-16,3-2 1 0,1-5 1 15,1-1 0-15,2-5 2 0,0-1 0 16,0-6 2-16,0 0-4 0,0-9-4 16,2 1-1-16,1 0 0 0,-2-5 1 0,2 4 2 15,-3 3 3-15,3 1-3 16,-3 8 1-16,0 0-3 0,0 1-2 15,0 4 1-15,0-2 1 0,-3 6 3 16,-1-1-1-16,1 5-5 0,-3-2-5 0,0 3-6 16,0-1-6-16,-1-2 0 0,1-2 0 15,3-6 3-15,-1-9 3 0,4-2 9 16</inkml:trace>
  <inkml:trace contextRef="#ctx0" brushRef="#br0" timeOffset="54247.1654">9105 12191 47 0,'0'0'16'15,"0"0"-3"-15,0 0 2 0,0 0 0 0,0 0-2 16,0 0-3-16,0 0-6 0,0 0-7 15,0 0-2-15,0 0-2 16,-5 8-3-16,5-8 1 0,0 0-4 16,0 0-1-16,0 0-1 0,0 0 2 0,0 0 0 15,0 0-1-15,0 0-3 0</inkml:trace>
  <inkml:trace contextRef="#ctx0" brushRef="#br0" timeOffset="56281.4753">8354 10069 49 0,'0'0'12'15,"0"0"-1"-15,0 0 1 0,0 0 4 0,0 0 8 16,0 0 3-16,0 0 3 0,0 0 3 16,0 0-1-16,0 0-1 0,0-16-7 15,0 14-4-15,0 1-6 0,-2 0-3 16,2-1-2-16,0 1-1 0,0-1-3 16,0 0 1-16,0 0-1 0,0 1 0 0,0 1 1 15,0-2 0-15,0 2 0 16,0-1-1-16,0 1 1 0,0-1 1 15,0 1-2-15,0-2-1 0,0 2-2 16,0 0-1-16,0-1-1 0,0 1-1 0,0 0 0 16,0 0-4-16,0 0 2 0,0 0 1 15,0 0 1-15,0 0 2 0,0 0-1 16,0 0 0-16,0 0-1 0,0 0 1 16,0 0 0-16,0 0 0 0,0 0 0 15,0 0-2-15,0 1 2 0,2 1-1 0,-2-1 1 16,1 0 1-16,-1 1-1 0,2 5 0 15,-1-3 2-15,3 1-1 16,-4-2-1-16,0 2 1 0,3 0 0 16,-3 0 0-16,4 3 0 0,-2-4 2 0,1 5 0 15,0-2 1-15,-2-2 0 0,2 4-2 16,-1-5 1-16,-1 6 0 0,2-1-1 16,1 2 1-16,0-2 1 0,-2-5-3 15,1 7 0-15,-2-6-2 0,1-1 1 16,-1 7-1-16,1-7 1 0,-1 0-2 0,-1 7 4 15,3-6-1-15,-3-1 0 0,4 6-1 16,-2-6 1-16,-1 1-2 0,2 4 1 16,-1-5 1-16,0 1-2 0,1 4 1 15,-1-4 0-15,-1 2 0 0,2 2 0 16,3-1-1-16,-3 1-2 0,1-2 1 16,-1 1 0-16,3 0-1 0,-2-1 0 15,0 1 1-15,1-1-1 0,-1 0 1 16,1 0-2-16,-1 1 1 0,4-1 3 15,0 1-4-15,2 2 4 0,0 0 4 0,3 2 0 16,4-2 2-16,-2 1-2 0,2 0-1 16,-1-2-3-16,-4-2 0 15,1 1-1-15,-5-4-3 0,1 1 1 0,5 1 2 16,-5-2 2-16,4 3 4 0,2-3 0 16,-5-1-4-16,6 3 0 0,-3-1 2 0,-3 0-4 15,3 0 5-15,-4 0-7 0,2-2 0 16,-2 2-1-16,1-1-1 15,1-1 3-15,-2 1 2 0,3 0 2 16,-2-3 0-16,0 2 2 0,-6-1-1 0,6-1 2 16,-7 1-2-16,3-2 1 0,0 2 1 15,-2-2-1-15,2 0 1 0,5 0-2 16,0 0-1-16,-7 0 0 0,7 0-3 16,-6-2 0-16,-1 0 0 0,6 1 1 15,2-2 2-15,2 0 0 0,2-1-7 0,-3 0 4 16,-4 1-4-16,-3 3 0 0,5 0 5 15,-5 0-6-15,-3 0 4 16,4 0-1-16,-7 0-1 0,0 0 2 16,0 0 0-16,2 0 2 0,-1 0 2 0,1 0 0 15,0 0 4-15,0 0-3 0,-1 0-3 16,1 0 0-16,-1 0-7 0,1 0-17 16,-1 0-35-16,-1 0-51 0,0 0-52 15</inkml:trace>
  <inkml:trace contextRef="#ctx0" brushRef="#br0" timeOffset="57494.061">8183 10710 72 0,'0'0'25'16,"0"0"10"-16,0 0 12 0,0 0 0 0,0 0-2 16,0 0-6-16,0 0-7 0,0 0-8 15,-17-82-3-15,14 77-2 0,1 1-6 16,2 4-3-16,-1-1-2 0,1 1-6 16,-2-2-2-16,1 1-3 0,-5-1 0 15,-1 0-1-15,4 1-3 0,-7-1-2 0,0 2 1 16,-5 2-1-16,-1 6 3 0,-1 2 3 15,5 1-1-15,0 1 0 16,3-1-1-16,0 0-1 0,3-4 2 16,-1 2-2-16,3 0 0 0,1-4 2 0,0 4 0 15,0-4 3-15,3-1-2 0,0 1-1 16,0 0-2-16,0 0 2 0,0 0-2 16,0 2 0-16,3-4 0 0,1 0-4 15,5 0-1-15,-3-2 4 0,4-1 6 16,3 0 10-16,0 0 4 0,0-3-1 0,1-4 2 15,-5-2-1-15,6-4-5 0,-4 0 9 16,2-2-2-16,0-2 2 0,-3 1 5 16,-1-3-3-16,1 8 1 15,-6-3 3-15,1 6 0 0,-4 3 1 0,1 1-6 16,-2 4-2-16,0 0-7 0,0 0-5 16,0 0-5-16,1 0-3 0,-1 0 1 15,0 0-1-15,0 7 3 0,-3 10 0 16,0 3-2-16,2 3-1 0,-1 2-2 15,2-2 1-15,0 5 0 0,0 0 0 0,3 3 2 16,2-1-3-16,-1 2-9 0,0-3-12 16,2-3-26-16,0-8-21 0,-2 2-24 15,-1-8-39-15</inkml:trace>
  <inkml:trace contextRef="#ctx0" brushRef="#br0" timeOffset="57921.5906">8310 10631 448 0,'0'0'36'0,"0"0"-13"15,0 0-8-15,0 0-9 16,0 0-6-16,0 0-8 0,0 0-2 0,0 0 1 16,0 0 1-16,-17-13 4 0,17 23 3 15,0 8-1-15,0 5 2 0,0 1 0 16,0 2 2-16,0-1-2 0,0-7 0 16,0 0-1-16,3-4-2 0,-2-2 1 15,3 0-1-15,-1-4-1 0,2 1-3 16,-2-7-2-16,-2 3 1 0,5-5 0 0,4 0 2 15,4-6 2-15,1-4 1 0,-1-8 6 16,-3-1 4-16,-4-2 2 0,-3 0 1 16,-3-2-2-16,-1 0-3 0,-1 2 2 15,-9 1 3-15,3 1-1 0,-5 2-1 16,-1 0-1-16,3 6-5 0,0 2-1 16,1 3-3-16,5 3-6 0,1 1-15 15,3 2-33-15,0 0-43 0,0 0-69 16</inkml:trace>
  <inkml:trace contextRef="#ctx0" brushRef="#br0" timeOffset="58208.3406">8511 10789 481 0,'0'0'36'0,"0"0"-15"0,0 0-13 15,0 0-6-15,0 0-2 0,0 0-3 16,0 0-1-16,0 0-1 0,0 0 0 16,-7-6 3-16,7 3 2 0,3 2 0 15,7-4-7-15,3-1-3 0,-1 3-2 0,5-2-1 16,-1 2 5-16,3-1-3 0,4-2-8 15,0 0-40-15,-4-2-37 0,1 0-61 16</inkml:trace>
  <inkml:trace contextRef="#ctx0" brushRef="#br0" timeOffset="58778.5646">8870 10596 518 0,'0'0'33'0,"0"0"-20"0,0 0-4 0,0 0-4 16,0 0-3-16,0 0-1 0,0 0-3 16,0 0-1-16,0 0-3 0,0 0-3 15,-13-20-2-15,11 20 3 0,0 0 2 16,-3 10 5-16,1 8-1 0,-5 6 5 16,2 1-3-16,-3 3 0 0,-2 3 0 0,0-1-3 15,0-1 0-15,0-1 1 0,1-4-2 16,2-8 2-16,0-2 0 15,6-6 0-15,0-5 2 0,2 1 1 16,1-4 0-16,-2 0 2 0,-3 0-2 0,-4-3-1 16,0-6 0-16,-1-1-1 0,3-5 2 15,3 7 1-15,1-5 0 0,-2-3-2 16,4 3 0-16,-2-5-4 0,3 8-1 16,0-1 1-16,0 0-5 0,0 6-2 15,0 2-5-15,3-1 2 0,4-2 1 0,2 0 9 16,11 0 4-16,-1 2 1 0,1 3 0 15,2 1-2-15,-1 0-1 0,0 0-3 16,-4 4 2-16,3 3 0 16,-4 4 0-16,0 1 2 0,0 0-2 0,0 3-3 15,-6 1-3-15,3-2-7 0,-4-2-12 16,-2-1-11-16,-1-3-14 0,0-2-18 16,0 0-7-16,-4-3-16 0</inkml:trace>
  <inkml:trace contextRef="#ctx0" brushRef="#br0" timeOffset="58922.9239">9048 10721 382 0,'0'0'16'15,"0"0"-27"-15,0 0-64 0,0 0-155 16</inkml:trace>
  <inkml:trace contextRef="#ctx0" brushRef="#br0" timeOffset="60434.2665">7347 10385 1 0,'0'0'4'0,"0"0"2"0,0 0-1 15,0 0 3-15,0 0 4 0,0 0 5 16,0 0 4-16,0 0 0 0,87-33-2 0,-64 30-5 16,0 0-7-16,3-1-7 0,0 0 4 15,2 0 4-15,2-4 2 0,6 1 2 16,0-4-7-16,5-1-2 0,-2-2-1 16,6-3 1-16,0 1-4 0,2-2-4 15,1-1-3-15,1 1-2 0,0 0 6 0,-1-2-2 16,1 2 3-16,-1-1-3 0,-2 1 0 15,2 2 1-15,0 0-5 0,-5 2 3 16,-1-1 1-16,-3 4 4 16,-1-1 3-16,-1 1-1 0,2 0 1 0,0 2-1 15,0 2 0-15,1 1-1 0,-2 0 2 16,-3 1-5-16,-2 0 0 0,-2 3 0 16,-11 0 2-16,-1 2 2 0,-6-2 3 15,-2 2 0-15,1-1 0 0,-9 1 2 16,5 0 6-16,-8 0 9 0,0-2 5 0,0 2 1 15,2 0 2-15,-1-1 3 0,1 1 7 16,-1 0-7-16,-1-2-4 0,2 2-6 16,-2-1-14-16,0 1 2 0,1-2 1 15,-1 0-1-15,0 2 0 0,0-1-2 16,0 1-4-16,0-2 0 0,0 2-4 16,0-1-3-16,0 1 0 0,0-1-8 15,0 1-7-15,0-2-11 0,0 2-23 16,0 0-22-16,0 0-22 0</inkml:trace>
  <inkml:trace contextRef="#ctx0" brushRef="#br0" timeOffset="61835.4218">9986 12382 63 0,'0'0'12'0,"0"0"-1"0,0 0-4 0,0 0-5 15,0 0-3-15,0 0-2 0,0 0 0 16,0 0 1-16,0 0 2 0,0 0 1 16,0 0-1-16,0 0 1 0,0 0-2 15,0 0 1-15,0 0 0 0,0 0-1 16,0 0 0-16,0 0-5 0,0 0-4 0,0 0-2 15,0 0-3-15,0 0-5 0,0 0-2 16</inkml:trace>
  <inkml:trace contextRef="#ctx0" brushRef="#br0" timeOffset="85125.5398">11431 13509 54 0,'0'0'20'0,"0"0"-5"0,0 0-1 16,0 0-7-16,0 0-3 0,0 0 0 16,0 0-4-16,0 0-2 0,0 0 0 0,-10 6 5 15,10-6 4-15,0 3 2 0,0-3 5 16,0 7-7-16,0-3-3 0,1 5 1 16,8 3 0-16,2-3 1 0,2 5 3 15,2-3 0-15,2-2-2 0,3 0-1 16,2 0-4-16,3-1-2 0,1-1 0 0,1-1-2 15,2 2-1-15,1-3 2 0,2 0-1 16,0 0 1-16,3-1-1 0,0 0 0 16,2-1-2-16,5 0 3 15,0-2-2-15,6-1 1 0,0 0 4 0,2 0-1 16,6 0 0-16,2-4 0 0,2-1 2 16,3 2 0-16,2-2 2 0,0 2-2 15,-3-1 2-15,-1 1-1 0,-3 0-1 16,-4 2 3-16,-2-3 0 0,-2 3 1 15,0-3-1-15,3 1-1 0,0-1-2 0,2 0 1 16,-2-1-2-16,0 0 1 0,0 3-1 16,-3 0-1-16,2 0-1 0,-2 2-1 15,-2-1 1-15,1 1-1 16,-2 0 1-16,0 0 0 0,0 0-1 0,-3 0-1 16,-2 0 1-16,-4 0-2 0,1 0 0 0,-6 0 0 15,-4 0-1-15,-10 0 0 16,1 0-2-16,-10 0-3 0,-4 0-1 15,1 1 0-15,-7-1 0 0,0 0 0 16,0 0 3-16,2 0 2 0,-1 2 1 0,-1-2-4 16,0 0-5-16,0 0-2 0,0 2-5 15,-1-2-8-15,-5 0-15 0</inkml:trace>
  <inkml:trace contextRef="#ctx0" brushRef="#br0" timeOffset="85757.2327">11947 13730 175 0,'0'0'51'0,"0"0"-15"0,0 0-10 16,0 0-5-16,0 0-2 15,0 0-3-15,0 0-4 0,0 0-4 16,0 0-4-16,-10-12 0 0,8 10-2 15,2 2-1-15,-2-2-2 0,2 2 1 0,0-1 1 16,0 1 3-16,0 0 4 0,0 0-1 16,0 0 2-16,2 0 2 0,3 0-1 15,2 1 4-15,9 3-3 0,-5-1 0 16,7-2 0-16,4-1-1 0,2 0-1 16,9 0 1-16,4 0-3 0,-1-4-1 0,4-1-3 15,2 0-2-15,2 0-1 16,3 2 0-16,4-2 1 0,1 0-2 15,4 0 0-15,1 0-1 0,-1 0 0 16,2 0 2-16,-3 1 0 0,1-1 0 0,1 1-1 16,-1-1 0-16,3 3 0 0,-1-2-1 15,-4 3 1-15,-1 1-1 0,-2 0-1 16,-5 0-1-16,-1 1-1 0,-6 3 3 16,0 1 1-16,-4-2-1 0,-1 0-1 15,-2-1 1-15,-3-2-1 0,-3 1 1 0,0-1-2 16,-7 0 2-16,-1 0 0 15,-6 0-1-15,0-3 0 0,1 1 2 16,-9 1 1-16,2 0 1 0,-6 1 2 16,0-2-3-16,0 2-4 0,2 0-2 0,-1-2-9 15,-1 1-10-15,0-4-27 0,0 3-44 16,-9-3-71-16</inkml:trace>
  <inkml:trace contextRef="#ctx0" brushRef="#br0" timeOffset="90647.528">10657 14387 23 0,'0'0'15'16,"0"0"3"-16,0 0 4 0,0 0 1 15,0 0 0-15,0 0-6 0,0 0 0 16,0 0-6-16,0 0-3 0,0 0 2 15,-12-11-4-15,12 10 0 0,-1-1 1 0,1 2 0 16,-3-2 0-16,3 2-1 0,0-1-3 16,0-1-4-16,-2 2-1 0,2 0-4 15,0 0 0-15,-2-3-1 0,2 3-4 16,0-1 3-16,0 1 1 0,0 0 0 16,0 0 4-16,0 0 3 0,0 0-1 0,0 0 1 15,0 0-1-15,0 0 0 0,0 0-1 16,0 0-2-16,0 0 2 15,2 0-3-15,0 0 2 0,2 4 1 16,-1-2-1-16,2 1 1 0,1 3-4 0,-3-3 0 16,-2 1 1-16,5 0-3 0,-2-1-1 15,-1-1-3-15,3 5-2 0,-3-4 1 16,-2 0 0-16,5 3-4 0,-3-2-7 16,0-2 6-16</inkml:trace>
  <inkml:trace contextRef="#ctx0" brushRef="#br0" timeOffset="94037.6055">11431 13680 66 0,'0'0'19'0,"0"0"-5"0,0 0-6 15,0 0-3-15,0 0-6 0,0 0-2 16,0 0 2-16,0 0 2 16,0 0 2-16,9-7 3 0,-4 7 0 0,2 3 3 15,5 6 1-15,1 1 0 0,2 0 0 16,-1 1-2-16,2-2-1 0,1 0 2 16,1-3-1-16,3 0-1 0,2-4 1 15,5 2-1-15,2-1 1 0,3-3-4 16,2 2 1-16,3-2-3 0,1 0 1 0,3 0-2 15,0 0-1-15,3 0 0 0,-1 1 0 16,3-1-1-16,0 0 0 0,4 0-1 16,1 0 2-16,3-3-1 0,7-4 2 15,-1 0 1-15,4-2-2 0,-4 0 1 16,-2 2-2-16,-3-1-1 0,-4 2 4 16,-4 1-5-16,-2 3 4 0,-2-2-1 15,-2 3-3-15,4 0 0 0,-2-1 1 16,0 0 0-16,-2 1 1 0,1-3-2 15,-3 0 0-15,-4 1-3 0,-1-1 0 0,-2 1-4 16,-1-2 3-16,-3 2-1 0,-2-2-3 16,-8 2 2-16,-2 3-7 0,-7-3 3 15,-3 2-2-15,-1 1-2 0,-6 0 4 16,0 0 2-16,0 0 4 0,0 0 4 16,2 0-2-16,-2 0-3 0,0 0-9 0,-6 1-19 15</inkml:trace>
  <inkml:trace contextRef="#ctx0" brushRef="#br0" timeOffset="94754.1682">11924 14002 173 0,'0'0'45'0,"0"0"-4"15,0 0 7-15,0 0 0 0,0 0-7 16,0 0-10-16,0 0-7 0,0 0-4 0,0 0-3 15,0 0-3-15,-42-18-6 0,40 17-5 16,2 1 0-16,0-1 0 0,0-3 0 16,2 1-1-16,8-1 0 0,6 1 0 15,3 0 1-15,7 0 3 0,0-1 0 16,3 1 1-16,0-1-1 0,1 1 0 16,2-2-1-16,1-1-3 0,2-1 3 15,1 2-3-15,6-1 2 0,1-1-1 16,6-3-6-16,1 0 4 0,2-2-5 15,1 3 6-15,1-2-1 0,1 1-1 0,1-1 0 16,0 2 0-16,-2 0-1 0,-3 1 0 16,-1 2 0-16,0 1-1 0,-3 1 1 15,2 1 0-15,-2-1 0 16,-3 2 0-16,0-2 0 0,-1 3-1 0,0-4 2 16,1 2-3-16,-1-1 3 0,1 0 0 0,-2-1-1 15,-4 0 1-15,-1-1-1 0,-4 2-1 16,-4 1-2-16,-10-1 1 15,0 3 2-15,-9 0-1 0,-3 1-2 16,-1 0 1-16,-6 0 1 0,0-2 1 0,0 2 1 16,1 0 0-16,-1 0 1 0,3 0 1 15,-3 0 0-15,3 0 0 0,-2 0 1 16,1 0-1-16,-1 0-1 0,1 0 0 16,-1 0 0-16,-1 0-1 0,2 0 0 15,-2 0 0-15,0 0 0 0,1 0-1 0,-1 0-2 16,0 0-1-16,2 0 0 15,-2 0 1-15,0 0-1 0,0 0-1 16,0 0-1-16,0 0-1 0,0 0-1 16,0 0-3-16,0 0-1 0,0 0-7 0,0 0-12 15,0 0-23-15,0 0-42 0,0 0-45 16</inkml:trace>
  <inkml:trace contextRef="#ctx0" brushRef="#br0" timeOffset="96845.4774">4448 11770 17 0,'0'0'22'16,"0"0"-10"-16,0 0-3 0,0 0-6 15,0 0 0-15,0 0 3 0,0 0 3 16,0 0 9-16,0 0 9 0,20 31 8 0,-10-26 2 16,0-2-3-16,6 0-13 0,-6-1-7 15,11 0-4-15,-1-2 0 0,4 2 3 16,5 0-1-16,4-2-1 0,-2 0-6 16,-1 0-3-16,5 0 1 0,1 0-3 15,2 0 2-15,5-4 1 0,2 2 0 16,7-1-1-16,-3 0-5 0,3-2-3 0,-1 0 2 15,-2 0 1-15,0-2 3 0,3 0 1 16,3-2-2-16,0 0 1 16,0-2-4-16,0 0 1 0,1 1-3 0,-2-1-1 15,-2 2 1-15,3-1 2 0,-7 2-1 16,-1-1 0-16,-3 1-1 0,-1 2 0 16,-2 0-1-16,-4 1 1 0,-2 1 1 15,-6 0-3-15,-2 2 1 0,-8-1-9 16,-3 1 1-16,-3 1-2 0,-1-1-1 0,-1 0-3 15,-4 2-1-15,-1 0 0 0,-6 0-4 16,3 0 7-16,3 0-5 0,-2 0-12 16</inkml:trace>
  <inkml:trace contextRef="#ctx0" brushRef="#br0" timeOffset="97266.2658">4452 11941 187 0,'0'0'25'16,"0"0"-9"-16,0 0 2 0,0 0 0 0,0 0 5 16,0 0 5-16,0 0 0 0,0 0-6 15,90 0-3-15,-53 0-3 0,4-3-8 16,1-3 3-16,4 0-1 0,2 0-2 16,5-2 4-16,2-1-9 0,3-1 2 15,1-1-6-15,-1 0 1 0,1 2-1 0,-5 0-2 16,1 3 2-16,0 0 1 0,0 0-1 15,-3 0-1-15,0 2 1 0,4-3-1 16,-2 1-3-16,-5 0-1 16,3 1-3-16,-7 1 1 0,0 1-2 0,-8 0-5 15,-5 0-2-15,-3 0-8 0,-10 0-13 16,-2 1-29-16,-4 2-30 0,-7 0-51 16</inkml:trace>
  <inkml:trace contextRef="#ctx0" brushRef="#br0" timeOffset="102568.1973">11097 14842 0 0,'0'0'0'0,"0"0"0"0,0 0 0 16,0 0 0-16,0 0 0 0,0 0 0 16,0 0 0-16,0 0 0 0,0 0 0 15,-3-8 0-15,3 8 1 0,0 0-1 16,0 0 0-16,0 0 0 0,3-1 0 16,-3 1 2-16,1 0 0 0,-1 0 3 15,2 0 2-15,-2 0 0 0,0 0 3 16,1 0 0-16,-1 0 2 0,0 0 2 15,3 0 3-15,-3 0 1 0,0 0 0 0,0 0-3 16,0 0-1-16,1 0-1 0,-1 0-7 16,0 0-1-16,0 0-4 0,0 0 1 15,0-1-2-15,0 1-2 0,0 0 1 16,0-2 0-16,0 2 0 0,0-1 2 16,0 1 0-16,0-2-1 0,0 2 0 0,0-2-2 15,0 2-2-15,0-1-3 16,0 1-6-16,0-2-11 0,-1 2-8 15,1-2-14-15</inkml:trace>
  <inkml:trace contextRef="#ctx0" brushRef="#br0" timeOffset="103499.3535">8537 9903 5 0,'0'0'4'0,"0"0"0"0,-104 26-3 0,62-16-1 16,0 1 2-16,-3 1-2 0,-4 1 0 16,0 4-2-16,-2-1 0 0,-5 5-1 15,-2 0-1-15,-5 2-1 0</inkml:trace>
  <inkml:trace contextRef="#ctx0" brushRef="#br0" timeOffset="103686.5175">6368 10641 4 0,'0'0'8'0,"0"0"-7"16,0 0-2-16,0 0-1 0,0 0-2 15,0 0-1-15,0 0 4 0,-85 40 1 0,76-36 0 16,3 0 0-16</inkml:trace>
  <inkml:trace contextRef="#ctx0" brushRef="#br0" timeOffset="132194.1273">6190 9644 25 0,'0'0'19'0,"0"0"3"15,0 0 3-15,0 0 4 0,0 0 1 16,0 0-4-16,0 0-3 16,0 0-9-16,0 0-7 0,0 0-2 0,-4 2-4 15,-12 4 1-15,-3 2 1 0,-1 1 0 16,0 0 1-16,-1 2-1 0,-3-1-2 16,-1 2 2-16,-2 2-2 0,-3 0 1 15,-2 1-1-15,-6 0 2 0,0 0-1 16,-5 1-1-16,-5 0-1 0,-5 4 3 0,-6 4-2 15,-8 2-1-15,-1 3 1 0,-7 0-4 16,1 1 0-16,-4-1-2 0,-3 1-2 16,-4-1 2-16,-2 1 1 0,-1-1 3 15,10 0 2-15,4-5 5 0,9-2 0 16,14-6 3-16,8-3 4 0,14-6 15 16,7-2 8-16,9-4 3 0,6-1-1 15,4 0-12-15,3 0-5 0,-3 0-5 16,3 0-3-16,0 0-5 0,-1 0-5 15,1 0-5-15,-2-1-2 0,2-5-3 0,0-2 2 16,0-2-2-16,3-3 2 0,3 7-1 16,0-2-1-16,0 4 2 0,-3 1-1 15,1 0 1-15,3-2-2 16,-4 2 0-16,4-3 2 0,-1 0-1 0,4 0-8 16,3-4-3-16,-1 3 0 0,5-3 2 0,2 0 5 15,-3 0-2-15,5-3-6 16,1 2-2-16,3-3-7 0,2 0 1 15,4-1-3-15,2 0-7 0,6 0 8 16,1-2 4-16,1 1 9 0,-1-1 0 0,-1 0-1 16,-7 2 5-16,1-1-2 0,-4 1 8 15,-3 2 4-15,-2-1 0 0,0 4 1 16,-2-1 1-16,-6 5 0 0,-2 0 0 16,-5 1 0-16,-5 5 2 0,2-3 2 15,-6 3 2-15,0-1 3 0,0 1 5 0,1 0 3 16,1 0 1-16,-1 0 1 0,-1 0-4 15,0 0-3-15,0 0-4 16,0 0-6-16,0 0 0 0,-10 4-2 16,-3 3-1-16,-7 5 1 0,1-1 1 0,-1 4-2 15,-3-2 4-15,-2 4-2 0,2-2-2 16,-6 2 4-16,3-1-3 0,-3 2 1 16,-3-1 1-16,-4 2-2 0,1-3 1 15,-2 2 2-15,1 0 1 0,-2 3-2 16,3-2 0-16,-4 5-1 0,-5 1-1 0,-3 2 1 15,-2 0 1-15,-1-2-1 0,3-3 4 16,5-1 2-16,5-6 4 0,5-2 2 16,7-4 4-16,5-4-1 0,4-1 0 15,6-3-2-15,6-1-1 0,-1 2-1 16,5-2 0-16,-1 0-2 0,1 0 0 16,-2 0-7-16,1 0-3 0,-1 0-3 15,0 0-6-15,0 0-4 0,2 0 4 16,-1 0 0-16,1 0 5 0,0 0 6 15,0 0-5-15,0 0 4 0,3 0 0 0,4 0 1 16,6-2 4-16,7-1 1 0,-1-1-2 16,10-4-2-16,-3 0 0 0,6-3-1 15,1-2 0-15,2 3-5 0,2-2 2 16,4-1-2-16,-2 3-4 0,1-1 4 16,4 2 1-16,-1 0-2 0,3 1 5 0,6 1-1 15,-1-2-1-15,5 1 2 16,-2 1-2-16,-3-1 0 0,-4 4-2 15,-5-1-4-15,-7 2 1 0,-9 1-1 16,-6 1 1-16,-7 1 1 0,-6 0 1 0,-1 0 2 16,-6 0 4-16,0 0 1 0,0 0 4 15,0 0 1-15,0 0-2 0,3 0-2 16,-3 0-5-16,-3 0-5 0,-8 0-2 16,-7 3-3-16,-5 2-7 0,0 4-6 15,1-3-6-15,9 0-5 0,3-4-3 0,7 2-2 16,3-4-3-16,-1 0-5 0,1 0-13 15</inkml:trace>
  <inkml:trace contextRef="#ctx0" brushRef="#br0" timeOffset="132543.2025">5158 9887 288 0,'0'0'69'0,"0"0"-23"0,0 0-20 16,0 0-2-16,0 0-6 0,0 0-9 16,0 0-10-16,0 0-9 15,0 0-1-15,-15-27 2 0,14 36 11 0,-1 9 6 16,2 8 5-16,0 1 1 0,2 4-5 16,4-2 1-16,-2 0-4 0,2-2-2 15,2-1 0-15,0-2 0 0,-1-1-2 16,0-1-1-16,2-2 1 0,-2-1-2 15,-1-4 0-15,0-2 1 0,-1-5-1 0,1-1 0 16,-3 0-1-16,1-3 1 0,-1 1 2 16,-3-5-1-16,0 0 1 0,0 0 2 15,2 1-1-15,-2-1-2 0,0 0-3 16,1 0-6-16,-1 0-5 0,0-6-3 16,-4-3-8-16,-5-3-18 0,3-1-26 15,1 3-28-15,-4-4-32 0</inkml:trace>
  <inkml:trace contextRef="#ctx0" brushRef="#br0" timeOffset="132685.8695">5289 10024 100 0,'0'0'-31'0</inkml:trace>
  <inkml:trace contextRef="#ctx0" brushRef="#br0" timeOffset="164141.4795">19063 3816 132 0,'0'0'7'0,"0"0"-5"0,0 0-5 15,0 0-3-15,0 0-1 0,0 0 1 0,0 0 4 16,0 0 7-16,0 0 1 15,0 0 2-15,-10 6-2 0,10 0-3 0,0 6 0 16,0-4-3-16,0 4 0 16,0 2 1-16,0-1-1 0,0 4 2 0,0-5-2 15,0 4-1-15,0-5 0 0,3-2-1 16,0 2-1-16,0-2 0 0,0 0 0 16,-2-4 2-16,2 0 1 0,-3-5 2 15,0 0 6-15,0 0 6 0,1 1 18 16,-1 0 19-16,2 1 11 0,-2-1-3 0,0-1-17 15,1 0-20-15,-1 0-15 0,0-1-7 16,0-10 1-16,0-9-2 0,0 4 3 16,-1-2-1-16,-2-2 1 0,3 0 0 15,-1-6-3-15,-1 1 4 0,2 6-3 16,0-1 4-16,0 1-1 0,0-2 1 16,0-5-2-16,2 3 2 0,2 3-3 15,2 0 1-15,2 2-2 0,0 0-6 16,-1 1-2-16,-1 5 2 0,4 2 0 15,-2-1 3-15,0 4-2 0,6 0 3 0,-5 3-4 16,2 1 0-16,7 1 2 0,-4 2-3 16,6 6 1-16,-4 7 2 0,-3 2 4 15,-2 3 0-15,-2 3 1 0,-1 2 0 16,-4 1 0-16,-2 0 3 0,-2 2-2 16,-2-1 0-16,-7-1 2 0,-5 0-2 0,-2-1 4 15,-4-3-3-15,-3-1 4 16,-1-4-4-16,0-2 3 0,-1-4 2 15,2-1 1-15,6-4 5 0,0-3 1 16,6 1 5-16,5-2 0 0,0 0-3 0,6 0-5 16,-2 0-3-16,2 0-6 0,-1 0-6 15,-1 0-7-15,1 0-2 0,1 0 0 16,0 1 3-16,3 8 7 0,9 1 0 16,6 5-2-16,2 2-3 0,2-1-4 15,-2 3 4-15,3-1-1 0,0-1 2 0,0-1-6 16,-1 0-5-16,1-3-14 0,-1-3-6 15,-6-2 2-15,0-3-6 16,-5-2 10-16,0-3 9 0,6 0 5 16,-4-1 14-16,3-7 3 0,-3-3 3 0,-2-2 0 15,-2-2-1-15,1-1 2 0,0-1-1 16,-3 5 4-16,1 0 5 0,-2 4 8 16,-3 4 6-16,1 0 6 0,-4 4 3 15,0-2-3-15,0 2-8 0,1-2-5 16,-1 1-5-16,0 1-6 0,1-2 1 0,-1 2-6 15,0 0 1-15,0 0-3 0,0-3-1 16,0 3 1-16,0 0 2 0,0 0-1 16,0 0 0-16,0 0 0 0,-1 3-2 15,-4 6-2-15,-1 4 2 0,3-5-4 16,-2 8 4-16,1 0-2 0,1 1 2 16,-1 6-1-16,1-7 0 0,0 0-2 15,2-4 2-15,-1 0-1 0,1 1 1 16,-1-9-1-16,2 1 0 0,0-5-1 15,-1 0 5-15,1 0 3 0,0 2 6 0,0-2 1 16,0 2-2-16,0-2-4 0,0-2-2 16,3-8-1-16,4-7-1 15,0-3 1-15,0 3 1 0,1-1-3 0,0 0-1 16,-2 5 1-16,0 1-2 0,0 5 2 16,0-3-1-16,-1 2-4 0,-1 5 0 0,4-3 0 15,-4 5-2-15,0-1 2 16,7 0 1-16,0 2-2 0,1 0 3 15,5 4-2-15,-4 3 1 0,1 1 0 16,1 2 1-16,-1 1-2 0,-3-4-2 0,-3 5 2 16,2-2-2-16,-1 0 1 0,0 2-6 15,-2 2-4-15,-1-5-2 0,-4 2-22 16,3 5-24-16,-2-4-40 0,0-1-69 16</inkml:trace>
  <inkml:trace contextRef="#ctx0" brushRef="#br0" timeOffset="164439.4681">20274 4004 550 0,'0'0'18'0,"0"0"-9"0,0 0-5 16,0 0-3-16,0 0-4 0,0 0-5 16,0 0-1-16,0 0-1 0,82-52-5 15,-53 48-5-15,-2-1-18 0,1 4-19 16,-2-2-35-16,-1 3-26 0,-7 0-44 15</inkml:trace>
  <inkml:trace contextRef="#ctx0" brushRef="#br0" timeOffset="164585.7327">20297 4112 208 0,'0'0'24'16,"0"0"-1"-16,0 0 6 0,0 0-1 15,0 0-5-15,0 0-10 0,0 0-24 16,0 0-29-16,92 15-100 0</inkml:trace>
  <inkml:trace contextRef="#ctx0" brushRef="#br0" timeOffset="165347.2897">21913 3878 417 0,'0'0'45'0,"0"0"-9"16,0 0-4-16,0 0-7 0,0 0-8 15,0 0-7-15,0 0-4 0,0 0-6 16,0 0-5-16,0 0-4 0,-7-15 4 15,6 15-3-15,1 0 6 0,-2 1 2 0,-1 12-2 16,0 2 1-16,2 2-1 0,-3-1-1 16,1 2 3-16,0 2-1 0,0 4 1 15,-1-7 1-15,4 0-2 0,0-4-1 16,0-2-1-16,0 1 1 0,1-5-1 16,3 3 2-16,-1-7 3 0,0 1 1 15,-3-4 4-15,5 0 1 0,0 0 2 0,6 0-1 16,3 0 0-16,-1-8-2 15,4-4-2-15,-4-3 0 0,2 0 0 16,-2-2-3-16,1 1 1 0,-2 2-2 0,-2 2 1 16,0 0 0-16,-4 6 2 0,1-2-3 15,-1 1-1-15,2-1-2 0,0 2-5 16,-5 3 2-16,7 0-4 0,1 3 2 16,4 0 2-16,5 5-1 0,-1 3 1 15,0 6 1-15,-1 2-1 0,1 1 0 0,0 0 4 16,-1 1 0-16,-1 2 0 0,-1-2-2 15,0-2-1-15,-8-4 0 16,2 0-1-16,-4-4 3 0,-3-5 1 16,0 1 3-16,-3-4 7 0,0 0 2 0,0 0 10 15,0 0 3-15,1 0-5 0,-1 0-3 16,0-9-6-16,0-8-8 0,-4-5-1 16,1-1 0-16,0-1-2 0,0-1 4 15,2 0 1-15,-2-3 0 0,3 1-4 16,0 0 2-16,0-1-6 0,0 3 2 0,0 0 1 15,0 4-5-15,3 4-3 0,0 3-14 16,0 5-38-16,-2 5-81 0,2 1-75 16</inkml:trace>
  <inkml:trace contextRef="#ctx0" brushRef="#br0" timeOffset="166677.2462">23438 3716 239 0,'0'0'45'0,"0"0"1"15,0 0-10-15,0 0-11 0,0 0-9 16,0 0-4-16,0 0-6 0,0 0-2 0,0 0-4 15,0 0-2-15,-40-41-2 0,29 41 0 16,-4 6 0-16,-3 6 1 0,3 1-1 16,-1 4 2-16,2 3 0 15,0 1-2-15,-1 2 1 0,-1 3 2 0,2 0 4 16,-2 2-3-16,4 0 1 0,0-3-4 16,4 1-5-16,5-1-6 0,3-4 2 15,4-1-1-15,11-2 6 0,5-3-5 16,2-3-2-16,4-3-3 0,3-2-4 15,1-5 8-15,2-2 5 0,1 0-4 0,0-6 3 16,-1-2 3-16,-1-5 4 0,-5 1 18 16,-5-2 11-16,-5 1 15 0,-4 2 12 15,-5-3-5-15,-4 7 3 0,-3-4-9 16,1 1-11-16,-1-1-6 0,-4-4-14 16,-2 5-4-16,-7-1-8 0,0 3 0 0,3 5-2 15,-9 0-1-15,-1 3 0 0,0 4 0 16,-6 7 0-16,4 3-3 15,3 1-3-15,6 0 0 0,6-3-4 16,1 3 2-16,3 3 2 0,3 1 4 0,0 4 2 16,0-7-3-16,0 0-8 0,7-5-4 15,4 0 0-15,-1 0 0 0,1-4 3 16,-2-2 5-16,0-2 3 0,2 1 4 16,-6-2 5-16,-1 0 5 0,-4-2 5 15,0 0 4-15,0 0 3 0,0 0 1 0,0 0 0 16,3-2 1-16,0-4-1 0,1-3-4 15,-1 0-2-15,1-2-4 16,-1-6-1-16,0 3-3 0,3-6-6 16,1 0 0-16,2 1-3 0,4 1-1 0,-2 0-1 15,4 1 2-15,-2 2 1 0,3 0-1 16,-2 1 1-16,2 2-1 0,0 0-4 16,0 1 6-16,-5 3-5 0,1 1 5 15,-2 2 1-15,-3 1 1 0,2 1-1 16,-4 2 1-16,0-1-1 0,-5 2-1 0,0-1 1 15,0 1 1-15,1 0-1 0,1 0 1 16,-1-2 0-16,1 2-1 0,-1 0 1 16,1 0-1-16,-1 0 0 15,7-2 0-15,-3 2-1 0,10 0 0 0,2 0 0 16,-2 0-1-16,6 0-4 0,-2 0-6 0,-5 0-4 16,4 0-3-16,-5 0 0 15,-7 0 6-15,2 4 4 0,-3-3-4 16,-2 1-4-16,2 1-5 0,-5-3 6 15,0 0 12-15,0 4 15 0,-5 2 7 0,-3 1-1 16,-5 1-1-16,-2-1-6 0,1-3 1 16,-6 4-2-16,7-4 0 0,-1 1-5 15,5-2-2-15,0 1-4 0,-1 1 0 16,3 1 1-16,-2 3 0 0,5-2 0 16,-5 7 0-16,4 0-2 0,2-3-1 15,0 4-1-15,3-3-1 0,0 1 0 0,0 1 3 16,6 0 2-16,6 1 2 0,2-5 4 15,4-1 0-15,4-5 4 16,4-1-1-16,2-2-5 0,-1 2-2 0,-7-3-3 16,-2 0 1-16,-6 0 0 0,-7 0 1 15,1 2-3-15,-6-2-2 0,0 0-2 16,0 0 2-16,0 1 3 0,0 5 3 16,0 5 3-16,-11 3 2 0,-6 4-4 15,-7-1-5-15,-4-2-34 0,0 1-60 0,0-7-97 16</inkml:trace>
  <inkml:trace contextRef="#ctx0" brushRef="#br0" timeOffset="167178.0326">24658 3726 610 0,'0'0'26'16,"0"0"-14"-16,0 0-6 0,0 0-10 15,0 0-5-15,0 0-1 0,0 0 2 16,0 0 4-16,0 0 4 0,-29 59 6 15,9-27-6-15,-5 3 2 0,-1 0-4 0,-1 2-5 16,-4-4 0-16,-2-1-2 0,2-3 1 16,0-6-1-16,5-3 3 0,1-6 1 15,8-5 4-15,8-4 2 0,-1-3 0 16,-1-2 2-16,2 0 0 0,-4-7 2 16,3-3-1-16,6 0 2 0,-1-5 1 0,4-3 0 15,1-1-7-15,0-6-1 16,7 1-4-16,2 0 2 0,4 2 0 15,0 3 1-15,1 2 0 0,-2 6-4 16,-1 4 5-16,-1 4-5 0,2 1 6 0,8 2 2 16,2 0-3-16,4 6 4 0,0 4-8 15,-3 0 0-15,-1 2-1 0,-2 2 1 16,2 0 3-16,-1 1 1 0,0 0 1 16,0 2-6-16,-2-2-2 0,-1 1-8 15,-3 0-18-15,-2-3-32 0,3 4-42 0,-7-6-52 16</inkml:trace>
  <inkml:trace contextRef="#ctx0" brushRef="#br0" timeOffset="167329.5344">24885 4045 536 0,'0'0'25'0,"0"0"-12"0,0 0-14 0,0 0-20 15,0 0-60-15,0 0-151 0</inkml:trace>
  <inkml:trace contextRef="#ctx0" brushRef="#br0" timeOffset="170462.3523">19533 5497 291 0,'0'0'46'0,"0"0"-5"15,0 0-7-15,0 0-10 0,0 0-4 16,0 0-7-16,0 0-1 0,0 0-3 16,0 0-2-16,0 0-3 0,2-15-2 0,-2 14-3 15,0 1 1-15,0-2-2 0,0 2-3 16,0 0 1-16,0 0-4 15,0 0 0-15,0 0-4 0,0 0-1 16,0 0-1-16,0 0 3 0,0 2 6 0,0 10 4 16,0 6 4-16,0 3 2 0,0 2-2 15,3-1 0-15,1 0 2 0,-1 0-2 16,-1-1 1-16,1 0-1 0,0-7-1 16,0 1-2-16,-1-4 1 0,-1-1-3 15,2 2 3-15,-1-2 0 0,-1 0-1 0,-1-5 2 16,2 0-2-16,-2-5 3 0,0 0 0 15,0 0 4-15,0 2 2 0,0 0 6 16,0-1 7-16,1 1-3 16,-1-2-2-16,0 0-6 0,0 0-8 0,0 0-1 15,0-8 2-15,0-5-2 0,-3-7 0 16,0-1 1-16,0-4 0 0,0 3 0 16,0-3 1-16,0 2-2 0,0 0 5 15,1 1 1-15,-1 0-1 0,-3-1-1 16,2-2-7-16,-2 1-4 0,2 0 2 0,-2 0-2 15,-1 2 3-15,2 7 3 0,1 0-2 16,1 5 1-16,2 4 0 0,1 2-1 16,0 4-1-16,-2-1 0 0,2-4-6 15,0-1-3-15,0-3 0 0,3 1 3 16,6 2 0-16,7 1 3 0,1 2 1 16,11 0 0-16,-1 2-3 0,2 1 3 15,1 0-4-15,-1 0 1 0,0 1 0 16,-2 2-5-16,-6 0 0 0,-4 0-7 15,-7 1-10-15,0-1-14 0,0-1-13 0,-7 0-30 16,2 1-27-16</inkml:trace>
  <inkml:trace contextRef="#ctx0" brushRef="#br0" timeOffset="170699.3622">19416 5643 400 0,'0'0'49'0,"0"0"-18"0,0 0-10 16,0 0-6-16,0 0-6 0,0 0-6 16,0 0-3-16,87-36-2 0,-67 29-1 15,0 0-4-15,2 3-2 0,6-1-6 0,0 2-6 16,6 1-14-16,-1 0-27 15,2 2-52-15,-5 0-62 0</inkml:trace>
  <inkml:trace contextRef="#ctx0" brushRef="#br0" timeOffset="171054.816">20097 5047 515 0,'0'0'38'0,"0"0"-10"0,0 0-6 16,0 0-6-16,0 0-8 0,0 0-4 15,0 0-4-15,0 0-3 0,0 0 0 0,0-23-1 16,0 23-1-16,0 0 1 0,0 0 1 16,0 0 1-16,0 1 2 0,0 6-1 15,-3 6 2-15,3-1 0 0,0 2 1 16,-1-3-2-16,1 2 1 0,0 1-2 16,0-9-2-16,0 8-3 0,0-5-5 0,0-2-15 15,0 9-45-15,0-7-71 0,0 7-124 16</inkml:trace>
  <inkml:trace contextRef="#ctx0" brushRef="#br0" timeOffset="171379.2433">20796 5643 609 0,'0'0'25'0,"0"0"-6"0,0 0-7 15,0 0-5-15,0 0-2 0,0 0-6 16,0 0-6-16,0 0-2 0,0 0 1 16,0-1-1-16,18-3-7 0,10-5-11 15,4 2-34-15,1 1-71 0,0-1-81 16</inkml:trace>
  <inkml:trace contextRef="#ctx0" brushRef="#br0" timeOffset="171565.4691">20664 5810 536 0,'0'0'42'0,"0"0"-14"0,0 0-12 16,0 0-5-16,0 0-7 0,0 0-4 0,0 0-5 15,81-6-7-15,-45 2-9 16,3-1-22-16,-1 2-51 0,3 0-102 15,-1 2-70-15</inkml:trace>
  <inkml:trace contextRef="#ctx0" brushRef="#br0" timeOffset="172962.1451">22606 5341 193 0,'0'0'45'0,"0"0"-3"0,0 0-2 15,0 0-8-15,0 0-2 0,0 0-7 16,0 0-3-16,0 0-4 0,0 0-2 16,0 0-3-16,-7-15-2 0,7 14-2 15,0-1-1-15,0 0 1 0,0 1 1 16,-2-1-1-16,2 2 0 0,0-1 0 0,0 1-3 15,0-1 1-15,0 1 1 0,0-2-2 16,0 2-1-16,0-1 1 0,0 1-1 16,0-2 0-16,0 2-1 0,0-2-1 15,0 2 1-15,0-1-2 0,0 1 0 16,0-2 0-16,0 2 1 0,0 0-1 0,0 0 1 16,0 0-1-16,0 0 1 15,0 0-1-15,0-1 1 0,0 1 2 16,0 0-1-16,0 0-1 0,0 0-1 15,0 0 0-15,0 0-1 0,-1 0-1 0,1 0-2 16,0 0-1-16,-2 0-1 0,2 0-1 16,0 0 1-16,0 0 2 0,0 0 1 15,0 8 2-15,0 5 2 0,0 7 3 16,0 6-3-16,0-2 1 0,0-2-2 16,2 2-2-16,-1-3 2 0,2 0-1 0,0-1 1 15,0-7 1-15,0 2-2 0,-2-5 1 16,1-5-1-16,-1 0 0 15,-1-5-2-15,0 0 2 0,0 0-1 16,0 2 1-16,2-1-1 0,-2 1 1 0,1 0 0 16,-1-1 1-16,2 0 0 0,-2 1-1 15,1 0 1-15,-1-1 1 0,3 0 1 16,-3 2 3-16,1-2 3 0,-1 0 1 16,2-1 4-16,-1 0 1 0,1 0-3 15,2 0-3-15,5-7-2 0,2-8-6 0,2-3 0 16,2-1-1-16,-1 1 1 0,-1 1 2 15,-3 5 1-15,-1 1-1 0,-5 4-2 16,-1 4-3-16,3-4-2 16,-3 6-3-16,1-2-5 0,5 1-1 0,1 2 3 15,4 3-1-15,6 7 2 0,-2 3 4 16,2 6 0-16,-1 1 5 0,0 0-3 16,0 3 0-16,-2-2-3 0,2 0 2 15,-5 1 3-15,2-4 2 0,-6-4 3 16,1-2 0-16,-5-5-3 0,-4-3 1 0,2 0 1 15,-4-4 4-15,0 0 2 0,0 0 5 16,2 2 4-16,-1-2 0 0,1 0-3 16,-2 0-4-16,0 0-5 0,0-2-1 15,0-11 4-15,0 1 1 0,0-8-1 16,0-1 3-16,0-1-4 0,0-8-4 16,0 1 2-16,0 1-7 0,0-2 2 15,4 1-2-15,1 2-2 0,0 1-1 16,0 2-3-16,0 7-2 0,0 2-1 15,-2 6-7-15,-2 4-16 0,2 1-39 0,-3 4-65 16,0-2-44-16</inkml:trace>
  <inkml:trace contextRef="#ctx0" brushRef="#br0" timeOffset="174062.2315">23841 5735 344 0,'0'0'46'0,"0"0"-12"15,0 0-8-15,0 0-5 0,0 0-1 16,0 0-4-16,-10-80-4 0,11 57-5 16,4 1-3-16,2-2-1 0,4-1 2 0,1-2 0 15,3 0-2-15,3-3 2 0,1-1-5 16,0 0 0-16,0-2 2 15,-2 1-1-15,2 0-1 0,-2 0 2 16,-2 2-2-16,-1 3 0 0,-4 2 5 0,-2 7-5 16,-4 9 3-16,-3 5 1 0,-1 4 0 15,0-2 0-15,0 2-3 0,0-1-2 16,0-1-6-16,0 1-7 0,0 1-1 16,0-3 4-16,0 3 5 0,-5 9 8 15,-3 7-1-15,-2 9 1 0,-1-1-6 0,3 1-3 16,2-2-4-16,3 2-4 15,2-8 0-15,1 0-6 0,0-1-2 16,6-1 3-16,3 2 2 0,1-3 5 16,0-5 10-16,0-3 4 0,-1-1 4 0,-4-4 3 15,3 3 0-15,-4-2-3 0,0-1 0 16,1 1-2-16,-5-2 0 0,0 0 1 16,0 0-2-16,1 1-1 0,1 1-1 15,-1 0 0-15,1-1 1 0,-1 5 0 16,3-1 4-16,-2 1-3 0,-1-1-1 0,-1-5-1 15,0 5-1-15,0 0 1 0,0-1 0 16,0 2 1-16,0-6 0 0,0 0 2 16,0 0 1-16,0 3 2 0,0-2 3 15,-1 0 2-15,-1-1-1 0,1 2 1 16,-5-2-2-16,2-7-2 0,-2-1-2 16,2-8 1-16,2 0-1 0,2-2 0 15,2-6-1-15,3 5-4 0,4 1-1 16,2 1 1-16,1 0 1 0,2 3-2 15,1 4-2-15,2 1-2 0,-4 3 0 0,3 4 1 16,0 2-1-16,1 0 1 0,5 8-1 16,-3 6 0-16,-3 2 0 0,-2 3-5 15,-2 3-1-15,-3 1 1 0,-5 2 1 16,-1 3 3-16,-3-1 3 0,0 2 2 16,0-2 0-16,-5-2-4 0,-3-2-1 0,2-9-13 15,0-3-14-15,2-3-10 16,1-5-10-16,2 2-28 0,1-5-34 15</inkml:trace>
  <inkml:trace contextRef="#ctx0" brushRef="#br0" timeOffset="174234.7183">24207 5246 246 0,'0'0'48'0,"0"0"3"0,0 0-12 0,0 0-12 15,0 0-15-15,0 0-5 0,0 0-13 16,0 0-7-16,0 0-12 16,0 0-18-16,6-23-34 0,4 23-47 0</inkml:trace>
  <inkml:trace contextRef="#ctx0" brushRef="#br0" timeOffset="174665.1868">24524 5314 411 0,'0'0'26'0,"0"0"-21"16,0 0-7-16,0 0-1 0,0 0-1 16,0 0 1-16,0 0 2 0,0 0-5 15,0 0-1-15,-8 64 1 0,8-47 2 16,0 1 3-16,0-2 0 0,0 1 2 15,-1 0 0-15,-5-2 0 0,3-5 2 0,-3-1-1 16,-1-2 3-16,4-4 7 0,0 1 4 16,3-4 9-16,-1 0 6 0,1 0 0 15,-4 0-2-15,-1 0-4 0,-1-7-7 16,-1 0-5-16,6-6-2 0,-1-4-3 16,2-1-5-16,0-6-2 0,9 2-5 15,3 3 1-15,2-1-2 0,5 2 0 0,1 1-1 16,2 2-2-16,1 3 0 15,-1 3-1-15,-6 2 2 0,1 5 1 16,-1 0 1-16,1 2 5 0,5 0-2 0,-3 2-1 16,-2 2-3-16,-5 2-3 0,-1 2-1 15,-4 3 2-15,-2-3-3 0,-1 7-1 16,-2 2 0-16,-2 0-9 0,0 4-6 16,0 1-12-16,-2-7-15 0,-1 2-15 15,2 1-16-15,1-4-16 0</inkml:trace>
  <inkml:trace contextRef="#ctx0" brushRef="#br0" timeOffset="175237.5494">25332 5258 546 0,'0'0'33'0,"0"0"-11"0,0 0-7 15,0 0-7-15,0 0-5 0,0 0-8 16,0 0-1-16,0 0 1 0,0 0-2 15,0 0 5-15,-12 5 1 0,7 11 0 0,-6 5 0 16,-1 4-1-16,-2-1 0 0,-4 0 1 16,-3 3-4-16,-3 1 2 0,-2-2 0 15,0-1 1-15,0-4 1 0,3-1 1 16,2-8 0-16,6-1 0 0,3-5 0 16,3-1 2-16,4-4 1 0,2 3-1 0,-3-4 2 15,-3-2-1-15,-4-7-2 16,-1-5 1-16,5-3 1 0,2 5-1 15,4-4 0-15,3-3 0 0,0-1 1 16,0-3-1-16,7 1 0 0,0 2-1 0,2 3-1 16,0 2-2-16,-1 5-2 0,1 1-1 15,4 1 1-15,-2 3-1 0,7 2 2 16,1 3 0-16,2 0 0 0,7 3 0 16,-3 7-1-16,-1 2 2 0,1 1-1 15,-2 4-2-15,-4 3-1 0,-2 0 1 0,-4 2-1 16,1 3 3-16,-4-1 0 0,-1 2 2 15,1-2-1-15,-3-1-1 0,-1-3-3 16,0-6-4-16,-1-3-15 16,0-2-21-16,-4-5-27 0,7 3-39 0,-2-4-43 15</inkml:trace>
  <inkml:trace contextRef="#ctx0" brushRef="#br0" timeOffset="175402.3692">25472 5559 624 0,'0'0'29'0,"0"0"-9"0,0 0-5 0,0 0-10 16,0 0-5-16,0 0-9 0,0 0-30 16,0 0-128-16,0 0-141 0</inkml:trace>
  <inkml:trace contextRef="#ctx0" brushRef="#br0" timeOffset="188728.8954">21218 7128 355 0,'0'0'55'0,"0"0"-19"16,0 0-10-16,0 0-11 0,0 0-7 15,0 0-2-15,0 0-3 0,0 0-1 16,0 0 1-16,-9-6-1 0,9 4-2 16,0 2 1-16,0-2-2 0,0 2 2 15,0-3 2-15,13-2-1 0,7-1 1 0,8-3 0 16,-3 0-4-16,2 2-4 0,-2 0-2 15,-2 2-5-15,-7 1-5 16,2 2-5-16,0 2-18 0,-7 0-29 16,5 0-35-16,-6 4-36 0</inkml:trace>
  <inkml:trace contextRef="#ctx0" brushRef="#br0" timeOffset="188935.7048">21102 7289 398 0,'0'0'45'0,"0"0"-9"16,0 0-6-16,0 0-11 0,0 0-7 15,0 0-1-15,0 0-3 0,0 0 0 16,0 0-2-16,16 1-5 0,7-1-1 16,10 0-2-16,1-2-5 0,3-3-1 15,4 0-10-15,3-1-14 0,3 2-41 16,3-3-62-16,3 2-69 0</inkml:trace>
  <inkml:trace contextRef="#ctx0" brushRef="#br0" timeOffset="190685.685">22958 7120 224 0,'0'0'29'15,"0"0"10"-15,0 0 18 0,0 0 8 0,0 0-8 16,0 0-8-16,0 0-23 0,0 0-9 16,0 0-4-16,0 0-6 0,-31-68 1 15,30 67 1-15,1 1-2 0,-2-2-2 16,1 0-2-16,1 1-1 0,-2 0-1 16,2-1 0-16,-1 0-1 0,1 2-1 0,-2-1-1 15,2 1-2-15,-1-2 1 0,1 2-2 16,-1-2 0-16,1 2 0 15,-2 0-1-15,2 0 0 0,0 0 3 16,-1 0 2-16,-1 2 1 0,-1 11 2 0,-1 4-1 16,-1 5 1-16,1-8-2 0,2 2 0 15,-1 0 3-15,1 4-2 0,1 3 2 16,1-7-4-16,0 0 0 0,1 0 0 16,2-7-1-16,3 4 0 0,-2-4 1 15,-3-6-1-15,2 2 0 0,-1-3 0 0,1 2 1 16,-2-1 0-16,2 0 2 0,-3-3 2 15,0 0 2-15,0 0 2 16,2 0 1-16,-1 1 0 0,0-1-3 16,1 0-1-16,1 0 0 0,0-2 0 0,2-9 1 15,1-4 0-15,-1-2-7 0,0-8 5 16,0 2-4-16,-2 1 6 0,0-1-3 16,-3-1-2-16,0-3 0 0,0-2-1 15,0 1 3-15,0-2 1 0,0 5 2 16,0 0 0-16,0 7 1 0,-3 1 1 0,1 7-3 15,1-2 1-15,-2 1 0 0,1 7-2 16,2-1 1-16,0 5-3 0,-1-2-2 16,1 2-1-16,0-1-2 15,-2 1-2-15,2-2-3 0,0 2-3 0,0 0 4 16,-1 3 3-16,-2 14 3 0,0 9 4 16,-1 8-3-16,-2-1 1 0,3 0-1 15,2-3 1-15,-1 0-3 0,2-6 0 16,0-3-4-16,5-3 1 0,3-1 5 15,2-4-4-15,4 0 2 0,-5-6-3 0,6-1-1 16,2-5 2-16,1-1 2 0,6-1-1 16,-4-9-2-16,0 1 7 0,-3-4-2 15,0-2 7-15,-2-1-3 0,2-2-2 16,-4-1 2-16,0-2-5 0,0-1 2 16,-4 0 2-16,-2 1 2 0,-4 4-1 15,-1-1 2-15,-2-1-2 0,-2 3-4 0,-5-6 2 16,1 10-1-16,-2-1-1 15,4 5 2-15,1 5 0 0,-1 0-2 16,4 3-1-16,-1-1-2 0,1 1 0 0,-5 0-1 16,-1 0 0-16,0 3-2 0,1 4 1 15,2 4 1-15,-1 7 1 0,4 0 1 16,0 7 1-16,4-2 1 0,3 0-2 16,2-4-1-16,1 2-2 0,3-3-4 15,-1 1-13-15,3-3-25 0,1 0-25 0,-3-4-34 16,2 0-24-16,-2-5-24 0</inkml:trace>
  <inkml:trace contextRef="#ctx0" brushRef="#br0" timeOffset="192161.7317">23867 7008 184 0,'0'0'57'0,"0"0"-3"0,0 0-4 16,0 0-3-16,0 0-8 0,0 0-8 16,0 0-7-16,0 0-6 0,0 0-7 15,-13-44-2-15,10 40-5 0,2 0 0 16,1 4 0-16,-2 0-2 0,2 0-1 16,0-3-1-16,-1 2-1 0,1 1-2 0,-2-1-2 15,2 1-2-15,-1-2-1 16,1 2 0-16,-1 0 1 0,1 0-1 15,-2 0 4-15,2 0 0 0,0 3 2 16,-1 3 2-16,1 6 1 0,-2 8 0 0,1-2 1 16,-1 0-2-16,2 2-2 0,-1-1 2 15,-1 0 0-15,1 1 0 0,1-2 2 16,-2 0-6-16,2-6 3 0,0 2-4 16,-1-3 1-16,1-5 1 0,0 0 1 15,0 0 2-15,0-6 0 0,-2 0 1 0,2 0 0 16,0 1 2-16,0 0 1 0,0 1 1 15,0 0 2-15,0-1 0 16,-1 1 2-16,1 0-1 0,0-1 0 16,0 1 2-16,0-2-1 0,0 0 0 0,-2 0-1 15,2 0-3-15,0 0-3 0,-3 0 0 16,0-13-4-16,-2-5 4 0,-1-6-4 16,2-1 2-16,1 3 0 0,0-4 1 15,2 2 0-15,-1-2-1 0,2-2 2 16,0 0-4-16,0-1 4 0,0 0-4 0,0 1 2 15,4 3 2-15,-1 8-1 0,2 1 0 16,1 2-1-16,-2 4-5 0,2-3-1 16,1 5-4-16,-1 2-2 0,1 0 2 15,6 3 1-15,4 2 4 0,6 1 2 16,8 0-2-16,-1 6-2 0,2 3-2 16,-5 2-1-16,-1 4-2 0,-5 1-2 15,-2 3 1-15,-6 2 3 0,-3 1-2 16,-8 3 5-16,-2-1-1 0,0 1 3 15,-9 0 5-15,-6 1 2 0,-5-2 4 0,-2-1-3 16,-4-1-1-16,0-6 1 0,0-2 0 16,2-2 2-16,-2-4 3 0,2-2 0 15,5-2-2-15,1-2 4 0,8-1 0 16,4-1 0-16,0 0 7 0,-1 0-3 16,3 0-1-16,-1 0 0 0,1 0-4 0,4 0-4 15,-2 0-2-15,2 0-2 16,0 0-5-16,0-1-3 0,0 1-4 15,0 0 3-15,3 0 4 0,13 0 4 16,4 1 0-16,9 5-3 0,2 3-1 0,-1 2 4 16,0 1-4-16,-1 0 1 0,-3 1-8 15,0 2-2-15,-3-3-1 0,-2 1-9 16,0 1-10-16,-3-3-17 0,1-1-18 16,-8-1-14-16,2-1 8 0,-6-2 4 15,1-2 14-15</inkml:trace>
  <inkml:trace contextRef="#ctx0" brushRef="#br0" timeOffset="192626.5805">24233 7271 141 0,'0'0'77'0,"0"0"-4"0,0 0 0 15,0 0-5-15,0 0-14 0,0 0-11 16,0 0-9-16,0 0-9 0,-2-78-10 16,1 75 1-16,-2-1-8 0,1 1 0 15,2 3-4-15,-1-2-4 0,1 2-2 16,0 0-4-16,-1 0-1 0,1 0 2 0,-4 0 5 15,2 3-3-15,1 8 3 0,-1 0-5 16,2 1 1-16,-1 1 0 0,1 1 2 16,-2-2 1-16,2-1 1 0,-1 4-1 15,-1-5 1-15,2 3 0 0,-3-3 0 16,2 2 1-16,-3-2 1 0,1-2 0 16,0-3-2-16,1 0 2 0,-2-3-2 15,1 1 2-15,0 1 1 0,2-1 1 16,1-3 1-16,-2 0-2 0,2 0 1 15,0 0-4-15,-1 0 0 0,1-3-2 0,0-11 0 16,0-4 3-16,0-4 2 0,6 1-1 16,2 2 1-16,1 0-1 0,0 1-1 15,1 0 0-15,3-1-5 0,-4 8 0 16,-1-1-4-16,-1 5 2 0,-4 4-1 16,6-2 0-16,1 5 1 0,6 0 1 15,4 0 1-15,-2 8-1 0,0 2 2 16,-2-1-5-16,0 6 0 0,-3-2-2 15,-1 2-2-15,-4 1 2 0,-3-4 1 16,-1 2 3-16,-2 3 2 0,-2-2-4 0,0 6-14 16,-5-2-17-16,-1-5-39 0,-1-3-53 15,-6-2-90-15</inkml:trace>
  <inkml:trace contextRef="#ctx0" brushRef="#br0" timeOffset="192823.7852">24579 7400 586 0,'0'0'10'0,"0"0"-21"0,0 0-50 0,0 0-105 15,0 0-117-15</inkml:trace>
  <inkml:trace contextRef="#ctx0" brushRef="#br0" timeOffset="195518.5196">24915 7146 221 0,'0'0'50'0,"0"0"-8"0,0 0-4 16,0 0-10-16,0 0-11 0,0 0-9 15,0 0-2-15,0 0-4 0,0 0 1 16,0 0-1-16,32-38 1 0,-23 36 0 15,2-2-4-15,0 1-2 0,0 0-1 0,1 2 2 16,-2-1 2-16,4 2 2 0,5-2 0 16,3 1-4-16,5-1-2 0,-2 0-9 15,-2 1-10-15,-4 0-15 16,1 1-18-16,-8 0-25 0,-1 0-33 0</inkml:trace>
  <inkml:trace contextRef="#ctx0" brushRef="#br0" timeOffset="195735.2977">24881 7252 278 0,'0'0'56'0,"0"0"-2"0,0 0-4 16,0 0-11-16,0 0-7 0,0 0-8 15,0 0-3-15,0 0-6 0,0 0-4 0,0 0-2 16,68-16-3-16,-38 8-3 15,0 1-3-15,-1 2-4 0,-3 2-2 16,-1 1-4-16,-2 0-5 0,3 2-13 16,2 0-44-16,-1 0-79 0,3 2-116 0</inkml:trace>
  <inkml:trace contextRef="#ctx0" brushRef="#br0" timeOffset="197101.4368">26270 6920 280 0,'0'0'66'0,"0"0"-6"0,0 0-16 15,0 0-15-15,0 0-4 0,0 0-4 16,0 0-2-16,0 0-1 0,0 0-4 16,0 0-3-16,-51-73-4 0,49 67 0 15,2 1 0-15,0 5-2 0,-1-1 1 16,1 1 0-16,0-1 1 0,0-1-1 15,0 1-4-15,0-1-1 0,0 0-2 0,0 1-2 16,-2 1 0-16,2-2-3 0,0 2-1 16,0 0 1-16,0 0 2 0,0 3 1 15,0 14 4-15,0 6-1 0,0 6 1 16,0 0-1-16,0-2 0 0,0 0 0 16,0 0 1-16,-1-8-1 0,-1 1 1 15,2-7 0-15,-3-1-1 0,2 1 0 0,-1-8 0 16,2 2-1-16,0-7 2 15,-1 0 0-15,1 0 1 0,0 1 2 16,0 0 1-16,0 1 3 0,0 0-3 0,0-2 0 16,0 0-3-16,0 0-1 0,0-11 0 15,1-5 2-15,4-6 0 0,-1 1 1 16,-1 0 2-16,0-3-3 0,0 1-1 16,-3-5 0-16,0 1 0 0,0 0 1 15,0 0-1-15,0 2 1 0,0 7-2 0,0-1-1 16,-2 6 0-16,1 1 0 0,0-2 1 15,-1 8 0-15,2 1 1 16,0 5-1-16,-1-1-1 0,1 1 0 16,0-2-1-16,0 1-1 0,0-1 0 0,0 1-1 15,0 0-2-15,0 1 1 0,0 0 1 16,0 0 0-16,0 0 1 0,0 10 1 16,0 2-1-16,0 6-1 0,0 4 1 15,0-1 0-15,0 8 3 0,0-2-2 16,3-3 1-16,-2-7-1 0,0 0-2 0,1-8-1 15,2 2 0-15,0-2 1 0,1-1 2 16,1 2 0-16,1-4-1 0,1 1-2 16,1-3 1-16,1-2 1 15,3 0 1-15,-1-2 0 0,-2 0 0 0,3 0 1 16,-4 0 2-16,1-3 3 0,-3-2 0 16,0-5-1-16,-1-3-2 0,1-3 1 15,-1-5-2-15,0-2 2 0,-2-1-2 16,0-2 0-16,-1 2 0 0,0 4 0 15,0 2 1-15,-1 7 0 0,-1 5 1 0,1-1 1 16,-2 7-4-16,0-1 1 0,0 1-2 16,0-1-3-16,0-1-1 0,0 1-2 15,0 1 0-15,0-2 1 0,0 2 2 16,0 0 0-16,-3 11 1 0,-3 5-1 16,1-1-1-16,2 2-3 0,3 2 2 0,0-1-1 15,0 5-1-15,2-5 0 16,1-5-5-16,4 0-7 0,4-5-9 15,1 0-7-15,7 1 1 0,1-2 8 16,5-4 4-16,4-2-10 0,4 0-32 0,2-1-42 16,1 0-68-16</inkml:trace>
  <inkml:trace contextRef="#ctx0" brushRef="#br0" timeOffset="202277.4548">27237 6851 137 0,'0'0'40'0,"0"0"-4"16,0 0-5-16,0 0-8 0,0 0-5 16,0 0-2-16,0 0 2 0,0 0-1 15,0 0 0-15,0-15 0 0,0 14-3 0,0 0-1 16,0-1-2-16,0 1 1 15,0-1-3-15,0 0-6 0,0 1 2 0,0-1-4 16,0 1 0-16,0-1-1 16,0 1 0-16,0 1-1 0,0-2 0 0,0 2 1 15,0-1 0-15,0 1 1 0,0-2 0 16,-2 2 0-16,2-1 0 0,-1 1 0 16,1-2 2-16,-2 2-1 0,2 0 1 15,0-1-1-15,-1 1 2 0,1 0-1 16,0 0 0-16,0-2-2 0,0 2 2 0,-2 0-2 15,2 0 0-15,0-2-1 0,0 2-1 16,0 0 0-16,0 0 0 16,0 0-2-16,0-1 1 0,0 1 0 15,0 0-1-15,0 0-2 0,0 0 2 0,0 0 1 16,0 0-2-16,0 0 3 0,0 0 0 16,0 0 0-16,0 0 1 0,-1 0 0 15,1 0 0-15,0 0 0 0,0 0 1 16,0 0-1-16,0 0 1 0,0 0-1 15,0 0-1-15,0 0 0 0,0 0 0 0,0 0 0 16,0 0-2-16,0 0 2 0,0 0 0 16,0 0 0-16,0 0 1 0,0 0 0 15,0 0 0-15,0 0-1 0,0 0 1 16,0 0 0-16,-2 0 0 0,2 0 0 16,0 0 0-16,0 0 0 0,0 0-2 0,0 0 2 15,0 0 0-15,0 0 0 0,0 0 0 16,0 0 0-16,0 0-2 15,0 0 2-15,0 0 0 0,0 0 0 16,0 0 4-16,0 0-4 0,0 0 2 0,0 0-1 16,0 0 1-16,0 0 0 0,0 0 0 15,0 0 0-15,0 0-2 0,0 0 0 16,0 0-1-16,0 0 1 0,0 0 0 16,0 0-1-16,0 0 0 0,0 0 0 15,0 0-1-15,0 0 0 0,0 0 1 0,0 0-1 16,0 0 0-16,0 0 2 0,-1 0 2 15,-1 5-2-15,1 1 1 16,-2 4-1-16,-1 7 0 0,-1-2-1 16,0 7 1-16,2-2-4 0,0 2 3 0,0 1 1 15,0 1 0-15,0-1 0 0,2-5 0 16,-2 0-2-16,3-6 2 0,-2 0 1 16,1 0-1-16,1-5 0 0,0-1-1 15,0-6 1-15,0 0 1 0,0 0 1 16,0 1 4-16,0 1 3 0,0 0 6 0,0-1 9 15,0 0 8-15,0 0-1 0,0 1 0 16,0-2-12-16,0 0-11 16,0 0-6-16,0 0-6 0,0-3 1 15,4-5 2-15,1-2 1 0,-1 1-2 0,3-3 0 16,-2 4 2-16,6-2-1 0,-1-1 0 16,3 4 0-16,2-4 0 0,-4 5 0 15,4-2-1-15,-4 2 1 0,-1 2 1 16,3-3-2-16,-5 4 0 0,-4 2 0 15,2 0-1-15,-2 1 1 0,2 0 0 0,3 0 0 16,-1 0-2-16,1 2 2 0,1 7-1 16,-1 1 1-16,1 1 1 0,-3 0 0 15,-1 3 0-15,0 1 1 0,1 6 0 16,0-3 0-16,-3-7 1 0,1 3-1 16,-1-2 1-16,1-1-2 0,1 2 1 0,-3-3 5 15,2-1-5-15,-2 1 4 16,-2-6-5-16,2 2 1 0,-3-6 0 15,0 0 0-15,0 0 1 0,2 1 0 16,-2 1 5-16,1-1-3 0,-1 0 2 0,2 1-1 16,-2-2 2-16,1 0 0 0,-1 2-4 15,1-2-4-15,-1 0 3 0,3 0-6 16,0-5 9-16,3-6-4 0,0-4 0 16,-2-1 1-16,2-2 0 0,-2-1 1 15,1-1-1-15,-1-1 0 0,-1-3-1 0,-1 0 3 16,1-2 0-16,-1 2 0 0,-2-2 0 15,0 0 0-15,0 2-1 16,0-1 1-16,0 9 0 0,0-3 5 16,0 7-1-16,0 0-1 0,-2 0-4 0,1 6-3 15,1 1-1-15,0 5-2 0,-2-6-7 16,1 2-13-16,0-1-29 0,1 0-59 16,0 5-41-16,-5 0-69 0</inkml:trace>
  <inkml:trace contextRef="#ctx0" brushRef="#br0" timeOffset="204554.2608">28290 6943 260 0,'0'0'49'0,"0"0"-14"0,0 0-5 0,0 0-14 16,0 0-10-16,0 0-5 0,0 0 1 15,-9-78 2-15,7 74 3 0,-2-5 2 16,2 4 1-16,-1 1-1 0,-1-5-1 16,1 6-3-16,0-2 2 0,0 2-3 15,3 3-3-15,-2-2 1 0,2 2-4 0,-2 0-1 16,1-1 0-16,-7 1-1 15,-3 1-1-15,-7 9-1 0,-1 3 0 16,2 2-1-16,3 5 3 0,-2 2 4 16,1 2 0-16,1 2 0 0,2 1 0 0,1-2-1 15,4 3 0-15,1-3 0 0,3-7 0 16,1-1-1-16,2 0-1 0,0 2 1 16,6 0-8-16,2-1-4 0,-3-7-3 15,7-2 3-15,1-2 1 0,7-2 3 16,7 0-5-16,4-5-12 0,2 0 0 0,2-5 1 15,0-5-1-15,-2 1-4 0,-3-5 4 16,-1-2 7-16,-6 3 25 0,-5-3 22 16,-5 8 6-16,-6-3 8 15,-3 3-5-15,-1-2-4 0,-1 1 3 0,-2-2-4 16,0 1-1-16,0 0-2 0,-3 3 0 16,-3-1-9-16,1 2-5 0,-2 1-5 15,-1 1-8-15,-2 3-2 0,-1-1-2 16,-3 2-1-16,-2 0 0 0,2 9-1 15,-4 2 0-15,4 2 0 0,4 4 2 0,2 0-1 16,0 3 0-16,2 2 3 0,3 1-6 16,0 1 1-16,2-2-4 0,1-2-4 15,0-4-8-15,0 1-5 0,0-7-2 16,3 4 2-16,0-6 8 0,-2-5 8 16,2 1 9-16,-3-4 8 0,0 0 4 15,0 0 4-15,4 0 0 0,0 0 1 16,2-6 0-16,2-8-2 0,-4 1-3 15,0-3-2-15,1 0-3 0,-1-2-3 16,-1-2 4-16,1-3-5 0,0 2 2 0,1 7 0 16,-1-1-1-16,2-1-1 0,2 2-1 15,-2 0-1-15,2 1 1 0,-4 4 0 16,0 1 0-16,3 0 0 0,-5 3 1 16,1 3 2-16,-3 2-2 0,1-5 4 15,1 3-3-15,-1-3 0 0,2 1 3 0,-3 4-4 16,2-4 0-16,0 1-1 0,3-4-2 15,1 0-3-15,1 1-1 0,4-1-2 16,-3 2-1-16,6-1 2 16,-1 1 1-16,1 2-1 0,7-1 4 0,0 0 0 15,1 3 0-15,-6 0 0 0,3 1-5 16,-8 0-4-16,-5 0 2 0,6 0 4 16,-6 0 5-16,-2 0 5 0,2 0 3 15,-6 0 1-15,0 0 3 0,0 0-2 16,1 0 1-16,1 0 2 0,-1 0-1 0,2 0-1 15,-2 0-3-15,1 0-3 0,-1 0-4 16,1 0-2-16,-2 0 0 0,0 1-4 16,1-1 4-16,-1 1 0 0,0 4-3 15,0 0 3-15,-4 2-1 0,-3 5-4 16,1-3 1-16,0 2 3 0,2-1-4 16,-1-2 7-16,2 3-1 0,2 3-1 15,1 4 6-15,0-1-2 0,6 4 4 16,5-4-2-16,7-4 1 0,2 1-3 15,2-3-4-15,-1-1 2 0,-2 0-2 0,-5-2 3 16,-2 2 0-16,-3-4-1 0,-6-3-2 16,2 2 2-16,-3-1 1 0,-1-2 3 15,-1 8 2-15,-4-3-3 0,-12 4 2 16,-4 0-4-16,-3-1 0 0,-3-2 0 16,-2-4-2-16,-1 2-3 0,2 1-11 0,6-4-17 15,3 1-22-15,8-1-41 16,3-1-40-16</inkml:trace>
  <inkml:trace contextRef="#ctx0" brushRef="#br0" timeOffset="205113.8658">29393 6852 497 0,'0'0'57'0,"0"0"-24"0,0 0-11 16,0 0-9-16,0 0-10 0,0 0-6 16,0 0-4-16,0 0-2 0,0 0 0 15,0 0 4-15,-9-13 3 0,3 35 2 16,-3 6 0-16,-4 1-2 0,-1 2 1 0,-5-1-5 15,0-3-1-15,-4 0-2 0,0-3 2 16,0-3 0-16,0-2 3 0,-2-3 2 16,1-1 2-16,-1-3 6 0,2-1-4 15,7-3 1-15,0-6 3 0,7-2-4 16,1 0 5-16,-4-4-2 0,6-2-3 16,-2-6-1-16,2-2 0 0,1-1 1 15,0 0-1-15,3-3 1 0,2-2-4 16,0-2 2-16,6-3-1 0,1 1 0 15,3 3-1-15,3 2 0 0,0 1-2 0,5 3-1 16,-7 4-4-16,4 3 1 0,-4 3-1 16,1 5 3-16,10 0 2 0,-3 10 4 15,8 4 1-15,1 4 1 0,-3 3 0 16,1 2-3-16,-3 1-3 0,-3 1 0 16,-2 0-2-16,-3 0 0 0,-2-2 4 15,0 2 7-15,0-1-2 0,-2-2 3 16,1-1-4-16,-1-3-2 0,-2-8 2 15,0 0-1-15,-1-4-1 0,-5-5 0 16,6 1 2-16,-5 1-4 0,1-3-1 0,6 0-14 16,-6 0-34-16,0-3-48 0,1-2-57 15</inkml:trace>
  <inkml:trace contextRef="#ctx0" brushRef="#br0" timeOffset="205302.4527">29705 7146 486 0,'0'0'43'16,"0"0"-18"-16,0 0-14 0,0 0-6 15,0 0-16-15,0 0-37 0,0 0-105 16,0 0-125-16</inkml:trace>
  <inkml:trace contextRef="#ctx0" brushRef="#br0" timeOffset="215510.3554">22905 6193 7 0,'0'0'9'0,"0"0"-3"15,0 0 0-15,0 0-4 0,0 0-1 0,0 0 3 16,0 0 3-16,0 0 4 0,0 0 4 16,62 3-2-16,-36 0 6 0,1 0 11 15,7-3 0-15,7 0 3 0,7-3-7 16,10-6-13-16,9-3-4 0,7-2-6 15,4-1-3-15,11-1 2 0,3-1-1 0,8-2 0 16,1 3-1-16,5-1-2 0,-1 0 3 16,-2 2-1-16,-3 1 2 0,-6 4-2 15,-3 1 2-15,-5 1 0 16,-3 3 0-16,-6 1 0 0,-4 1 1 0,-2 0-2 16,-4-1 0-16,-4 0 2 0,-2 1-3 15,-2 0-1-15,-2 0-1 0,-4 0 1 16,-4 1-3-16,-1 1 0 0,-6 1 2 15,-6 0-2-15,-11 0 4 0,-4 0-1 16,-9 0-1-16,-6 0-4 0,1 0 3 0,-7 0 0 16,0 0 0-16,0 0 1 0,0-3-7 15,-14 0-9-15,-7 0-11 0,-8-3-22 16,-1 2-26-16</inkml:trace>
  <inkml:trace contextRef="#ctx0" brushRef="#br0" timeOffset="216987.3133">19144 8906 363 0,'0'0'35'15,"0"0"-12"-15,0 0-8 0,0 0-2 0,0 0-6 16,0 0-5-16,0 0-5 15,0 0-5-15,0 0 1 0,0 0 1 16,-13-20 4-16,12 33 3 0,-1 9-1 16,1 5 1-16,-2 1-2 0,0 2 2 0,0-1-1 15,-1-1 0-15,1 1-2 0,-1-3 3 16,2-7 3-16,1-1-3 0,1-5 4 16,0-1-3-16,0 0 0 0,0-7-1 15,0 1 1-15,0-6 3 0,0 0 2 16,0 0 6-16,0 2 5 0,1-1 3 0,1-1-3 15,5 0-5-15,3-3-8 16,5-10-1-16,3-3-7 0,1-1 4 16,-5 2-1-16,4 0 1 0,-5 0 0 15,3 3 0-15,-2 0-1 0,-4 4 0 0,3 0 0 16,-5 4-3-16,3 1-2 0,6 0 1 16,1 3-2-16,2 0 2 0,2 7 1 15,-2 6 1-15,-1 2-2 0,1 1 0 16,0 3 0-16,1 0 3 0,-1 2 3 15,-1 2-2-15,1-1 3 0,0-2-4 0,-4-4 1 16,1-1 1-16,-5-5-1 0,-6-6 2 16,-1-1 4-16,-5-3 2 0,0 0 2 15,3 0 3-15,0-2 0 16,2-9 1-16,-3-5-2 0,-2-5 1 0,0-7-6 16,-1 1-1-16,-5-2-3 0,2 0 1 15,-3 2-1-15,2 0 0 0,1 1-1 16,1 2-1-16,2 7 0 0,1-1-1 15,0 7-1-15,0-1-3 0,0 1-4 16,0 7-5-16,0-1-8 0,0 5-28 0,0-1-48 16,3 1-64-16,1 0-110 15</inkml:trace>
  <inkml:trace contextRef="#ctx0" brushRef="#br0" timeOffset="218362.1646">20775 9508 234 0,'0'0'25'0,"0"0"3"0,0 0-1 15,0 0-4-15,0 0-2 0,0 0-5 0,0 0 1 16,0 0-1-16,0 0-1 0,15-55 0 16,-12 42-2-16,-2 1-1 0,1-1-2 15,1 0-1-15,-3-1 0 0,3-4 2 16,-3 4-1-16,3-5-1 0,-1 0 1 15,1 1-4-15,0-6 2 0,0 1-4 0,1 0-2 16,-1-1 1-16,1-2-8 0,1 1 3 16,2-1 1-16,-1-2 1 0,1 2 0 15,0 1 0-15,0 0 1 16,-2 7 0-16,-1 0 2 0,-3 5 1 0,1 2 3 16,-1-1 1-16,-1 5-1 0,0-3-1 15,0 4-1-15,0 0 0 0,0 1-2 16,0 5 0-16,0-1-3 0,0 1-1 15,0-2-2-15,0 2-2 0,0-2-1 16,0 2 0-16,0-1-2 0,0 1 1 0,0 0 2 16,0 0 2-16,0 0 2 0,0 11 0 15,-3 5 0-15,1 1 0 0,0 1-1 16,2 2 0-16,0-2 0 0,0 7-2 16,4-3-3-16,5-2 2 0,3-2 0 15,-1 1 1-15,4-4-2 0,1 0-1 16,0-2 3-16,-1 1-3 0,0-1 7 15,-1 0 0-15,0-1 0 0,-6-3 2 16,-1 2-2-16,-1-4 0 0,-4-2-2 16,1 0 2-16,-3 1 0 0,0 3 0 0,0 1 0 15,-8 4 2-15,-2-3-1 0,2-5 1 16,-7 1-1-16,6-4 1 0,-5-1 0 16,-2-2 0-16,0 0 2 0,-3-5-1 15,5-4 0-15,3 1 0 0,0-2 2 16,4-1 0-16,1 2 3 0,0-5 1 0,3 5-1 15,1-3-5-15,0-4-7 16,2 1 0-16,4-5-7 0,5 5 7 16,3 4 0-16,-1 3 1 0,2 2 1 15,4 4-4-15,-6 0 1 0,9 2 1 0,-3 0 0 16,3 0 6-16,6 5 0 0,-2 2 1 16,0 2-4-16,-2 0 0 0,-2 3 2 15,-4 1-4-15,-3 4 2 0,-3 0-3 16,-2-3-3-16,-6 1 1 0,0 1-3 15,-2 0 2-15,0 5 0 0,-4-3-3 0,-5-2-6 16,3-3-12-16,-2-1-14 0,2-6-16 16,3-2-20-16,-5 2-10 15,5-4-32-15</inkml:trace>
  <inkml:trace contextRef="#ctx0" brushRef="#br0" timeOffset="218519.7724">21021 9105 201 0,'0'0'59'16,"0"0"-6"-16,0 0-18 0,0 0-11 0,0 0-10 16,0 0-13-16,0 0-14 0,0 0-1 15,0 0-4-15,0 0-4 0,3-52 2 16,9 52-11-16,8 0-31 16,-1 0-28-16</inkml:trace>
  <inkml:trace contextRef="#ctx0" brushRef="#br0" timeOffset="218949.7937">21335 9138 386 0,'0'0'18'0,"0"0"-14"15,0 0-4-15,0 0 2 0,0 0-5 16,0 0 2-16,0 0 2 0,0 0-6 0,0 0 3 15,0 0-2-15,6 95-4 0,-3-79 2 16,0 2 2-16,-2-2 1 16,1-4 2-16,-2 7 1 0,1-9 0 15,-1-3 0-15,0-1 1 0,0-6 3 0,0 0 5 16,0 0 7-16,0 1 11 0,0 0 1 16,0 0 1-16,0-1-1 0,0 0-6 15,-4 0-2-15,-1 0-1 0,-1-8-4 16,0 0-5-16,1-4-2 0,2-6-1 15,2 6-3-15,1-8 2 0,0 2-6 0,3 0-4 16,6-5 2-16,2 5-4 0,0 4 4 16,4 3 1-16,-5 2 0 15,4 5-1-15,-4 2-3 0,4 2 2 16,6 0-1-16,-3 0-1 0,2 6 1 0,-3 5 2 16,-3 2-6-16,0 2 7 0,-5 6-5 15,0-2-6-15,-2 2-8 0,-2 2-17 16,-2 2-13-16,0-2-22 0,-2 4-28 15,0-1-20-15,0-2-40 0</inkml:trace>
  <inkml:trace contextRef="#ctx0" brushRef="#br0" timeOffset="219410.7888">22279 9063 576 0,'0'0'27'0,"0"0"-15"0,0 0-9 16,0 0-5-16,0 0-1 0,0 0 0 15,0 0-3-15,0 0 2 0,0 0 1 16,0 0 1-16,-102 76 3 0,73-46-3 0,-2 1-2 15,2-2-1-15,3-2-1 0,3-5 4 16,0-3-3-16,3-4 1 16,5-5-1-16,5-3 4 0,3-3 4 15,3-2 2-15,-1 0 2 0,1-1 2 0,-1-1-1 16,3 0-3-16,-5-7-1 0,1 0-4 16,3-5-1-16,1-3-2 0,2-1-1 15,2-5 3-15,8 0-2 0,3 3 0 16,2 3-6-16,2-1 4 0,-6 6-5 15,4 2 4-15,-1 4 4 0,-3 3 1 0,7-1 2 16,4 2 0-16,-3 3 0 0,5 8-5 16,-2 2 1-16,-6 5-3 0,0 1 2 15,-2 2 1-15,2 0-3 0,0 1-2 16,3-1-6-16,2 0-9 0,3-3-25 16,3 4-28-16,2-7-53 0,3 3-68 15</inkml:trace>
  <inkml:trace contextRef="#ctx0" brushRef="#br0" timeOffset="219651.5198">22996 9218 554 0,'0'0'40'0,"0"0"-24"16,0 0-5-16,0 0-3 0,0 0-4 0,0 0-4 15,0 0-4-15,0 0-1 0,85-67-4 16,-55 63-16-16,0 4-20 0,-1-2-66 16,0 2-96-16</inkml:trace>
  <inkml:trace contextRef="#ctx0" brushRef="#br0" timeOffset="219800.6389">22939 9376 538 0,'0'0'21'16,"0"0"-12"-16,0 0-9 0,0 0-5 15,0 0-7-15,81-21-30 0,-51 16-55 16,1 0-113-16</inkml:trace>
  <inkml:trace contextRef="#ctx0" brushRef="#br0" timeOffset="220661.5295">24915 9057 416 0,'0'0'79'0,"0"0"-30"0,0 0-15 0,0 0-11 15,0 0-3-15,0 0-4 0,0 0-9 16,0 0-5-16,0 0-3 0,-39-76-4 16,38 75-1-16,1 1-1 0,-2 0 3 15,1 0 0-15,-5 10 3 0,2 8 0 16,-2 5 1-16,-1 3 0 0,1 0 2 0,-2 1-2 15,2-4 0-15,0 1 4 0,1-6-4 16,4-1 4-16,0-4-4 16,1-7 0-16,0 1 0 0,0-7 2 15,0 0 0-15,0 0 2 0,0 1 2 0,0 1 0 16,0-2 2-16,0 0 0 0,5-4-1 16,3-8-5-16,2-6 2 0,-3-2-4 15,-1-2 3-15,0 1 1 0,-2-2 0 16,-1-1 3-16,2 0-3 0,-3-1 1 15,-1-2 1-15,-1 0-3 0,0-2-1 16,0 0 1-16,0 3-2 0,-1 7 3 0,1 6 0 16,-2 3 0-16,2 5-1 0,-2-1-1 15,2 1-2-15,0 5-3 0,-2-1 0 16,2 1-4-16,0 0-1 0,0 0-1 16,0 0 3-16,0 15 2 0,0 8 3 15,0 7 1-15,0 4 0 0,0-1-1 16,6 1 1-16,-2-4-3 0,2-2 3 15,1-1-1-15,1-6 2 0,0-2 0 16,-2-6-2-16,1-3-1 0,-1-3 0 0,3-2 0 16,-1-3 1-16,1-2-1 0,7 0 1 15,-3-2 1-15,4-8 0 16,-1-3 1-16,-1-3 0 0,-1-4 0 0,1 1 0 16,-4-5 0-16,0 1 0 0,-3 0 1 15,-2 4-1-15,-3 1 3 0,-2 6 0 16,-1 6-1-16,0-6-1 0,0 6-1 15,0 0-1-15,0 1 0 0,0 5-3 16,0-2-2-16,0 2-1 0,0 0-1 16,2-1 2-16,-2 1 1 0,0 0 2 0,0 13 2 15,0 5-2-15,3 6 0 0,-1-1-4 16,3-2-4-16,3-2-12 0,3 0-12 16,-1-3-20-16,4-2-34 0,4 1-28 15,0-3-31-15</inkml:trace>
  <inkml:trace contextRef="#ctx0" brushRef="#br0" timeOffset="221473.1188">26263 8933 446 0,'0'0'74'0,"0"0"-20"16,0 0-17-16,0 0-9 0,0 0-9 15,0 0-3-15,0 0-5 0,0 0-6 16,0 0-4-16,0 0-3 0,-11-52-3 15,11 52-2-15,0 0 0 0,-2 0 2 16,1 9 1-16,-1 7 3 0,-1 6 1 16,1 1 0-16,-1 1-3 0,0 1 3 0,0-1-1 15,1-8 2-15,2 1-1 0,-1-5 1 16,1-6-1-16,0 7 0 0,0-8 0 16,0 2 0-16,0-1 2 0,0-6-1 15,0 0 3-15,0 0 0 0,0 0 0 16,0 0-1-16,7-1 0 0,3-11-2 0,6-3 1 15,-1-1-2-15,0-4 1 0,0 0-1 16,1 1 1-16,-2-1-1 0,1 3 0 16,-4 0-1-16,4 6-1 15,-5 1 0-15,2 3-1 0,-5 4-1 0,4 3 1 16,5 1 0-16,2 11 0 0,2 5 1 16,-3 4 1-16,2 2-1 0,-4 1-1 15,2 2 2-15,-3-1 0 0,4 0 1 16,-2-2-2-16,-2-5-1 0,-5-4-2 15,-2-1 1-15,-3-6 6 0,-1-5-3 0,0 3 4 16,-3-5 3-16,0 0-2 0,0 0 7 16,1 0-4-16,1 0-2 0,1-14-4 15,1-7-2-15,1-5 2 0,-1 1-1 16,0-3 1-16,0 1 1 0,-1 0 0 16,0-3 0-16,-1 3 0 0,-1 8 0 15,1-3 0-15,-2 3-1 0,1 5-1 16,1-5-1-16,-2 6-1 0,0 7-1 15,1 0 0-15,-1 6-5 0,0-2-17 16,0 2-45-16,1-1-49 0,-1-1-48 0,2 2-114 16</inkml:trace>
  <inkml:trace contextRef="#ctx0" brushRef="#br0" timeOffset="222789.0235">28399 8731 340 0,'0'0'50'0,"0"0"-17"0,0 0-17 16,0 0-10-16,0 0-4 0,0 0 1 15,0 0-1-15,0 0-1 0,0 0-2 16,0 0 1-16,-74-20-1 0,54 31 1 0,1 9-1 16,0 2 0-16,-1 4 0 0,3 5 0 15,0 0-5-15,0 3-1 0,3-2-2 16,2-1 1-16,3 0-2 0,3-4 8 16,1-1 0-16,4-8 2 0,1 0 4 15,0-5-3-15,0-3-3 0,0 1 1 16,6-4 0-16,-2 0 2 0,-1-6 7 15,10 0 3-15,0-1 5 0,7-2 0 16,5-5-1-16,-3-5-2 0,-1 0 0 16,-1-2-1-16,-2 0-1 0,1 1-1 0,-2-2 0 15,-1 1-3-15,-1-1-1 0,0 0 0 16,-2 1 2-16,-1 5 1 0,-6 3 2 16,-2-2-1-16,-1 5 0 0,0 0-2 15,0 0-2-15,-3 3-3 0,0-1 0 16,0 1-5-16,0 0 0 0,2-1-1 0,-2 1 0 15,0 0 3-15,0 0-1 16,-7 8 2-16,-3 7-2 0,-6 5-1 0,2-1 0 16,0 0-3-16,0 0 0 15,4-1 1-15,3 0 1 0,-2 1 2 0,5-5-3 16,1 1 2-16,2 2 1 0,1-5-5 16,0 6 5-16,0-2-3 0,2-7-1 15,1 2 3-15,-1-6-2 0,-2-5 6 16,0 0 0-16,0 0 2 0,1 0 1 15,4 0-2-15,-1 0-3 0,0-9 4 0,-1 0-3 16,-2-4 5-16,-1-6 1 0,0-1 0 16,0-5-4-16,0 2-1 0,0 0 0 15,0 7-2-15,2-2 2 0,1-1-1 16,1 4 0-16,-1 0-1 0,5 1-1 16,3 2-2-16,4 3 0 0,6-3-3 15,2 3 1-15,3 4 2 0,0 2-1 16,2 2 0-16,-2 1 1 0,0 0-2 15,-3 0 2-15,-7 3 1 0,0-1 1 16,-6 0 0-16,-4 0 1 0,1-1-1 0,-7-1 3 16,0 0 3-16,0 0 2 0,1 0 2 15,1 0-2-15,-1 0 0 0,1 0-2 16,-1 0-1-16,0 0 0 0,1 0-2 16,-1 0 1-16,1 0-3 0,-1 0-4 15,1 0 1-15,-1 0-1 0,-1 0 1 16,0 3 0-16,0 11 1 0,-1 4 1 15,-4 5-2-15,0 0 1 0,-4-2 0 16,3 2-3-16,0-4 1 0,1 3 0 16,0-9 2-16,1 4-1 0,0-6 1 0,1-1 5 15,1 2-6-15,1-7 6 0,-1 1-3 16,2-6 2-16,-1 0 2 0,1 0 1 16,0 1 0-16,-1 1 4 0,1-1-2 15,0 1-1-15,0 0 0 0,0-1-4 16,0 1 0-16,0-1-4 0,0 1 0 0,0-2-3 15,0 2-2-15,0-1 1 0,0 0 0 16,0 7 1-16,-5 2 2 16,-2 5 2-16,-4 5-2 0,-4-1 1 15,-4-4-2-15,2-1-7 0,-2-1-10 0,6-4-12 16,3-4-4-16,7-2 1 0,3-3 8 16,-1 0-4-16,1 0-33 0,0 0-43 15,0 0-43-15</inkml:trace>
  <inkml:trace contextRef="#ctx0" brushRef="#br0" timeOffset="223237.3511">29348 8863 400 0,'0'0'52'0,"0"0"-15"0,0 0-13 15,0 0-11-15,0 0-3 0,0 0 0 16,0 0 0-16,0 0-3 0,0 0-1 0,1-24-7 16,-7 24 0-16,-5 0-1 0,-4 7 1 15,-2 5 0-15,1 6 1 0,0 5 0 16,0 2-2-16,-4 0 2 0,1 2 0 16,-3 1-3-16,-2-1 3 0,-1-1-1 15,-1 0 1-15,0-3 0 0,0-2 1 16,0-4 3-16,2-5-3 0,6-3 1 15,1-6 1-15,8-2-4 0,-2-1 6 16,2 0 0-16,2-7 3 0,-5-4 3 16,8 4-1-16,0-8-1 0,2-1-5 0,2 0-3 15,0-6-2-15,7 4 0 0,5 3-1 16,1 0 0-16,3 3-1 0,-5 4 0 16,5 4 1-16,2 4-3 0,2 0 1 15,4 1 2-15,-3 8-1 0,2 3 2 16,-2 2 1-16,1 2-2 0,3-2 0 0,-2 3-2 15,0 0-1-15,-3 1 0 0,2-1 0 16,0 1 0-16,-3 0-8 16,-1 0-14-16,2 1-26 0,-6-4-47 15,-1-1-43-15</inkml:trace>
  <inkml:trace contextRef="#ctx0" brushRef="#br0" timeOffset="223411.1808">29583 9138 528 0,'0'0'27'16,"0"0"-11"-16,0 0-8 0,0 0-8 0,0 0-10 16,0 0-26-16,0 0-101 0,0 0-139 15</inkml:trace>
  <inkml:trace contextRef="#ctx0" brushRef="#br0" timeOffset="226041.832">19607 8688 199 0,'0'0'49'0,"0"0"-6"15,0 0-8-15,0 0-11 0,0 0-10 16,0 0-10-16,0 0-4 0,0 0-2 16,0 0 3-16,-10 9 7 0,-3 19 7 15,-10 14 3-15,-5 13 3 0,-5 10-4 16,-6 8-1-16,-3 5-2 0,-6 3-6 15,-1 1 3-15,-2 2-1 0,1 1-4 16,-2 0 1-16,2 0-3 0,1-3-2 0,4-5-2 16,1-7 2-16,5-8 0 0,5-8-2 15,7-10 0-15,5-11-2 0,9-12-1 16,6-10-2-16,4-6-4 0,3-5-19 16,-2 0-48-16,2 0-57 0,11-12-123 15</inkml:trace>
  <inkml:trace contextRef="#ctx0" brushRef="#br0" timeOffset="226861.301">26746 8663 226 0,'0'0'26'0,"0"0"-6"16,0 0 6-16,0 0 4 0,0 0 2 15,-97 40-4-15,75-16-8 0,-5 6 2 0,-2 5-6 16,-3 5 5-16,-1 7-4 0,-2 2-4 16,-2 4-4-16,-1 2-2 0,1 1-1 15,-3 3 0-15,-3 2 0 0,1-1-1 16,-2 3-5-16,2-1 1 0,1-4-2 15,5-6 2-15,3-9-3 0,9-8 2 0,9-13-2 16,6-12 1-16,6-5-2 0,3-5-11 16,-2 0-39-16,2-2-67 15,6-11-111-15</inkml:trace>
  <inkml:trace contextRef="#ctx0" brushRef="#br0" timeOffset="229194.8509">20677 11282 306 0,'0'0'35'0,"0"0"-3"0,0 0 1 15,0 0-3-15,0 0-7 0,0 0-4 16,0 0-8-16,0 0-3 0,32-89 6 15,-28 77-5-15,-3-2 6 0,1 2-4 16,-2-3-2-16,0-5-3 0,0 0-3 0,-3-4 1 16,-2 3-1-16,0-2-1 0,1-1-1 15,-1 2 1-15,2-3-2 0,0 0 2 16,1 7 1-16,0-1 3 0,1 6 1 16,-1 1 2-16,0 0 2 0,0 7-4 15,2 1-1-15,0 4-5 0,0-2-2 0,0 2-5 16,0 0 0-16,0 0 1 15,0 2 2-15,0 13 0 0,-1 9 5 16,-2 10-4-16,0 5 4 0,0 2-5 16,-3 0 1-16,2 0-1 0,-2 0 1 0,-1 0 3 15,1-3-1-15,2-2 2 0,1-4-4 16,1-3-3-16,2-5 0 0,5-4-4 16,5-3 1-16,4-7-3 0,4-2-4 15,6-5-11-15,5-3-12 0,6-3-13 16,3-6-18-16,0-5-10 0,1 1-14 0,-5-4-9 15</inkml:trace>
  <inkml:trace contextRef="#ctx0" brushRef="#br0" timeOffset="229383.1915">20553 11175 458 0,'0'0'52'0,"0"0"-29"15,0 0-13-15,0 0-10 0,0 0-2 0,0 0 1 16,0 0-3-16,0 0 0 0,0 0-2 16,114-5-7-16,-67 0-17 0,3 0 0 15,2 0-11-15,-2-1-26 0,0 3-14 16,-3-1-36-16</inkml:trace>
  <inkml:trace contextRef="#ctx0" brushRef="#br0" timeOffset="230296.915">21304 11211 429 0,'0'0'43'0,"0"0"-10"16,0 0-10-16,0 0-9 0,0 0-5 16,-44-81-2-16,31 74-4 0,-6-2-2 0,6 3-1 15,4 3-1-15,-4 1-3 0,0 2 1 16,-6 2 0-16,-5 5-2 0,3 6 2 16,0 4 1-16,-1 2 3 0,2 4-2 15,1 0 3-15,2 1-5 0,4-1-1 16,4-2-2-16,3-6 1 0,2 2 0 15,4-2 0-15,0-4 0 0,0 5-3 16,9-5-1-16,-4-3 0 0,7 0-2 16,-2-3 5-16,0-5 4 0,8 0 5 15,-2 0 8-15,5-8 3 0,-5-1-1 0,0-2 0 16,-3-1-3-16,1-3-1 0,0 0-2 16,-3 0 1-16,2-2 0 0,-1 0 0 15,-1-1-3-15,1 0-4 0,-2 0 3 16,-2 3-4-16,-2 6 6 0,-1 1 0 15,-2 5-2-15,-2 0-1 0,2 0-4 0,-3 3-2 16,0-2-3-16,0 2-1 0,0 0 4 16,0 13 5-16,0 3-6 15,0 7 2-15,0 0-5 0,0-2 1 16,4 2 0-16,2-3-1 0,3-1-1 0,2 0-4 16,4-4-10-16,2-3-8 0,3-5-10 15,3-2-30-15,2-5-4 0,3 0-10 16,1-9 15-16,-2-3 34 0,-1-4 13 15,-3 0 26-15,-5-2 3 0,-4-3 8 16,-5-2 5-16,-3 0 6 0,-2-1 8 0,-3 7 10 16,-1-1 13-16,0 7 5 0,0 5-2 15,0-3-11-15,0 5-12 0,0-1-15 16,-1 0-9-16,1 5-9 0,-2-1-9 16,2 1 2-16,0 0-3 0,0 0 2 15,-1 3 4-15,1 11 4 0,-1 5-4 16,-1 6 0-16,1-1-4 0,-2-3 0 15,0 1-1-15,0-7-1 0,-2 0 1 16,-2 0 2-16,5-6 0 0,-3 0 3 16,1-1 0-16,1-6 3 0,0 2 3 0,1-1 2 15,2-3-1-15,-4 0 2 0,0 0-3 16,-6-3 2-16,2-2 0 0,1-5 4 16,-1-4 5-16,3 4 3 0,1-7-1 15,4 0-6-15,0-3-4 0,0-4-11 16,4 1 2-16,6 0-6 0,0 3 4 15,5 2-1-15,2 3 0 0,3 3 0 16,1 4 0-16,2 4 1 0,0 4 0 16,0 0-1-16,-1 3-1 0,1 8 2 15,-1 1 0-15,-2 3-2 0,0 5 2 0,-1 1 2 16,-4 3-4-16,-3 4 5 0,-3 1-7 16,-3 1-3-16,-5 0-11 0,-1-1-22 15,0 2-30-15,-3-7-49 0,-2 0-32 16</inkml:trace>
  <inkml:trace contextRef="#ctx0" brushRef="#br0" timeOffset="230803.4023">22505 11003 550 0,'0'0'33'0,"0"0"-17"16,0 0-9-16,0 0-7 0,0 0-4 0,0 0 2 15,0 0 1-15,0 0-1 0,0 0 2 0,-83 91-3 16,60-56 0-16,1 1 3 15,-4 3-6-15,2-3 3 0,-1-1-2 16,2-5 0-16,6-4 2 0,-2-4 1 16,9-9 0-16,-2-4 2 0,5-4 2 0,3-4-1 15,-6 1 0-15,-3-2 1 0,-5-3 0 16,-3-5-1-16,2-3 0 0,3-1 0 16,3-1 0-16,0-2 0 0,7 3 0 15,2-4 0-15,2-2 0 0,2-2-1 16,0-4-2-16,6 3-4 0,3 3 2 0,2 2-6 15,2 2 7-15,3 4 1 0,0 4 2 16,4 2 3-16,2 0-2 16,1 4 0-16,2 0-1 0,-1 5-1 15,1 4 0-15,-2 1 0 0,0 6-2 0,-3 0 4 16,-2 4-4-16,1 3 2 0,-1 1-3 16,-2 1-1-16,5-2-3 0,-2 1-9 15,2-2-22-15,2-2-34 0,5 1-39 16,0-7-64-16</inkml:trace>
  <inkml:trace contextRef="#ctx0" brushRef="#br0" timeOffset="231059.672">23424 11144 571 0,'0'0'36'0,"0"0"-19"16,0 0-6-16,0 0-6 0,0 0-6 16,0 0-3-16,0 0-4 0,99-72-5 15,-69 68-7-15,0 3-21 0,4 1-32 16,-1 0-49-16,2 0-79 0</inkml:trace>
  <inkml:trace contextRef="#ctx0" brushRef="#br0" timeOffset="231237.4789">23488 11302 529 0,'0'0'41'0,"0"0"-17"15,0 0-12-15,0 0-6 0,0 0-5 16,0 0-6-16,0 0-4 16,0 0-10-16,84 3-26 0,-53-6-76 15,2 2-98-15</inkml:trace>
  <inkml:trace contextRef="#ctx0" brushRef="#br0" timeOffset="232213.2517">25189 10858 297 0,'0'0'94'16,"0"0"-20"-16,0 0-17 0,0 0-17 16,0 0-8-16,0 0-7 0,-35-82-3 0,33 79-3 15,1-2-5-15,1 5-2 0,-1-1-5 16,1 1-3-16,0-2-4 0,-2 0-3 16,2 2 0-16,-1 0-1 0,-5 0 2 15,0 13 1-15,-1 10 1 0,0 4-1 16,0 4 0-16,2 3-1 0,2-2 1 0,0 1 0 15,3-3 0-15,0-1 0 0,0-1 1 16,0-9-1-16,0-1 1 16,0-7-1-16,0-5 1 0,0 0-1 15,0-6 2-15,0 0 1 0,0 0 1 0,0 0 0 16,0 0-1-16,2-10-1 0,4-10 0 16,2-6 1-16,1-4-1 0,0-2 1 15,1-3 0-15,-3 0 0 0,-1-1 0 16,0 3 1-16,-3 1-1 0,-2 3 0 15,-1 2-1-15,0 8 0 0,0 3-1 0,0 3 0 16,0 7 0-16,0 2-1 0,0 4 0 16,0-2-1-16,0 2-2 15,0 0 1-15,0-1 1 0,0 1-1 16,0 0 2-16,-1 13-1 0,-1 7 2 0,1 5-2 16,-1 3 3-16,2-1-2 0,0 0 0 15,0 3 0-15,0-3 1 0,0 0-1 16,0-2 1-16,0-9-1 0,3 0 0 15,0-6-1-15,0-2 0 0,0 1-1 16,-1-6 0-16,1 1 1 0,-3-4 1 0,5 0 1 16,5 0 1-16,6-1 0 0,4-9 0 15,-1-3 0-15,-2-4-2 0,2-3 2 16,-2-2 0-16,-2-4 0 0,1-1 0 16,-5 1 1-16,1 0-2 0,-2 2 3 15,-3 0-2-15,-1 8 2 0,-1 0-2 16,-4 5 1-16,0 4 0 0,1 2-1 15,-2 5 1-15,0-2 0 0,0 2-2 16,0-1-2-16,1 0 0 0,-1-1-1 16,0 2 0-16,0 0-1 0,0 0 3 0,0 0-1 15,0 10 0-15,-1 7-1 0,-3 6 1 16,2-1 1-16,2 5 1 0,0 0-1 16,0 0 1-16,6-1-2 0,4-1-2 15,1-1-3-15,5-6 1 0,2-1-2 16,5-5-5-16,1-3-1 0,4-5-5 0,2-1-10 15,2-3-7-15,0 0-25 0,1-7-47 16,0-4-70-16</inkml:trace>
  <inkml:trace contextRef="#ctx0" brushRef="#br0" timeOffset="232434.2246">26051 10978 334 0,'0'0'-113'0,"0"0"-108"0</inkml:trace>
  <inkml:trace contextRef="#ctx0" brushRef="#br0" timeOffset="238799.4182">26503 11146 297 0,'0'0'73'15,"0"0"-6"-15,0 0-18 0,0 0-9 16,0 0-12-16,0 0-8 0,0 0-6 0,0 0-6 15,0 0-4-15,-19-24-3 0,25 16 0 16,8-1 0-16,3 3-1 16,6 0 0-16,3 1 0 0,1 2 0 15,2 0 0-15,1 1-2 0,1 1-1 0,-2-2-1 16,-2 2-4-16,-1 1-2 0,-3 0-3 16,-5 0-6-16,-5 0-16 0,-3 0-29 15,-6 1-24-15,5 6-36 0,-9 4-39 16</inkml:trace>
  <inkml:trace contextRef="#ctx0" brushRef="#br0" timeOffset="238998.4198">26476 11304 372 0,'0'0'67'0,"0"0"-15"0,0 0-8 15,0 0-10-15,0 0-8 0,0 0-7 16,0 0-6-16,0 0-4 0,0 0-3 15,0 0-3-15,-10 6-1 0,34-12-1 16,11-2-2-16,4 1-3 0,1 0-3 0,4 1-9 16,1 2-17-16,0-1-52 0,-1 2-118 15,0 0-76-15</inkml:trace>
  <inkml:trace contextRef="#ctx0" brushRef="#br0" timeOffset="241346.0835">28029 10803 10 0,'0'0'15'0,"0"0"7"0,0 0 4 16,0 0 4-16,0 0 2 0,0 0-1 15,0 0-2-15,0 0-3 0,0 0 0 16,0 0 4-16,-22-77 1 0,21 72 2 16,-1-6 1-16,1 6-4 0,-1 0-4 0,1-6-2 15,0 7-4-15,-1-1 0 0,1-6-1 16,-1 7-1-16,1-1-2 0,-1 0-3 16,-1 1-1-16,2 1-2 0,-2-2 1 15,1 3-6-15,2 2 0 0,-1-2-1 16,1 2-3-16,0 0-2 0,-3 0 0 0,3 0 0 15,-2 0 1-15,0 11 0 0,-1 5 0 16,-1 9 1-16,1 2 0 16,-2 5 0-16,-1 3-1 0,0 4 1 15,-2 2-3-15,1 0 1 0,1 0-2 0,2-2 3 16,2 0-2-16,1-6 1 0,1-1-2 16,0-5 1-16,1-4-2 0,2-8 0 15,2-1 3-15,2-2-7 0,-3-4 3 16,2-1-6-16,1-3-4 0,-3-2-5 15,-1 0-21-15,6-2-31 0,-3-2-42 0,4-8-37 16</inkml:trace>
  <inkml:trace contextRef="#ctx0" brushRef="#br0" timeOffset="241545.1023">27824 11018 203 0,'0'0'45'0,"0"0"-2"16,0 0-7-16,0 0-11 0,0 0-13 15,0 0-5-15,0 0-10 0,0 0-5 16,0 0 1-16,0 0-4 0,46-44-1 16,-20 38-18-16,1 0-5 0,2 0-9 15,0-1-25-15,1 1-2 0</inkml:trace>
  <inkml:trace contextRef="#ctx0" brushRef="#br0" timeOffset="242759.0293">28440 11017 95 0,'0'0'25'0,"0"0"-1"0,0 0-1 16,0 0-2-16,0 0-2 0,0 0-4 15,0 0 0-15,0 0-1 0,0 0 0 0,0 0 2 16,12-68 2-16,-10 55-2 0,-2 7 2 16,0-6-2-16,1 0 0 15,-1 6 1-15,0-6 0 0,0 5 3 0,0-5 0 16,0 0 0-16,0 8-2 0,-1-5-4 16,-1 4-1-16,1 1-5 0,-5-5-3 15,3 7-2-15,-1-1 0 0,-3-1-2 16,3 2-1-16,-1 1 0 0,-8-1 0 15,3 2 0-15,-2 0-1 0,-5 2 1 16,3 3 0-16,4 0 0 0,-5 1 0 0,3 1 0 16,0 3 0-16,-5 0 0 0,3 4 0 15,2 0 0-15,0 1 0 16,0 2-1-16,2-1-1 0,0 2 2 0,3 2-1 16,-1-1 1-16,4-4-1 0,1-2 1 15,1-2-1-15,2 1 1 0,0 3 0 16,0-4 0-16,2 4 0 0,5-4 1 15,-2-4-1-15,5 3 1 0,1-3-2 16,-2-2 1-16,4 1 0 0,3-4 1 16,1-2 2-16,6 0 1 0,1 0-2 0,-1-1 1 15,-3-5 1-15,2-2-2 0,-4 0 2 16,-2-2 0-16,0-2 2 0,-3-1-1 16,0-1 2-16,-3-3 0 0,-2-1-1 15,-1 0 0-15,-4 3 1 0,1-4-2 16,-3-1-1-16,-1-1-1 0,0 2 2 15,0-1-2-15,0 8 1 0,0 1-3 0,-1 0 1 16,-1 7-1-16,2 0-1 16,0 4-2-16,0-2-1 0,0 2-2 15,-2 0 0-15,0 9 3 0,-2 8 0 0,0 7 0 16,-1 3 0-16,2 0-3 0,2 1-1 16,-1-1 1-16,2-1-1 0,0-2-1 15,2-1 0-15,1-8-1 0,1-1-2 16,1-5 2-16,0-1 2 0,2-3 0 15,1-1 0-15,-1 0-3 0,6-4-3 0,3 0-2 16,0-6 3-16,4-6 1 0,-3-1 2 16,-1-4 4-16,-1-1 4 0,-5-2 0 15,0 0 2-15,-1 0 2 16,-5 5 3-16,-1-1 1 0,-2 6 3 0,-1 4 1 16,0-5 2-16,0 6-1 0,0-1 0 15,0 1-1-15,0 5-3 0,0-2-3 16,0 2-2-16,0-1-4 0,0-1-2 15,0 2-1-15,0-2 0 0,0 2 1 16,0 0 1-16,0 13 1 0,0-1-2 0,0 8 2 16,0-2 0-16,0-6-1 0,0 8 0 15,0-6 1-15,0-2 0 0,0 1 0 16,0-6 0-16,-1 4 0 0,1-6 1 16,-2 0 0-16,2 1 1 0,0-6 1 15,-1 0 5-15,1 0 1 0,0 1 2 16,-2-1 2-16,2 0-4 0,-1 0-3 15,-2 0-1-15,0-6-1 0,-1-6 0 16,3 2 1-16,-1-4 1 0,2-4-3 16,0-1 0-16,0-5-2 0,2 3 1 0,3-1-2 15,1 1 1-15,3 0-1 0,0 1 0 16,3 2 0-16,2 1-1 0,3 4-1 16,-1 2 0-16,-2 4 0 0,1 5 1 15,2 2-1-15,-1 0-2 0,6 5 2 16,-4 5-3-16,0 5 2 0,0 4 1 0,-3 2 2 15,-1 2-1-15,-2 1 1 16,-2 2-1-16,-1 0-1 0,-5-2-1 16,-2-1-3-16,-2-2 1 0,0-6-2 15,0 0-13-15,0-4-22 0,-5-3-38 0,2 0-51 16,0-4-58-16</inkml:trace>
  <inkml:trace contextRef="#ctx0" brushRef="#br0" timeOffset="243601.7317">29485 10996 257 0,'0'0'41'0,"0"0"-5"15,0 0-5-15,0 0-9 0,0 0-7 16,0 0-3-16,0 0-2 0,0 0-1 16,0 0 0-16,0 0 1 15,-3-55 3-15,3 49 1 0,0 1 4 0,0-1 2 16,0 0-4-16,0 0-1 0,0-6-2 16,0 8-2-16,0-3-2 0,0 3 0 15,0-1-5-15,-1 1-2 0,-1-1 0 16,1 1-2-16,1 4 1 0,-2-2 0 15,2 2-2-15,-1-1 0 0,-1 1-1 0,-5 0 0 16,-6 0 0-16,-4 7 1 0,-5 7-1 16,2 4-2-16,1 2 0 0,3 1 0 15,2 0 1-15,2-1 0 0,4 1 0 16,2-7-1-16,4 2 1 0,2 1 1 16,0 0-1-16,5 3 1 0,5-5 0 15,6-3-2-15,7-3 1 0,3-3 2 16,5-1 0-16,4-4-9 0,3-1 2 15,3 0 0-15,-1-6 3 0,-1-1 9 16,-1-3 3-16,-5 0-2 0,-3-2 4 0,-4-3 0 16,-3-1 3-16,-5 1 1 15,-4-2-1-15,-5-1 1 0,-3 5 0 0,-6-6-3 16,0 0 0-16,-3-3-2 0,-7-2-4 16,-6 3-2-16,0 3-1 0,-7 4-4 15,-5 5-1-15,-2 3-2 0,-5 6-1 16,0 0-1-16,2 6-5 0,4 3-5 15,6 3-15-15,6 0-10 0,5-1-14 16,5 0-11-16,4-1-10 0,3 2-14 16,0 1-4-16,0-3-4 0</inkml:trace>
  <inkml:trace contextRef="#ctx0" brushRef="#br0" timeOffset="243929.7337">29531 10836 317 0,'0'0'75'0,"0"0"-5"0,0 0-21 16,0 0-12-16,0 0-5 0,0 0-13 16,0 0-1-16,0 0-4 0,0 0-7 15,-21-37-3-15,21 37-5 0,-2-2-1 16,2 2 1-16,0 0-1 0,0 0 3 15,0 10 0-15,2 7 0 0,4 8-1 0,-1 0 1 16,-1 4-2-16,1 3 1 0,-2 1-1 16,0 0 0-16,-2 4-1 15,-1 1 0-15,2 0 3 0,-2 0-4 16,0 0 1-16,0-3-2 0,1-3-3 0,1-3-1 16,0-5-3-16,0-8-6 0,1 0-10 15,1-7-19-15,-3-5-33 0,4 5-35 16,-2-5-25-16</inkml:trace>
  <inkml:trace contextRef="#ctx0" brushRef="#br0" timeOffset="244429.5571">29920 10736 225 0,'0'0'52'16,"0"0"-5"-16,0 0 0 0,0 0-5 15,0 0-4-15,0 0-6 0,0 0-6 16,0 0-12-16,0 0-8 0,0 0-2 15,9-11 0-15,1 11 0 0,6 5-2 0,1 7 1 16,2 3-2-16,-4 4 2 0,2 8-2 16,-2 5 1-16,-1 4-2 0,-1 4 1 15,-2 3-1-15,-5 2-1 0,-3 2-1 16,-3 1 1-16,-1 0 1 0,-11-1-2 16,1-2 4-16,-4-3-6 0,-2-2-4 15,-2-5-4-15,0-6-24 0,0-5-46 16,-1-5-89-16</inkml:trace>
  <inkml:trace contextRef="#ctx0" brushRef="#br0" timeOffset="244970.263">29246 10707 209 0,'0'0'57'0,"0"0"-6"0,0 0-3 15,0 0-2-15,0 0-9 0,0 0-8 0,0 0-9 16,0 0-7-16,0 0-7 0,-27-14 6 16,13 22 0-16,-5 6 2 15,0 4 0-15,-1 6-6 0,1 4 2 0,-1 5-4 16,1 3 0-16,0 4-3 0,3 1 0 16,3 0-1-16,3-2-1 0,1 1 0 15,7-1 0-15,2-3 5 0,1 1-6 16,12-2 3-16,1-3-5 0,7-2-4 15,3-1-2-15,1-3-8 0,4-2-9 16,0-3-34-16,1-4-71 0,-1-5-138 0</inkml:trace>
  <inkml:trace contextRef="#ctx0" brushRef="#br0" timeOffset="249422.0797">20830 13096 371 0,'0'0'49'16,"0"0"-13"-16,0 0-4 0,0 0-1 16,0 0-7-16,0 0-6 0,0 0-9 0,0 0-5 15,0 0-2-15,-33-68-4 0,32 68-4 16,-4 0 0-16,-5 2 2 0,-4 11 3 16,-7 9 2-16,-5 3 2 0,-1 6-1 15,-5-1-2-15,0 1 4 0,2-4-4 16,1-3-2-16,4-1 4 0,2-3-2 0,3-2 1 15,-2-3 1-15,1-1 1 0,2-4-1 16,3-2 1-16,7-3 2 16,6-4 4-16,3-1 7 0,-1 0 0 15,1 0 2-15,-6 0-6 0,1 0-5 0,-4-5-2 16,1-1-4-16,2-1 0 0,2-3-1 16,0 0 0-16,1-1-1 0,3-1 1 15,0-6-2-15,0 0-2 0,5-3-4 16,1 6 3-16,2 2-1 0,-4 6 4 15,4 0-2-15,0 2 2 0,2 1 0 0,5 1 2 16,2 3 0-16,5 0 0 0,-2 5 5 16,0 2-6-16,0 4 5 15,-1 1-5-15,1 2-1 0,2-1 1 0,-3 4-2 16,3 0 1-16,-5 1-2 0,2-1-2 16,-2 1-5-16,-1 0-11 0,0-1-29 15,0 0-44-15,1-4-54 0,1-1-62 16</inkml:trace>
  <inkml:trace contextRef="#ctx0" brushRef="#br0" timeOffset="249676.1965">21326 13234 536 0,'0'0'46'0,"0"0"-20"0,0 0-7 0,0 0-9 15,0 0-6-15,0 0-5 0,0 0-3 16,0 0-4-16,84-65-4 0,-56 61-3 16,2 1-7-16,3 3-12 0,2 0-23 15,0 0-32-15,1 0-35 0,-6 7-22 16</inkml:trace>
  <inkml:trace contextRef="#ctx0" brushRef="#br0" timeOffset="249847.3867">21412 13385 363 0,'0'0'60'0,"0"0"-16"0,0 0-11 15,0 0-11-15,0 0-8 0,0 0-6 16,0 0-4-16,0 0-4 0,0 0-5 15,0 0-5-15,63 12-6 0,-25-12-14 0,-2 0-44 16,4 0-66-16,1 0-115 16</inkml:trace>
  <inkml:trace contextRef="#ctx0" brushRef="#br0" timeOffset="250642.4488">22719 13236 233 0,'0'0'46'0,"0"0"-5"0,0 0-13 15,0 0-5-15,0 0-4 0,0 0-3 16,0 0-2-16,-26-77 0 0,23 73 1 16,0 2-5-16,0-1-3 0,3 3-3 15,-3-2-3-15,-2 2-1 0,-7 0 0 16,-7 2-1-16,-1 8 7 0,-2 4-5 15,2 4 3-15,1 4-2 0,-1-2-3 16,3 3 3-16,4-1-2 0,2 0 0 0,1 0 0 16,6-7-2-16,3 3 1 15,1-1 1-15,1-2 1 0,10 3 3 0,4-4 0 16,5-5 4-16,6-5 3 16,9-4-1-16,5 0 1 0,5-10-3 0,6-2-2 15,-2-5 2-15,-1-1-1 0,-4-2 3 16,-6 0 2-16,-5 0 4 0,-7 1 1 15,-7-1-3-15,-4 0 2 0,-7-1-9 16,-6 1-6-16,-2-1 1 0,-4 0-8 16,-11 2 3-16,-7 3-2 0,-8 4-2 0,-3 4-4 15,-6 5-8-15,-2 3-11 0,2 2-19 16,3 7-35-16,3 3-44 0,4 3-62 16</inkml:trace>
  <inkml:trace contextRef="#ctx0" brushRef="#br0" timeOffset="251024.716">22699 13000 410 0,'0'0'52'0,"0"0"-9"16,0 0-9-16,0 0-5 0,0 0-3 16,0 0-7-16,0 0-5 15,0 0-6-15,0 0-6 0,0 0-2 0,-15-60-2 16,15 60 1-16,0 0 0 0,0 0 2 16,0 12 1-16,0 8 2 0,0 6 0 15,3-1 1-15,0 5-2 0,0-3 1 16,0 5-4-16,1-1 1 0,0 3 5 15,1 1-6-15,2 1 3 0,-3 0-4 16,2 1-1-16,0 1-1 0,0-1 3 0,1-1 0 16,-3 0-5-16,2-1 2 0,-2-3-4 15,-1 1-3-15,-1-6-16 16,-2 0-21-16,0-6-46 0,-5 0-68 0,-6-5-110 16</inkml:trace>
  <inkml:trace contextRef="#ctx0" brushRef="#br0" timeOffset="251222.9464">23072 13618 497 0,'0'0'15'16,"0"0"-18"-16,0 0-28 0,0 0-90 16,0 0-139-16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4:57:52.687"/>
    </inkml:context>
    <inkml:brush xml:id="br0">
      <inkml:brushProperty name="width" value="0.05292" units="cm"/>
      <inkml:brushProperty name="height" value="0.05292" units="cm"/>
      <inkml:brushProperty name="color" value="#FF0000"/>
    </inkml:brush>
  </inkml:definitions>
  <inkml:trace contextRef="#ctx0" brushRef="#br0">12710 4895 3 0,'0'0'1'15,"0"0"-1"-15,0 0-1 0,0 0-2 16,0 0 3-16,0 0 0 0,0 0 0 15,0 0 0-15,0 0 0 0</inkml:trace>
  <inkml:trace contextRef="#ctx0" brushRef="#br0" timeOffset="8892.1471">13772 4585 3 0,'0'0'8'16,"0"0"0"-16,0 0 2 0,0 0 0 0,0 0 4 16,0 0 0-16,0 0 1 0,0 0 2 15,0 0 0-15,17 81-1 0,-17-65-1 16,-3-5 0-16,-4 6 0 0,2-3 0 15,0-7-5-15,1 2-1 0,-1-1-2 16,2-4 0-16,-5 4 0 0,-2 4 0 0,-2 2-1 16,-5 2-2-16,-1 2 1 0,0-4-1 15,-4 4-4-15,2 0 1 0,-2-1-2 16,-1 0 2-16,1 2-1 16,2-5 1-16,0 2 1 0,1-3 2 0,0 0 1 15,7-6-1-15,-2-1 12 0,7-1 13 16,2-4 7-16,1 3 5 0,-3-4-14 15,-5 0-13-15,-5 0-11 0,-3-2-4 16,0-3 0-16,1-1 3 0,1-1 3 16,0 0-1-16,0 0 2 0,1-2 0 0,1 2 1 15,0-4 5-15,3 1 2 0,-1-1 3 16,2-2-7-16,-2-2-7 0,2 0-2 16,0-2-1-16,-2 0 2 0,4 1-2 15,-3-2-2-15,3 1 0 0,-2 2 0 16,6 2 3-16,-2 1-1 0,-1-3 1 0,6 5 1 15,-4-6 0-15,-2 2 2 0,6 2-1 16,-4-4 0-16,3 1-2 16,-1 4-1-16,1-5 1 0,0 6-2 15,1 6 3-15,2-7 0 0,-1 7 0 0,-1-7 0 16,2 0-3-16,-1-1-3 0,2 1 3 16,0-2-3-16,0-7 3 0,0 2 0 15,0-5-2-15,5 2 1 0,-1 2 0 16,3 6 2-16,-3-1-2 0,2 1 2 15,0-1-1-15,3-4 1 0,2-3 0 0,-1 2-1 16,3-1 1-16,0 0 0 0,1 1-1 16,0 1 0-16,-4 3-2 0,1 3 0 15,-2 1-1-15,-3 5-1 16,-3 3 2-16,0 0 1 0,-3 3 3 0,0-2 0 16,0 2-1-16,0-2 0 0,3-2-1 15,5-3 1-15,4-3 0 0,3-2 2 16,3 1-2-16,4 0 0 0,-3 0-1 15,4 2 0-15,-3 1 1 0,-1 1-1 16,3 1 1-16,-2-1 1 0,-1 3-1 0,-5 1-1 16,2 1 1-16,3-3 1 0,-1 1-1 15,-3 2 1-15,5 0-2 0,-10 0 1 16,4 1 0-16,-2-1-1 0,2 2 0 16,-2 0-3-16,0 0-1 0,0 0 2 15,-1 0 1-15,7 0 3 0,-3 3 2 0,7 2 1 16,-9 0-1-16,4 0-4 15,-2-2-1-15,1 3-1 0,3 4 1 16,-2 0 3-16,-1 1 3 0,3 1 1 16,-3 2-2-16,2 0-2 0,-2 2-2 0,0-1-2 15,-3 1 0-15,2 2-1 0,-2 1 4 16,0 1 2-16,-3 3-2 16,-1 0 0-16,-2 0 0 0,-2-1 0 0,-2 1 3 15,0-2 0-15,-1-6-1 0,-2 3-1 16,0-1-1-16,0-4 2 0,0 5 1 0,0-2 2 15,-5 1-4-15,1-2 4 0,-2 1-3 16,-1-3-1-16,0-1 1 16,0 0-2-16,-2-1-1 0,-3-2 1 15,2 0 1-15,-7 4 0 0,4 0 2 0,-3 1-1 16,1-1 2-16,-2 2-3 0,1-2-1 16,-1-3 1-16,8-2-2 0,-3-1 1 15,4-3-1-15,-1 1-2 0,-1-2 1 16,0 1-3-16,-4 2-4 0,-2-1-5 15,1 0-11-15,-2-3-5 0,8 1-4 0,3-1-16 16,-5-1-25-16,-1-1-38 0</inkml:trace>
  <inkml:trace contextRef="#ctx0" brushRef="#br0" timeOffset="22538.6317">14619 6427 53 0,'0'0'23'0,"0"0"4"16,0 0 0-16,0 0-2 0,0 0 0 16,0 0-3-16,0 0 0 0,0 0-2 15,0 0-3-15,-14-2 0 0,13 2-2 16,1-2 2-16,-2 2 3 0,2 0-1 16,-1 0-1-16,1 0-1 0,0-1-2 15,0 1-2-15,0 0-3 0,0-1-3 16,0 1-2-16,0 0-1 0,0-6-3 15,4-2 0-15,10-1-2 0,1-3-1 16,1 1 1-16,-2 2-4 0,2 0 4 0,2-1 2 16,2 2-2-16,1-2 3 0,4 1-1 15,1-1-1-15,3-1 0 16,3 1 0-16,0-1 0 0,2 0 0 0,2 0 0 16,0-2 1-16,-1 3-2 0,0-3 0 15,-2 1-2-15,-1 0-1 0,-2-1 0 16,2-2 4-16,0 2 2 0,0-4 4 15,1 2-5-15,-1 0-1 0,-3 0 0 16,-3 1 0-16,-3 1 0 0,0 0 1 16,-4 1 0-16,4 0 0 0,0 0 0 0,-1-1 1 15,3 3-2-15,-2 0 1 0,0-2-1 16,-7 5 1-16,1 1-1 0,-7 1-1 16,-5 4-2-16,-1 0 2 0,3-1 0 15,-3 1 0-15,1-1 1 0,1 2-2 16,-6 0 2-16,0-2 0 0,0 2 0 0,1 0 0 15,-1 0 0-15,3 0 1 0,-2 0-1 16,1-1 0-16,-1 1 1 16,1 0-2-16,-1 0 1 0,2 0 1 15,-3 0 1-15,1 0 1 0,-1 0-1 0,2 0-1 16,-2-2 1-16,1 2-1 0,-1 0 2 16,0 0-1-16,2 0-1 0,-2 0 0 15,0 0 0-15,1-1 0 0,-1 1 0 16,0 0 0-16,2 0 1 0,-2 0-2 15,0 0-2-15,0 0-1 0,0 0 0 0,0 0-2 16,0 0 1-16,0 0-2 0,0 0-2 16,0 0-4-16,0 0 2 0,-8 0-2 15,1 0 3-15,-6 0-7 16,1 0-6-16,-2 0 1 0,-6 0 2 0,8 1 7 16,-8 2 0-16,10-1-2 0,-2 0 0 15,0-1 3-15,6-1 8 0,-5 2 1 16,4-1 1-16,-3 0 0 0,0 1 0 15,4-2 2-15,-5 1 1 0,6 1 2 16,1-2-1-16,-6 2-1 0,5-1-1 0,-6 1-1 16,4-1 0-16,-2 2 2 0,-1-1 0 15,6-1 2-15,-7 0 1 0,7 1 2 16,0-2 1-16,-2 2 3 16,6-2 0-16,-1 0-1 0,1 0-2 0,-2 0-2 15,1 1-2-15,-1-1 1 0,1 0-2 16,-1 0 1-16,1 2-2 0,-1-2 1 15,1 0-1-15,-2 0 2 0,3 0 0 16,-1 0-1-16,1 2 1 0,-2-2-3 16,2 0-1-16,-1 0-2 0,1 0 1 0,0 0-1 15,0 0 1-15,0 0-2 0,0 0 0 16,1 0 2-16,5 0 1 0,7 0 4 16,4-2-1-16,2 0-2 0,4-3 1 15,-1 3 0-15,1-3-1 0,0 1 0 16,-1-3 0-16,1 3-1 0,-1-2 0 15,-2 1-2-15,-1 1 0 0,1-1 1 16,-4 1-1-16,0 0 5 0,-3 0-4 16,-3 3 2-16,-4-1-2 0,-2 1-1 15,-4 1 4-15,0-2-4 0,0 2 2 0,3 0 0 16,-2 0 2-16,1-2 0 0,-1 2 0 16,1 0 4-16,-1 0 1 0,1 0 1 15,-1 0 1-15,1 0 1 0,-2 0 1 16,1 0-2-16,-1 0 1 0,0 0-5 15,2 0 1-15,-2 0-1 0,0 0-3 0,0 0 0 16,0 0-1-16,0 0-2 0,0 2 0 16,-8 4-2-16,2 0-2 0,-1 0 1 15,-4 3-1-15,2 2 3 0,-4 3 2 16,-1 3 1-16,-3-1 1 0,0 4 3 16,-1-1-4-16,0-2 0 0,9-3-2 15,-2-2 0-15,4-5-2 0,1 3 0 16,-4 0 1-16,6-2 2 0,-5 4-4 15,1-2 1-15,4-2-2 0,-3 0-1 16,1-2-2-16,3-3 1 0,0 0-6 0,0 0-10 16,3-3-24-16,-4 0-44 0,0-1-52 15</inkml:trace>
  <inkml:trace contextRef="#ctx0" brushRef="#br0" timeOffset="22978.9229">15467 5996 367 0,'0'0'70'16,"0"0"-15"-16,0 0-8 0,0 0-12 15,0 0-9-15,0 0-8 0,0 0-7 0,0 0-3 16,0 0-5-16,0 0-2 16,-16-10-1-16,16 10-1 0,-2 0-1 15,2 0-1-15,-1 0-3 0,1 0-1 0,0 0 1 16,0 0 2-16,0 2 2 0,0 9 4 16,3 6-1-16,4 3 0 0,0 2 0 15,2-1-1-15,1 0-2 0,-1 0 2 16,0 1-1-16,2-1 1 0,-1 0 1 15,-1 1-1-15,2-3 0 0,0 1-1 0,-3-3 0 16,-1-5 0-16,1 1-2 0,-4-6-3 16,-1-3-1-16,1 4-1 0,-1-4-1 15,-1 0 1-15,1-1-2 16,-3-3 1-16,0 0 1 0,0 0 2 0,1 2-2 16,-1 0-3-16,0-1-6 0,3-1-17 15,-3 0-17-15,0 0-27 0,0 0-38 16,-4-5-60-16</inkml:trace>
  <inkml:trace contextRef="#ctx0" brushRef="#br0" timeOffset="23163.8645">15569 6170 212 0,'0'0'-50'0,"0"0"-76"15</inkml:trace>
  <inkml:trace contextRef="#ctx0" brushRef="#br0" timeOffset="43306.8057">14698 6460 126 0,'0'0'24'0,"0"0"-3"0,0 0 3 16,0 0 5-16,0 0-2 0,0 0-1 15,0 0-5-15,0 0-6 0,0 0 2 0,-48-39-7 16,45 35 0-16,1 2-4 0,2 2-2 16,-2-2-1-16,2 2-6 15,0 0 3-15,-2 0 0 0,2-2-1 0,-1 2 1 16,1 0 0-16,-2-1 0 0,2 1 1 16,-1 0 2-16,1 0-2 0,0-1 6 15,0 1 1-15,0 0 2 0,0-2 1 16,0 2 0-16,0-1-3 0,0 1-3 15,0-2-2-15,0-2-1 0,8 0 0 16,4-1 0-16,8-2 4 0,2 0-3 0,3 1 1 16,3-2-1-16,1-1-1 0,2 1 0 15,-1 0 1-15,3-3-2 0,1 1 0 16,-1 0 1-16,2-2 0 16,-2 0-1-16,0-1-1 0,0-1 0 0,-5 0 0 15,4-2-1-15,-2 3 1 0,3-3 0 16,0 3 1-16,1-3 1 0,0 1-2 15,-2 0 0-15,0 2 0 0,-2 1-2 16,-2-1 1-16,-1 2 1 0,1 1 0 16,-2-1 1-16,0 1-1 0,0-1 0 0,-3 2 2 15,2 0-2-15,-9 3 1 0,-9 3-1 16,3-1 0-16,-6 2 1 0,1 0 0 16,-1 1 0-16,-4 1 0 0,0-2 0 15,0 2 0-15,0 0 2 0,3-1-3 16,-2 1 0-16,1-2-2 0,-1 2-1 0,1 0-1 15,-2 0-5-15,1 0-2 0,-1-2-3 16,3 2-3-16,-3 0-2 0,1 0-6 16,-1 0-9-16,2 0-11 15,-2 0-7-15,0 0-12 0,1-1 1 0,-1 1 9 16,0 0 4-16</inkml:trace>
  <inkml:trace contextRef="#ctx0" brushRef="#br0" timeOffset="43718.7608">15432 5972 154 0,'0'0'28'0,"0"0"2"0,0 0 2 0,0 0 6 16,0 0 3-16,0 0 0 0,0 0-9 15,0 0-12-15,0 0-5 0,-45-25-9 16,44 25-6-16,1-2-7 0,-2 2 0 15,2-1 4-15,0 1 2 0,0 0-2 16,2 0 0-16,8 0 2 0,6 0 3 0,7 6 4 16,2 0 3-16,-1-1-6 0,-1 1 1 15,2-2-3-15,1-1 0 0,-9 0-7 16,1-1-1-16,-7 0 2 16,2-2-2-16,-1 1 6 0,-5-1 2 0,-1 0-2 15,-6 0 2-15,0 0 0 0,0 0 0 0,1 0 3 16,1 2-2-16,-1-2 2 15,1 1 2-15,-1-1-1 0,-1 1-3 16,0-1-1-16,0 2-3 0,0 2 3 16,0 7 3-16,-10 4 3 0,-6 6 0 0,-3 4-3 15,2-3-6-15,-1 1-4 0,3 1 2 16,1-2-2-16,3-1 0 0,2-1-10 16,2-5-12-16,1 0-20 0,4-6-18 15,0-4-18-15,1 5-15 0</inkml:trace>
  <inkml:trace contextRef="#ctx0" brushRef="#br0" timeOffset="44766.1609">15840 6792 265 0,'0'0'90'16,"0"0"-14"-16,0 0-20 0,0 0-24 16,0 0-16-16,0 0-15 0,0 0-9 15,0 0-8-15,0 0 4 0,0 0 1 16,-4-28 4-16,2 29 4 0,1 13 0 0,-2 6 0 15,1 5 3-15,1 0 3 0,1-7-1 16,-2 0-2-16,2-6-1 16,0 0 1-16,-1 0 1 0,1-5-1 15,0-1 3-15,0-6 3 0,-2 0 4 0,2 0 4 16,0 1 3-16,0 0 3 0,-1 1 5 16,1-2-2-16,0 2-6 0,-3-2-9 15,-2-11-9-15,-1-5-1 0,-2-8 1 16,5 8 3-16,-1-3-1 0,4 0-2 15,0-1 0-15,0-4-3 0,3 3 1 0,1 5 0 16,1 4-4-16,-1 4 5 0,3-1-2 16,-1 2-1-16,1 1-3 0,5-3 1 15,5 3 0-15,5-3 0 16,-6 4 0-16,1 4-4 0,2 1 4 0,-6 0-1 16,4 0 6-16,-2 6 2 0,-5-2-1 15,2 4-1-15,-4-4-1 0,-1 4 1 16,1 0 0-16,-4 1 1 0,2 0-1 15,-4 0 1-15,1 0 2 0,-3-4 0 16,0 5 1-16,0-4 0 0,0 5 0 0,-1-2 2 16,-1-4 0-16,1-1 1 0,-4-3 0 15,2 3 1-15,0-1 1 0,0 0 1 16,3-3 1-16,-6 0-2 16,0 0-2-16,-2-3 1 0,-3-5-2 0,6 2-2 15,-4-6 2-15,2-2-4 0,2 2-1 0,3-6 1 16,0-1-1-16,2 1 1 0,0-4 0 15,7 4-2-15,3 1 1 16,2 3 1-16,0 0-2 0,3 4 0 16,-3 4-2-16,2 0 1 0,1 1-2 0,7 2 0 15,5 1 0-15,2 2 2 0,3 0 2 16,1 0-2-16,2 8 0 0,-2 0-4 16,-1 4 2-16,-3 2-1 0,-5 2 0 15,-4 6-1-15,-5 3-3 0,-6 4 0 16,-6 1-7-16,-3 2 0 0,-3 2 5 0,-7-3-7 15,-4-1-8-15,-3-3-26 0,0-2-32 16,-2-9-20-16,3-5-25 0</inkml:trace>
  <inkml:trace contextRef="#ctx0" brushRef="#br0" timeOffset="45263.0861">16482 6538 375 0,'0'0'61'0,"0"0"-18"0,0 0-9 0,0 0-14 16,0 0-5-16,0 0-10 0,0 0-2 15,0 0-2-15,0 0-7 0,1-11-1 16,-1 11-2-16,0 0 2 0,0 0 4 15,-5 6 4-15,-3 7 1 0,-2 6-4 16,2 1 1-16,0-1 0 0,2 1-1 16,2-4-1-16,1 1 2 0,1 0-1 0,2-5 0 15,0 5-2-15,0-8 0 0,5 0 0 16,-1 0 0-16,4-3 3 16,-1 0 1-16,3-3 3 0,-1 2-2 0,1-5 2 15,7 0-2-15,-4-3 0 0,7-5 0 16,-3-1 2-16,-2-1 0 0,-4 0 0 15,-3 2 0-15,2-5 4 0,-4-1-2 16,3-2 0-16,-3-3 1 0,-2 7-1 16,-1-4 1-16,-2-4-2 0,-1 0-2 0,0-7-5 15,-1 4 3-15,-4 7-3 0,-3 0 4 16,-1 4 2-16,3 5-2 0,-5-3-1 16,4 6-4-16,2 3-3 0,-5 1-1 15,-1 0 1-15,-4 5 0 0,-4 7-1 16,6 5-8-16,2 2-7 0,5-6-16 0,3 1-13 15,3 0-7-15,0-4-23 16,9 2-8-16,5-4-10 0</inkml:trace>
  <inkml:trace contextRef="#ctx0" brushRef="#br0" timeOffset="45543.3416">16722 6402 265 0,'0'0'49'0,"0"0"0"0,0 0-8 15,0 0-3-15,0 0-2 0,-38-79-9 0,34 71-8 16,0-1-3-16,1 3-3 0,0 3-4 16,3 3-2-16,0-1-4 15,0 1-4-15,0-1-5 0,-1 1 0 16,1 0 1-16,-3 1 3 0,1 13 2 0,1 9 2 16,1 5-1-16,0 1-2 0,0-1-1 15,6 0-3-15,1-2 0 0,3 1 3 16,-1-1-3-16,2-1 3 0,2 0-3 15,-1-3-1-15,-1-6-1 0,1-1-2 16,-5-4 3-16,3 0-10 0,-4-5-8 0,-3-3-21 16,0 0-19-16,-3-3-29 0,0 0-11 15,0 0-28-15</inkml:trace>
  <inkml:trace contextRef="#ctx0" brushRef="#br0" timeOffset="45960.7612">16593 6635 194 0,'0'0'40'0,"0"0"-5"16,0 0-3-16,0 0 0 0,51-79-9 0,-37 66-4 15,-2 3-5-15,4 0-9 0,-6 3 0 16,3 0-7-16,1 1 4 0,2-1 1 16,6 0-2-16,0 2 4 0,-8 1-6 15,5 2 0-15,-7 1-2 0,2 1-4 16,-1 0 1-16,0 0 2 0,3 0-3 15,1 7 1-15,1 5-2 0,-3 5 0 0,-4 1 0 16,-4 5 2-16,-3 1 4 16,-4 2-1-16,0 0 6 0,-1 1-4 15,-6-1 2-15,1-3-1 0,1-7-6 0,2-4-6 16,-1-5-4-16,1-4-13 0,0 0-16 16,-5-1-13-16,1-4-4 0,-5-10 6 15,-4-6 17-15,4-4 21 0,0-1 18 16,1-1 4-16,0 0 12 0,-2 0 31 15,3-1-2-15,-3 0 3 0,1 3-1 0,0 0-14 16,1 2 15-16,2 2 10 16,2 4 7-16,1 1-11 0,1 5-13 0,0-3-17 15,2 2-13-15,2 3-11 0,1-6-9 16,0 0-5-16,0-4-9 0,6-4-15 16,6 8-37-16,3 0-50 0,4 5-71 15</inkml:trace>
  <inkml:trace contextRef="#ctx0" brushRef="#br0" timeOffset="46527.9484">17131 6292 376 0,'0'0'28'15,"0"0"-7"-15,0 0-1 0,0 0-2 0,0 0-2 16,-22 79-7-16,11-54-9 15,4 2-4-15,-2 0 4 0,1 1-4 16,0-2 5-16,5-7-6 0,0 0-8 16,3-7 0-16,0-1-6 0,0-1-2 0,0-5-3 15,2 1-7-15,1-3 6 0,0-2 8 16,4-1 12-16,4 0 11 0,1-10 6 16,7-5 0-16,-5-2 3 0,-1-3 3 15,-3 1-5-15,-1-4 5 0,-2 0-5 16,2-1 1-16,-2 1 0 0,1 0 1 0,0 2-1 15,-1 1-2-15,2 1-1 16,0 2-6-16,-2 7-4 0,0-1-1 16,-1 5-1-16,1 0-4 0,2 1 2 15,1 2-1-15,6 1 0 0,1 2 2 0,5 2 0 16,-5 7 2-16,2 4-1 0,-1 3 0 16,-3 4 2-16,-2-1-1 0,-1 2 1 15,-3 1 2-15,-5-7-2 0,-1-4 1 16,-3-3 0-16,0-1 2 0,0-2 5 15,0 2 5-15,0-7 9 0,0 0 7 0,0 0 5 16,0 1-1-16,0-1-11 0,-5 0-8 16,-6 0-9-16,-5-8-3 15,0-6 1-15,5-4-3 0,5-3-1 16,4-4-1-16,2 1 1 0,3-2-2 0,6 2 1 16,2 3 0-16,1 3-1 0,2 6 0 15,-1-1 0-15,-1 5-2 0,2 4-1 16,3 2-3-16,0 2-1 0,6 5 0 15,-1 4-6-15,1 4-4 0,-2-1-17 16,-1 5-19-16,-3 1-27 0,-2 5-19 0,-3-2-22 16,-3 4-48-16</inkml:trace>
  <inkml:trace contextRef="#ctx0" brushRef="#br0" timeOffset="46679.3637">17908 6333 498 0,'0'0'30'0,"0"0"-20"0,0 0-11 0,0 0-16 15,0 0-50-15,0 0-107 0,0 0-95 16</inkml:trace>
  <inkml:trace contextRef="#ctx0" brushRef="#br0" timeOffset="51690.1795">4937 10215 66 0,'0'0'16'0,"0"0"2"16,0 0 2-16,0 0-3 0,76-14-6 0,-50 3 3 16,-1-3-1-16,5-1 0 0,-1 0-2 15,3-2-3-15,0 0-2 0,0-1-1 16,2 2-4-16,1-1 1 0,-3 2-2 16,1-2 0-16,-1 0 1 0,-2-1-1 15,6-1 3-15,-1 1-4 0,3 0-2 0,-1-2 3 16,-1 2-3-16,-1 0 1 15,-2 0 1-15,-4 3-5 0,-11 5 3 16,-1 3-1-16,-8 2 2 0,2 1 3 16,-2-1 0-16,-5 2-1 0,2 2-2 0,-6 1-6 15,0-2-9-15,0 2-6 0,2 0-5 16,-1 0-3-16,-1 0-3 0,0 0-25 16</inkml:trace>
  <inkml:trace contextRef="#ctx0" brushRef="#br0" timeOffset="52030.1759">5130 10165 235 0,'0'0'70'15,"0"0"-9"-15,0 0-16 0,0 0-17 0,0 0-12 16,0 0-9-16,0 0-3 0,0 0 1 16,0 0 2-16,0 0-2 15,87-64 0-15,-55 51-4 0,5 1 1 16,-2-2 4-16,3 1 0 0,-2-3 1 0,3 1-1 16,3-2-4-16,-3 1-1 0,3-1-2 15,-2 0 0-15,-5 2-3 0,0 0 0 16,-6 0-2-16,-5 2-6 0,-5 2 9 15,-3 2-5-15,-9 2 3 0,-2 6-4 16,-5 1-9-16,0-2-13 0,0 2-22 0,1 0-26 16,-1 0-17-16,0 0-46 0</inkml:trace>
  <inkml:trace contextRef="#ctx0" brushRef="#br0" timeOffset="52382.1758">4990 10342 359 0,'0'0'55'0,"0"0"-19"16,0 0-15-16,0 0-10 0,0 0-4 15,0 0 1-15,0 0 2 0,85-60-2 16,-53 38-1-16,1-1-4 0,1-1-3 16,-4 1 0-16,5 4-3 0,-2 3 1 15,-1-1-3-15,1 0 3 0,-1 1 1 0,7-1 0 16,-3-3 2-16,5 2-2 0,-1 1-1 16,-1 1-4-16,0 0-4 0,-3 1 1 15,-2 3 0-15,-7 1-3 0,-1 4-5 16,-7 1-13-16,-9 3-8 0,-6 1-13 15,-4 2-5-15,0-1 0 0,0 1-4 0,0 0-29 16</inkml:trace>
  <inkml:trace contextRef="#ctx0" brushRef="#br0" timeOffset="52677.8183">5016 10394 392 0,'0'0'53'0,"0"0"-18"15,0 0-13-15,0 0-9 0,0 0-4 16,0 0 0-16,0 0 1 0,94-69-1 16,-56 44 0-16,-2 0-3 0,4 0-2 15,1 3-4-15,-5 2-1 0,-1 0 0 16,-2 3 0-16,0 1 2 0,2-1 0 15,-1-2 0-15,3 3 0 0,0-2-2 16,-2 1-1-16,0 2-3 0,-2 1-2 16,-4 3-2-16,0 0-4 0,-2 0-11 0,-8 5-14 15,-1 3-33-15,-7 1-46 0,-5 2-48 16</inkml:trace>
  <inkml:trace contextRef="#ctx0" brushRef="#br0" timeOffset="54906.0572">9227 8318 23 0,'0'0'2'0,"0"0"2"0,0 0 3 15,0 0 1-15,0 0 4 0,0 0 7 16,0 0 5-16,0 0 3 0,0 0 2 0,0 0-5 15,-13-28-7-15,13 27-1 0,0 0-4 16,-1-1-3-16,1 1-1 16,0-1-2-16,-2 2 0 0,2-1-2 15,0 1-2-15,-1-2-3 0,1 2-3 0,-2-2 1 16,2 2-6-16,0 0 0 0,-1 0-4 16,1 0-1-16,0 0 1 0,0 0 6 15,0 0 3-15,0 0 4 0,0 0 2 16,0 0-2-16,0 0-1 0,0 4-3 15,3 4-5-15,4 5 4 0,6 4-2 0,-3 0 5 16,2-3-2-16,-1 5-1 16,-1-1-12-16,-1 0-13 0,1 2-16 15</inkml:trace>
  <inkml:trace contextRef="#ctx0" brushRef="#br0" timeOffset="55666.4321">9419 9051 3 0,'0'0'4'0,"0"0"-4"16,0 0 0-16,0 0 0 0,0 0 0 15,0 0-1-15,0 0 0 0,0 0 0 16,0 0 0-16,0 0-1 0,-3-13 2 16,3 13 2-16,0-2-1 0,0 2 0 15,0-1 0-15,0 1 2 0,0 0-2 16,0 0 0-16,0 0 2 0,3 0-1 15,0 1 1-15,3 6 3 0,0 5-2 16,2 1 0-16,0 4-2 0,-1-1-3 16,0 2-3-16,2 1 0 0,-2 0-2 0,2 1-2 15,0 3-4-15</inkml:trace>
  <inkml:trace contextRef="#ctx0" brushRef="#br0" timeOffset="57262.6796">9658 9356 54 0,'0'0'21'0,"0"0"5"16,0 0 5-16,0 0-1 0,-23-77 0 15,18 63-10-15,-3-1-3 0,4 0-1 0,1 4-1 16,-3-3 5-16,1 3 1 0,2 1 0 16,-1 1-2-16,1 4-4 15,3 2-4-15,-4-1 0 0,3 1-5 16,-2 0 1-16,1 1-1 0,2 2-1 0,-1-3-1 16,1 3 1-16,-2-1 0 0,2 0 2 15,-1 1 0-15,1-2-3 0,-2 2-1 16,2-2-4-16,-1 2-1 0,1 0 2 15,-3 0 0-15,3 0 3 0,0 0-1 16,0 4 0-16,0 9 5 0,0 4-5 0,4 4 3 16,2-5-2-16,0 2-3 0,1-2 2 15,3 0-2-15,-1 1-1 0,1 2 0 16,-1-1 1-16,1 1-1 16,1 3 2-16,-2-1-2 0,1 2-1 0,-1-1-4 15,1 2 0-15,0-3 2 0,-1 0 2 16,1-1 2-16,-3-1-1 0,-1-5-2 15,-3-5 1-15,3-1 0 0,-2-5-2 16,-3 0 3-16,2 1 1 0,-3-4 6 16,0 0 3-16,0 0 0 0,2 0-1 0,-2 0-4 15,1-1-2-15,-1-7-1 0,0-5 4 16,0-6-1-16,0 1 1 0,-1-3-2 16,-5 1-3-16,-4 2 0 0,4 0-1 15,-3 1 1-15,-2-1 2 0,4 0-1 16,-5-1 0-16,5 1 2 0,-5 0-2 15,2 1 1-15,-1 2 2 0,2 0 0 16,2 3 1-16,-1 1-1 0,4 3 3 16,0 4 0-16,1 1 1 0,3 3-1 15,0-1-4-15,0 1-4 0,-1 0-4 0,-1-2 2 16,1 2 2-16,1 0-1 0,-2 0 4 16,2 0-1-16,-1 6 0 0,1 6 0 15,0 4 0-15,0-2-1 0,6 5 0 16,2-2 0-16,-1 1 1 0,2 0 1 15,0 2 1-15,1-2-3 0,-3-1 1 0,5 1-2 16,-2 2 1-16,-2-2-2 0,1 1 3 16,0 1-2-16,1 1 1 15,-1 1 1-15,-1-1-2 0,1-1 0 16,-2-7-1-16,-1 1 0 0,0 1 1 0,2-2 0 16,-2 0 0-16,0-1 1 0,-2-4-2 15,1-1-1-15,1 1 0 0,-5-5 0 16,3 1 1-16,-4-4 0 0,0 0 0 15,0 0 0-15,0 2 0 0,3-1 4 16,-2 1 1-16,1 0 3 0,-2-2 2 0,0 0-2 16,1 1-2-16,-1-1-3 0,-3-6-2 15,-5-6 1-15,-4-3 0 0,1-4 1 16,-5-1 0-16,1-1 0 0,-2-1-1 16,2-3 1-16,-2 0 0 0,1-1 0 15,0 1 0-15,2 1 6 0,-2 2-1 16,4 2 3-16,0 1 0 0,1 3-5 15,1 4 0-15,3 0-1 0,-2-1-5 16,2 6 4-16,0-6-4 0,1 6 4 16,3 4-2-16,0 0 1 0,3 3-1 0,-1-1 1 15,1 1 0-15,-3 0-1 0,3-2 1 16,-3 2-1-16,3-1 0 0,0 1-1 16,0-2 0-16,-1 2-1 0,1-2-1 15,-2 2 2-15,2 0 0 0,0 0 1 16,0 0 0-16,0 2-2 0,0 9 1 15,2 2 0-15,2 4 0 0,5 1 0 0,-1 2 1 16,2 1-1-16,1 3 2 16,1 1 0-16,2 0 0 0,1 3 0 15,-3-1-1-15,5 0-2 0,-4 1 2 0,2-1 0 16,-2 0 0-16,0 1 3 0,0-2-3 16,0-1 0-16,0 0-1 0,0-1-1 15,-1 0 2-15,2 0 2 0,-1 1-2 16,1-3 3-16,0 1-4 0,0-3 1 15,-4-2 0-15,6 1-1 0,-3-1 2 0,2-2-2 16,-1 2 1-16,-1-1-1 0,1-2-2 16,-2 1 0-16,1-2 1 15,-3 1-2-15,0-3 4 0,2 4-1 16,-2 0 1-16,0 5 1 0,1-1-1 0,-2 0 0 16,0 2 0-16,2-1-1 0,-2 3 1 15,1 1 0-15,0 1 0 0,-1-1 1 16,3-2-1-16,-1 0-1 0,-2-5 0 15,1-1 0-15,-1-3 1 0,1-1 0 16,-3-1 0-16,5 0-1 0,-1 2 1 0,-1 1 6 16,3-1-6-16,-3 1 5 0,2 0-5 15,1 2-1-15,-3-2 1 0,2 2-1 16,1 0 1-16,-2 1-1 0,1 2 1 16,-1 0 0-16,0-1 0 0,-3-3-1 15,1-1 1-15,-2-3-3 0,-2-5 5 0,-1-1-5 16,3 1 2-16,-6-4 0 15,4 6 1-15,-2-7 0 0,-2 2-1 16,2-2 1-16,-3-2 0 0,0 0 0 16,0 0 0-16,0 1 0 0,3 2 0 0,-3-2-2 15,4 4 2-15,-1-1-3 0,2 6 1 16,0-3-4-16,-3-5 1 0,2 7-1 16,-4-5-2-16,3 1 1 0,0-1 0 15,-3-4 2-15,0 0-1 0,0 0 2 16,0 1-4-16,1 1-4 0,-1 0-13 0,0-2-31 15,2 0-24-15,-2 0-24 16,0 0-20-16</inkml:trace>
  <inkml:trace contextRef="#ctx0" brushRef="#br0" timeOffset="58582.7044">9735 9543 1 0,'0'0'5'0,"0"0"1"0,0 0-1 0,0 0 0 15,0 0-3-15,0 0 0 0,0 0 0 16,-22-79-2-16,22 65 1 0,-1 2-1 15,-2 0 1-15,1-1 2 0,-1 2 0 16,0-6 2-16,0 7 1 0,-4-7 2 16,6 8 6-16,-2-1 8 0,-1 2 4 0,2 3 6 15,1 0-1-15,1 5 4 0,-2-1-2 16,2 1-1-16,-1-2-7 0,-1 1-9 16,1-1-7-16,-1 1-5 0,2-1-2 15,-1 2-2-15,1-1 0 0,-3 1 0 16,3-1 0-16,0 1 1 0,0-2 0 0,-3 2 2 15,3-2 0-15,0 2 2 0,0-1-2 16,0 1 2-16,-1 0-2 16,1-2 0-16,0 2-3 0,0 0-3 15,0 0 2-15,-2 0 1 0,1 9 4 0,-1 8 1 16,-1 5 1-16,-1 2-1 0,1 0-1 16,2 3-1-16,-2 2-1 0,3 1-2 15,0 4 0-15,0 1 0 0,0 0 0 16,3-2-1-16,0-4-2 0,0-4 1 15,-1-8 0-15,1-2 1 0,-1-5 1 0,-2-6-1 16,1 0-1-16,-1-4 1 0,0 0 1 16,0 0 1-16,0 2 3 0,2-1 2 15,-2 1 2-15,0 0 3 16,0-2-2-16,0 1-3 0,0-1-5 0,0 0-3 16,0-8-1-16,-5-5 3 0,-2-7 1 15,0 1 2-15,3-4-3 0,-2-2 1 16,0-2 0-16,-1-2 0 0,1 1 0 15,0-1 2-15,2 1 2 0,1 3 1 16,-3 0 2-16,3 3-1 0,-1-1-2 0,0 3-1 16,-1 0-3-16,1 5 2 0,-2 0 0 15,5 6 1-15,-4-2 2 0,0 1 1 16,2 7-1-16,1-1 2 16,2 4-2-16,-1-1 0 0,1 1-3 0,-3-1-3 15,3-1-1-15,-3 1 0 0,3-1-1 0,-1 2 2 16,1-2 0-16,-2 2 0 15,2-2 0-15,-1 2 1 0,1-1-1 16,0 1 1-16,0-2-1 0,0 2 1 16,0-1 0-16,0 1-1 0,0 0 3 0,0 0-2 15,0 0 2-15,0 0-1 0,0 0 0 16,1 0 0-16,5 4-1 0,7 6 1 16,-3 2 0-16,3-1 1 0,-3 2-2 15,3 1 1-15,-4 1 1 0,5 1 0 16,-2 0 2-16,1 0-2 0,0 2-1 0,0-3 0 15,1 0-1-15,-2 0-1 0,2 2 1 16,-2 0-1-16,5-1 0 16,-2 1 0-16,1-2 0 0,-3 0-1 15,1-3 1-15,-4-3-1 0,-1 0-1 0,-3-4 1 16,-3-2-2-16,4 1-1 0,-3 0 3 16,-1-1-1-16,3 1 0 0,-2-1 0 15,-1 0-1-15,3 0-1 0,-6-3 2 16,1 3 0-16,2 1 1 0,0-2-3 15,0 1 3-15,-3-3 0 0,0 0-1 0,0 0 4 16,0 2-1-16,0-1 1 0,0 1 2 16,0 0 2-16,0-2 0 15,3 1 1-15,-3-1 2 0,0 0 1 0,0 2 0 16,0-2-1-16,0 0-3 0,0 1-2 16,0-1-3-16,-7 0 1 0,-2 0-2 15,-4 0 0-15,-7 0-1 0,4 0-1 16,-7 4 0-16,1 1 0 0,3 2 1 15,-1-2 0-15,4 1 1 0,-3 2-1 16,8-4 1-16,-4 3-2 0,8-3 0 0,0-1-3 16,-2 2-1-16,5-4-3 0,1 2-2 15,3-3-8-15,-3 0-12 0,3 0-14 16,0 2-15-16,0-2-9 0,-1 0-6 16,1 2-3-16,0-2-4 0,0 0-10 15</inkml:trace>
  <inkml:trace contextRef="#ctx0" brushRef="#br0" timeOffset="58840.6701">9721 9746 313 0,'0'0'9'16,"0"0"-22"-16,0 0-25 0,0 0-51 15,0 0-81-15</inkml:trace>
  <inkml:trace contextRef="#ctx0" brushRef="#br0" timeOffset="60326.4527">9535 9260 49 0,'0'0'19'0,"0"0"-7"0,0 0-5 16,0 0-6-16,0 0-1 0,0 0-4 15,0 0 2-15,0 0-1 0,0 0-3 16,0 0 5-16,-17-3-1 0,15 3 7 15,1 0 8-15,1-1 6 0,-2 1 0 16,2 0-3-16,-1-1-6 0,-1 1-5 16,2-2 1-16,-1 0 0 0,1 1 2 0,-2 0 1 15,2-1-2-15,-1 2-4 0,1-2-1 16,-3 2-4-16,3-1-1 0,0 1 0 16,0-2 1-16,0 2 2 0,0 0 1 15,0 0-1-15,0 0 1 0,0 0 1 16,3 0-2-16,1 0 0 0,2 0 0 0,3 0 0 15,-5 0 0-15,2 0 0 16,3 3 1-16,-6 1 2 0,-2-3 6 16,2 2 2-16,-3-3 4 0,0 4-2 15,0 3 1-15,-3 1 1 0,-1 2 3 0,-2-3 6 16,-3-1 5-16,5-2 2 0,1-2-1 16,-1-2-4-16,-1 2-7 0,-1-2-3 15,-5 0-4-15,7 0-1 0,-5 0 0 16,0-3-2-16,4 0-2 0,-1-1-1 15,3 0-2-15,0 2-1 0,0 0-3 0,3 2 1 16,-3 0-2-16,3 0 0 0,0 0-4 16,0-2-1-16,0 1 1 15,0-5 0-15,0-1 3 0,0-2 1 16,7-7 1-16,2 4-4 0,4-3 4 0,0 1-5 16,-3 5 5-16,2 2-2 0,-5 2 1 15,6 2-1-15,-3-1-1 0,-1 4-2 16,1 0 1-16,-3 2 4 0,0 9-1 15,-4-2 4-15,0 6-2 0,-3 2 1 16,-3-2 2-16,-7 5-3 0,0-3 2 0,3-8 1 16,-3 1-1-16,2-4 2 0,-3-1-1 15,5-1 0-15,2-2-1 0,-8 1 0 16,7-3 0-16,-1 0 1 0,1 1 0 16,-2-1-2-16,4 0 1 0,-7 0 0 15,1-4-2-15,5 1 0 0,0-3-1 16,1 3 0-16,0-2 0 0,0-2 1 15,0 2-1-15,2 0 2 0,-2-7-2 16,3 6-1-16,0-8-1 0,0-4-5 16,1 2 4-16,5-1-5 0,0 4 6 0,-2 3 0 15,3 2-1-15,2 3 1 0,1 1 1 16,0-1 0-16,2 5-2 0,7 0 3 16,-4 0-2-16,0 0 0 0,1 7 0 15,-6 3 2-15,-3 5-3 0,2 3 4 16,-2-5-1-16,-7 4 0 0,0-1 3 0,-3 0-1 15,-5 4 0-15,-4-6 0 16,5-3 2-16,-6-3-2 0,6-4 1 16,-5 0-3-16,-1-3 0 0,1-1 1 15,-6 0-1-15,6 0-2 0,-2-8-3 0,2-1-4 16,6 2-5-16,-1-8-15 0,1 8-33 16,2-7-45-16,1 2-49 0</inkml:trace>
  <inkml:trace contextRef="#ctx0" brushRef="#br0" timeOffset="61145.512">8894 9472 24 0,'0'0'9'0,"0"0"-8"15,0 0-2-15,0 0-1 0,0 0 5 16,0 0 1-16,0 0 1 0,0 0-3 16,0 0-2-16,44-20-1 0,-21 13 1 15,3 0-1-15,1 1 1 0,2-4 0 16,0 1-1-16,4-2 0 0,1-1-2 15,2-2 2-15,2-1 0 0,5-1-1 16,0 0-1-16,4-2 0 0,5-3-5 16,1-1-5-16</inkml:trace>
  <inkml:trace contextRef="#ctx0" brushRef="#br0" timeOffset="61392.426">10651 8722 57 0,'0'0'15'0,"0"0"-6"0,0 0-3 16,0 0-5-16,0 0-5 0,0 0-4 15,0 0 0-15,0 0 3 0,0 0 5 16,6-7 3-16,-6 7-1 0,0 0-3 15,0 4-3-15,0 2-2 0,0-2-3 0,0 2-2 16,0-6-6-16,0 0-3 0</inkml:trace>
  <inkml:trace contextRef="#ctx0" brushRef="#br0" timeOffset="63545.8993">9732 9628 132 0,'0'0'43'0,"0"0"-11"16,0 0-7-16,0 0-9 0,0 0-6 15,0 0-6-15,0 0-2 0,0 0 0 16,0 0 0-16,0 0-1 0,-8 8 2 16,10 8-1-16,5 8-1 0,2 1 3 15,2 0-2-15,1 0-2 0,0 0 1 16,2-1 1-16,-1 0-4 0,3 2 8 15,0-2 5-15,3 2 4 0,1 2 2 16,0-1-5-16,2 1-4 0,1 2-8 16,-3 1 2-16,2 3-2 0,-2 0 0 0,-1 3-1 15,4 0 1-15,-3 3 0 0,-1 2 0 16,3 0-1-16,-2 2-2 0,-1-2-2 16,1 2 3-16,0 0-1 0,-2-2 1 15,0 0 0-15,-3-5-5 0,1-3-3 16,-3-5 5-16,0-5-1 0,-3-3 6 0,0-1 0 15,0-3-1-15,-3-7-1 16,-1 3 1-16,0-1 1 0,-3-5 0 16,5 7 0-16,-2-2 1 0,0 1-2 15,3 6 0-15,-1-4-5 0,-3-4 0 0,1 4 1 16,1-2-4-16,-1 1 5 0,4 4-2 16,-6-5-5-16,3 0 1 0,-1-1-2 15,-3-1-5-15,3-2 3 0,-5-2-4 16,2-2 5-16,-3 0 8 0,3-1 3 15,-3-4 7-15,0 0-3 0,0 0-4 0,0-7 0 16,-7-5-1-16,-3-8 2 0,-2-3 4 16,-1-1 1-16,0-4 0 0,-4 0-1 15,-2-1 1-15,-4-3-3 16,-2-4 2-16,-1 2-5 0,1-3 0 0,-2-2-3 16,4-2-4-16,-3-4 1 0,3-2 1 15,1-2 6-15,0 1 1 0,1-3 4 16,0 1 0-16,1 2 3 0,2 1 5 15,0 3 6-15,1 4 3 0,2 3-3 16,-2 6-5-16,4 1-1 0,-1 4-3 0,0 0 4 16,-1 0 0-16,0 3 5 0,5 3 0 15,0 6 4-15,3-1 0 0,2 8-2 16,2 3-6-16,2-1-5 0,1 5 1 16,-2-2-5-16,2 2-3 0,0-1-4 15,-1 1-3-15,1-2 1 0,0 2 3 16,0 0 4-16,0 6 8 0,6 7 2 15,4 5 1-15,3 2-1 0,-3-1-3 16,6 1-1-16,-2-2 1 0,-2 0 0 16,2 0 0-16,-2 0-4 0,0 0 0 0,2-1-2 15,1 5 3-15,2 4 1 0,0 3 3 16,2 4-4-16,4 5 0 0,-1 3-5 16,0 3 1-16,1 0-2 0,1 3 0 15,1 2 5-15,-3-1-6 0,2 4 4 16,-1-4-3-16,-3-1-3 0,-1-4 0 0,-3-5-1 15,0-4 1-15,-3-4 1 16,-1-7 1-16,-5-3 0 0,-1-8 0 16,-1-2-2-16,-3-5 0 0,1-2 0 15,-3-3 1-15,0 0 1 0,0 0-2 0,1 3 0 16,-1-3-1-16,2 1 1 0,-2-1 0 16,1 0 0-16,-1 1 2 0,2-1-1 15,-2 2 1-15,1-2-1 0,-1 0-2 16,0 2 0-16,0-2 0 0,0 0 1 15,0 1 1-15,0-1 1 0,0 0 2 0,0 0 2 16,0 0-2-16,0 0 0 16,0-7-2-16,-7-5 2 0,-6-4 0 0,6 2 1 15,-1 3 0-15,1-1-1 0,-1-2 0 16,3 5 1-16,-4-7 0 0,2 3-1 16,3 2-2-16,-6-3 0 0,4 5-1 15,3 5 2-15,3-1-1 0,0 5-1 16,-1-1 0-16,1 1-2 0,-2-1 1 15,1-1-1-15,-1 0 0 0,1 2-3 16,1-1-1-16,-2-1-8 0,1 2-3 0,-1-2-10 16,0 1-15-16,-1-3-20 0,-3-2-16 15,2-4-30-15,-2 1-25 0</inkml:trace>
  <inkml:trace contextRef="#ctx0" brushRef="#br0" timeOffset="65349.8702">10181 10489 112 0,'0'0'32'0,"0"0"11"16,0 0-3-16,-53-84-12 0,39 58 8 15,-1-1-13-15,-1-2-7 0,0-1-3 16,-4-1-8-16,5 1-5 0,-5-2-2 15,3 2 4-15,-5-2-4 0,2 0-2 16,-3-3-4-16,1-1-6 0,-4-4-4 0,0 0 3 16,2-5 2-16,-1 0 4 0,2-1 2 15,-2-2 0-15,2-1-2 0,0-1 4 16,1 2 0-16,5-1 2 16,-1 5 3-16,1 5 0 0,4 2 3 0,-1 4-1 15,3 6-2-15,0 3-1 0,1 3-1 16,1 6-2-16,3 2 3 0,1 5-1 15,0 0-1-15,-2 2 2 0,6 3-4 16,-5-4 1-16,3 5-1 0,0-1 0 16,-7-3 0-16,7 3 4 0,2-1 0 0,-2 1 0 15,-2 1-2-15,2 0-3 0,-1-1-3 16,1 2-1-16,3 1-1 0,-4-1 1 16,4 1 1-16,0 0-1 0,-1-3 1 15,-1 3 3-15,2-1 1 0,-1 1 4 16,1-1-2-16,-2 1 2 0,2 0 2 0,0-2 1 15,-1 2 3-15,1 0 5 16,0-2 0-16,0 2 1 0,0-1 0 16,0 1-1-16,0-1-4 0,0 1-2 15,0-2 1-15,0 2 1 0,0 0 2 0,1 0 2 16,5 0 2-16,7 8-4 0,0 4 1 16,1 0-2-16,-2 3 0 0,2 1-1 15,-5-2-1-15,4 2-3 0,-3-1 0 16,3-2-2-16,-1 2 1 0,4-1 2 15,0 2 1-15,2 4-1 0,1 5 0 0,3 2-5 16,4 5 1-16,-3 5-1 0,3 2 0 16,1 5-4-16,-1 0 0 15,1 3-2-15,-1 1 3 0,3 4 5 16,-2 3-1-16,-1 2-3 0,3 4 1 0,-2 1-7 16,-2 4 3-16,-2-1 1 0,0 3-2 15,-1-2-4-15,-3-4-1 0,4-5 0 16,-4-3-2-16,-2-6 3 0,-1-6-1 15,-1-5-3-15,0-8 9 0,-3-1-1 16,-1-3-1-16,-2 0 2 0,0-5-2 0,-2 1-1 16,2 2 5-16,-2-3 4 0,-1 2 0 15,1 1 1-15,0-2 0 0,-1 2 0 16,0-1 2-16,0 1-2 16,1-2 2-16,1 1-2 0,-2-3-3 0,-1-5 4 15,-1 0 1-15,0-5-1 0,-1 0-1 16,2 0 2-16,-3-6-2 0,0 2 8 15,-2-5 7-15,0 0 6 0,0 0 8 16,0 1 0-16,1 0 1 0,-1-1-10 16,0 0-6-16,0 2-8 0,0-2-3 0,0 0-1 15,0 0 2-15,0 0-2 0,0 0 0 16,-1 0 2-16,-1 0-1 0,0 0 1 16,2 0-1-16,-2 0 2 0,2-2 1 15,-1 2-1-15,-1-1-2 0,2 1 0 16,-1-1-2-16,-1-1 0 0,2 1 0 15,-1-1-1-15,1 1 1 0,-3-1 0 16,3 0-1-16,0 1 2 0,-3-1 1 16,3-3 2-16,-3 0 2 0,2 0 2 15,-2-5-2-15,1 5 2 0,-1-5-2 0,-1-1 2 16,0 0 1-16,4 2-1 0,-4-4 2 16,-1-3-5-16,-1 1-1 0,-1-5 2 15,-1 2-3-15,0-2 3 0,-2 2 0 16,0-2-5-16,-3 1 5 0,1-2 0 15,-5-2 0-15,2-1-3 0,-3-4-1 0,-2-3-5 16,-1-3 2-16,-2-4 0 16,0-2-2-16,0-5 3 0,1 1 3 15,-1 0-7-15,0 0 5 0,1-3-5 0,-1 0 0 16,-3-2 3-16,3 2 1 0,-3 1 5 16,1 6-3-16,2 3-2 0,-1 0-1 15,-1 3-1-15,1 0 1 0,2 1 5 16,0 1-3-16,2 1-4 0,4-3 0 15,-1 3-3-15,2 1 3 0,4 1 0 16,0 1 1-16,3 0 0 0,0 1-1 0,1 1 1 16,3 8 1-16,1 0 0 0,3 6 0 15,-1-1 0-15,-1 1 1 0,2 6-1 16,0 2 1-16,0 4-1 0,-1-7 2 16,1 3-1-16,-2-2 2 0,2 1-2 15,0 5 1-15,-1-2 0 0,1 2-1 16,0-1-1-16,-2-5 3 0,2 0-1 15,-1 0 0-15,1 2 3 0,0 4-5 16,-2-2 0-16,2 2-2 0,0-2-1 16,0 2 0-16,0-1-2 0,0 1 2 0,0-2 1 15,0 2 3-15,0 0 1 0,0 0 1 16,8 7 2-16,2 3-2 0,4 5 1 16,1 2-1-16,-1 0-1 0,2 1 0 15,0 2-1-15,0 1 2 0,1 2-3 16,2 1 1-16,1 2-2 0,5 1 0 0,-1 3 3 15,4 4 0-15,0 2 4 16,-1 4-4-16,2 2 0 0,-2 1-2 16,-2 1-2-16,-2 0 1 0,-3 1-3 15,2 0 2-15,-3 2-2 0,-2-1-2 0,0 1-2 16,-2-3-6-16,-1-1-7 0,-5-4 0 16,1-2-8-16,-3-4-8 0,-2-3-7 15,-1-4-15-15,-4-6-8 0,0-9 2 16,3-5 3-16</inkml:trace>
  <inkml:trace contextRef="#ctx0" brushRef="#br0" timeOffset="67313.424">9587 9382 17 0,'0'0'18'0,"0"0"3"0,0 0 7 16,0 0 2-16,0 0 4 0,0 0-2 16,0 0-1-16,0 0-5 0,0 0-2 15,-39-76-4-15,38 71-2 0,-1 1-1 16,1 0 2-16,1 4-3 0,-2-3-2 15,2 3-4-15,0-1-4 0,-1 1-6 0,1-1-1 16,0 1 1-16,0 0 2 0,0 0 5 16,0 9 2-16,3 9 0 15,1 6-2-15,3 5-2 0,2 8-1 0,-2 7 0 16,3 9 0-16,-2 9 2 0,0 6-5 16,1 6 1-16,-3-4-1 0,0 4-1 15,-2-5 2-15,3-2-2 0,-4-4-1 16,0-9 2-16,-2-6-1 0,-1-11 2 15,2-13-1-15,-2-10 4 0,0-8 7 16,0-6 6-16,0 0 1 0,0 0-8 0,0 0-9 16,0-1-6-16,0-15-3 0,0-5 0 15,0-6 3-15,0 3 2 16,0-1-4-16,0 3-2 0,0-3-5 0,0 1-6 16,0 0 1-16,0 0-3 0,0-1-5 15,-3-1-8-15,0 1-5 0,-3-5 0 0,-1 0 8 16,3-5 15-16,-2-3 10 15,0-1 7-15,0-2 4 0,-1 0-2 16,0-2 3-16,1 2-1 0,-1 3 2 16,-2 2 0-16,2 4 0 0,1 2-1 0,0 3-1 15,0 4 2-15,3 6 2 0,-1 2 3 16,0 4 3-16,4 6 3 0,0 1 0 16,0 4 1-16,-3-2-1 0,3 2 0 15,0-1 2-15,0 0 0 0,0-2 1 16,0 2-1-16,-1 0 0 0,1 0-3 0,0-1-2 15,-2 0-1-15,2-3-2 16,-1-2-1-16,-1 1-1 0,2 2 0 16,0 4-1-16,-1-6 0 0,1 0-2 15,0 0 1-15,0 1-1 0,0 5 0 0,-2-1-1 16,2 1-4-16,0-2-1 0,0 2-1 16,0-2 0-16,0 2 1 0,0 0 3 15,0 0 2-15,5 5-1 0,2 6 2 16,7 2-4-16,-2 1 0 0,1-1-2 15,1 1 0-15,2 1 0 0,2 2 1 0,3 1 0 16,2 1 1-16,2 3-1 16,1 1-1-16,2 0-2 0,-1 1 1 0,-1 2-1 15,1 1 1-15,-1-1-2 16,-1 0 0-16,1-3 0 0,-1-2-1 0,-2-1 1 16,-1-4 1-16,-2-1 0 0,-3-3 0 15,-4-4-2-15,0 0 0 0,-6-4-2 16,2 1 3-16,-3 0 2 0,5-3 0 15,-3 3-1-15,-4-3 0 0,3 2-3 16,-2-2-2-16,-2 0-3 0,5 1-5 0,-5 1-2 16,3 2-2-16,1 4 1 15,-2-3 1-15,0 6-3 0,-1 1-2 0,-1-4 0 16,-1 7-2-16,-1-6 7 0,-1-6-1 16,2 0 1-16,-2-5 3 0,0 0 2 15,0 0 6-15,0 2 1 0,1 0 1 16,-1-1-1-16,0-1 0 0,2 2 1 15,-2-2 6-15,0 0 1 0,1 0 2 16,-1 0-3-16,0 0 2 0,0 0 1 16,0-2-3-16,2 2 3 0,-2-1-5 0,0 1-3 15,0-2 1-15,0 2 1 0,0-2-2 16,0 2 7-16,0 0-4 0,0 0 5 16,0 0 3-16,0-3 2 0,0 3 8 15,0 0-5-15,0-1 1 0,0 1-6 16,0-1-3-16,0-1-3 0,-2-1 0 15,-2-2-1-15,1 2 0 0,-6 0-2 16,2 2 1-16,-5 1-2 0,-6 0-1 16,2 0 5-16,-7 9-5 0,-2 1 3 15,2 4-3-15,-6 3-4 0,-3 0-2 0,-4 2-3 16,0 1-4-16,-3 1-1 0,0-1 2 16,-2 1 5-16,4-3 6 0,-1-2 1 15,6-1 2-15,3-5 0 0,9-4 2 16,10-1 3-16,4-3 2 0,6-2-1 15,0 0-4-15,0 0-10 0,-1 0-3 0,1 0-3 16,0 0-3-16,0 0 6 0,4-6 3 16,11 1 1-16,-1-2 5 15,1 2-2-15,-4 1 0 0,1 3 1 16,-1 0 2-16,2 1 1 0,0 0 4 0,0 0-4 16,0 0 2-16,-1 0 1 0,1 0 1 15,-3 0 2-15,4 0-1 0,-2-2 0 16,5-2-2-16,-2-1 2 0,5-2-4 15,-4-2-2-15,4 2 2 0,-1 0 0 16,1-2 0-16,2 0 2 0,1 1-3 0,-1-3-2 16,-1 2 2-16,1 0 2 15,1-2 0-15,-4 2-1 0,3-2-1 16,-5 1 1-16,-4 3-1 0,2-1 0 0,-7 1 2 16,1 4 0-16,0-2-2 0,-6 2 0 15,1 1-3-15,-4 2 2 0,0-2 1 0,0 2 2 16,0 0 3-16,3 0-1 15,-3 0 0-15,0 0-1 0,0 0 2 16,0 0-5-16,-9 4 3 0,-4 6-1 16,-6 2 1-16,2 2-2 0,-5 1-1 0,-2 0 1 15,-2 2-1-15,-3 2-1 0,-3-1 0 16,-3 1-2-16,-4 1 1 0,3 2 1 16,-6-3 2-16,3 1 0 0,1-4 3 15,5-2-1-15,4-3 2 0,9-4 2 16,11-2 4-16,5-4 3 0,4-1-4 0,-2 0-7 15,2 0-6-15,0 0-5 16,3-9-4-16,9-4 5 0,8-4 2 16,5 0 1-16,1 1 3 0,4-1-2 15,1 0-5-15,-1 2-10 0,4 0-9 0,-2 1-25 16,0 1-31-16,1 2-31 0</inkml:trace>
  <inkml:trace contextRef="#ctx0" brushRef="#br0" timeOffset="68745.6106">10659 10404 408 0,'0'0'79'16,"0"0"-25"-16,0 0-22 0,0 0-16 15,0 0-10-15,0 0-7 0,0 0-6 0,0 0-5 16,0 0 0-16,-8-12 3 0,8 12 3 16,0 10 5-16,0 10-1 15,0 4 0-15,0 2-2 0,3 1 4 0,2-1-1 16,-1 0 3-16,-1-3-4 0,0-6-3 16,-2-7 2-16,2-6 1 0,-3 1 0 15,1 0 4-15,1-1 0 0,-1 1 5 16,-1-5 0-16,0 0 4 0,0 0 1 15,0 0-1-15,0 1-1 0,0-1-6 16,0 0-2-16,-7-7-5 0,-3-7 2 0,-3-3 5 16,0 1-1-16,3-1-4 0,0-1 3 15,-2-2-5-15,2-2 2 0,0-1 1 16,-3-2 0-16,6 1 0 0,-2-1 1 16,2 3 1-16,3 5-2 0,2-1-1 15,1 7-1-15,-1-3 0 0,2 1 2 0,0-1 0 16,0 2-2-16,0 0 1 15,2-3 0-15,2 3-2 0,9-4 0 16,-1 6 1-16,5-1-3 0,2 5 1 16,-5 2 0-16,5 2-2 0,-2 2-2 0,2 6 0 15,1 6 1-15,-1 3 0 0,-3 2 1 16,-3 1-3-16,-3 1 2 0,-4-6-1 16,-6 6 2-16,0 0 6 0,0 2 0 15,-7 7 5-15,-5-4-3 0,-2-1 0 16,-2-3 0-16,0-2 1 0,4-6 1 15,1-2-2-15,4-2 2 0,2-5 1 16,2 0-1-16,3-3 1 0,-1 0 0 16,1 0-2-16,0 0-1 0,-2 0 0 15,2 0-4-15,0 0-4 0,0 0-1 0,0 0 3 16,0 0 3-16,2 0 4 0,8 0-3 16,6-4-2-16,-2-1 0 0,2 0-4 15,0 2 1-15,-6 0-5 0,11 1-3 16,-4-1-2-16,-4 3-3 0,7-2 1 15,-2 0-1-15,-6 1 1 0,6-1-2 0,-5 1-1 16,-3-1-3-16,4 2 1 0,-5-3 6 16,3 0 8-16,-2-1 5 15,-3 0 8-15,-1-1 4 0,-2-1 3 16,-2 1 2-16,1-4 4 0,-3 3 1 0,0 0 4 16,1 1 2-16,-1 0 3 0,0 1 4 15,0 0-4-15,-1 1-9 0,1 3-6 16,0-2-9-16,0 2-4 0,0 0 1 15,-3 0-2-15,-2 9 1 0,-1 7 0 16,2 0 1-16,1 0-2 0,2-3 2 0,1-7-2 16,0 6-1-16,0-6 4 0,0 0-4 15,0 0 1-15,0-6-1 0,0 0-1 16,0 0 4-16,0 1 2 16,0 1 5-16,0-2 1 0,0 0-2 0,0 0-2 15,0 0-4-15,0-2-1 0,0-5 1 16,-2-8 0-16,2 1-1 0,0 0 1 15,0-1-2-15,0 2 1 0,0 1 1 16,2 1-1-16,1 0 1 0,1 3 0 16,2-1 0-16,1 4-1 0,6-5 1 0,0 4-1 15,1 0 0-15,1 2-1 0,-5 2-1 16,3 2 0-16,5 0-2 0,-3 2-2 16,5 6 0-16,-5 4 1 0,-3 4-1 15,-1 4 1-15,-5 1-3 0,1 2-7 16,-4 1-14-16,-1-7-26 0,-2 1-22 0,0-4-32 15,0-8-31-15</inkml:trace>
  <inkml:trace contextRef="#ctx0" brushRef="#br0" timeOffset="68923.5607">11205 10246 429 0,'0'0'58'0,"0"0"-22"16,0 0-27-16,0 0-13 15,0 0-26-15,0 0-88 0,0 0-145 16</inkml:trace>
  <inkml:trace contextRef="#ctx0" brushRef="#br0" timeOffset="74272.13">7674 4421 6 0,'0'0'17'0,"0"0"2"0,0-2 2 16,0 1-2-16,-3 1-1 0,3 0-5 16,0 0-3-16,0-1-4 0,0 1-5 15,0 0-2-15,0 0 0 0,0 0-3 16,0-1-2-16,-1 1 0 0,1 0-3 0,0 0-2 15,0 0-1-15,0 0-1 0,0 0 0 16,0 0-3-16,0 0 0 16,0 0-2-16</inkml:trace>
  <inkml:trace contextRef="#ctx0" brushRef="#br0" timeOffset="87259.0045">7946 6431 1 0,'0'0'8'16,"0"0"-4"-16,0 0 0 0,0 0 1 16,0 0-1-16,0 0 3 0,0 0-2 15,0 0 1-15,0 0-1 0,-15 90-1 16,15-80-1-16,-2 9 3 0,0-1-5 15,-1-6 3-15,2 6-5 0,-1-7 1 0,-1 1-2 16,2-1 1-16,-2 0 2 0,3 2-1 16,-3-1 0-16,0 6 3 0,2-7-2 15,-5 4 3-15,-1-2 3 0,-2 0 1 16,2-1 5-16,-3-1 0 0,0 0 2 16,-1 1-2-16,-3 3-3 0,1-2 0 15,-1-1 2-15,2-2 2 0,3-1 1 16,-2 0 2-16,2-3-2 0,-1 3-1 15,-4-3-4-15,0 0-2 0,-4 1-5 16,2 1 0-16,1-3-1 0,1-1 1 0,-3-1 0 16,-4 2-2-16,-2-2 0 0,0 1 1 15,7-2-1-15,-3 1 0 0,2-1-1 16,5-1 1-16,-6 2 1 0,6-1 3 16,-1-2 1-16,-6 2-1 0,7-1-2 15,-8 0-2-15,7 0 10 0,0-1 11 0,0 0 6 16,0 0-1-16,-3-2-8 15,-1-6-11-15,1-1-3 0,-1-2 2 16,2-2 10-16,1 1-2 0,2-2-1 16,-2-1-1-16,2-1-13 0,-1 0 2 0,-1-1-1 15,-1 0-2-15,1-1-1 0,2 2 2 16,-1 0 0-16,5 4 0 0,-1 0 0 16,3 4 0-16,-1 1 2 0,0-2-1 15,1 1-1-15,0-1 0 0,0 1 2 16,-1-1-2-16,1 0-5 0,-1-4 5 15,1-1-3-15,0 0 1 0,1-2 3 0,2-2-2 16,0 4-3-16,3-6 5 16,0 0-4-16,0 7 7 0,0-9 0 15,0 2-3-15,0 0 1 0,4-5-2 0,3 0 0 16,-1 2 3-16,0 4-1 0,0 1-2 16,1 0 2-16,0 0-2 0,-4 6-5 15,4-3 3-15,1 0-2 0,-1 0 3 16,6-7 3-16,0 1 1 0,3-1-3 15,0 2 0-15,1 1 0 0,2 3 0 0,0 1-3 16,-1 5 1-16,-3 1-1 0,5 1 0 16,-2 2 3-16,0 0-1 0,-6 1 1 15,5 0-2-15,-8 3-1 16,5 0-2-16,-2 2 2 0,1 0 1 0,6 0 2 16,-9 0 0-16,9 0 0 0,-2 0 1 15,-1 3-1-15,1 0 1 0,-1 0 1 16,3 0 2-16,0-1 0 0,4 2-1 15,0-1 0-15,0 0-2 0,-1 1-1 16,1-1 0-16,-1 0 0 0,-2-1-1 0,-6 1-1 16,1 2-1-16,1 1 0 0,-3 0-2 15,4 4 2-15,-7-3 2 0,0 4 0 16,-1 1 1-16,-2 2 1 0,4 4 0 16,-3 0 0-16,-2 2 1 0,-2-5 0 15,-1 0-1-15,0-3-1 0,-3 0 0 0,3 1-3 16,-3-1 3-16,0 0 0 15,0 1 3-15,0 7 1 0,0 0 0 16,0 4 0-16,0-2-2 0,-3-7-3 16,-1 0-4-16,1-5 1 0,0 1 0 0,-3 5 5 15,3 2 1-15,-2 7 6 0,-1-2-5 16,3-6 0-16,-2-2-1 0,1-6-4 16,4-4 2-16,-3-1 0 0,3-4 0 15,0 0-2-15,-1 4-3 0,-2 0-4 16,-3 5-1-16,-1 3-16 0,-2-2-17 15,-5 5-20-15,2-1-27 0,-1 0-13 16,-3 0-34-16</inkml:trace>
  <inkml:trace contextRef="#ctx0" brushRef="#br0" timeOffset="127559.2787">19750 3920 73 0,'0'0'13'15,"0"0"0"-15,0 0-4 0,0 0 0 16,0 0-3-16,0 0-5 0,0 0 0 16,0 0-1-16,0 0 3 0,0 0-3 15,-7-6 2-15,2 6-2 0,0 8 0 16,-7 4 2-16,3-1 1 0,-2 4 3 15,-3-1 0-15,2-2 1 0,-4 1-1 0,1 1 3 16,0 0 1-16,0-2 1 16,-1 1 0-16,0-3-1 0,1 1-5 15,4-4 0-15,0 2-2 0,2-3 1 0,0 1 2 16,-2 2-2-16,-4-1-1 0,-2 4 2 16,-2 2 0-16,-2 2 2 0,2 0 2 15,-3-2-2-15,2-2 3 0,1-3 0 16,-1-2 10-16,0 1 3 0,-1-1-1 15,-2-2-1-15,-1 0-10 0,-1-3-6 0,2 0 2 16,-2-2 3-16,8 0 2 16,-1 0 6-16,0-2 5 0,0-3-2 15,-5-4-5-15,2-4-8 0,-1 0-8 16,0-4-1-16,-3 1 0 0,4-2 3 0,0 0-2 16,1 4 1-16,3-3-2 0,1 2 2 15,2-1-1-15,2 2 0 0,3 2 2 16,-1 1 0-16,2-3 1 0,0 1 1 15,-4-6-5-15,3 2-1 0,0-1 1 16,0 1 0-16,-1-3 0 0,3 2 0 0,0-2-2 16,1 0-4-16,-3-2 3 0,4 1-3 15,-1-2 5-15,1-1 1 0,2 0 0 16,0-3 0-16,-1 0 0 16,3 1 1-16,0 1 2 0,-1-1 0 0,2 2 0 15,0-2 0-15,0 0-2 0,0 1-2 0,0 0 4 16,0 1-2-16,2 1 0 15,3 2 0-15,-1 1 0 0,2 2 0 16,2 0 1-16,-1-1-1 0,4 2-1 16,-1-2 1-16,2 1-4 0,1 1 1 0,-1 2-5 15,0-1 5-15,0 4 1 0,0-3-3 16,2 0 8-16,-1-2-9 0,2 4 6 16,-1 1-1-16,2 1 1 0,-1 2 0 15,-3 3-1-15,3 1-4 0,-5 2-5 16,3 0 0-16,-1 2-1 0,2-1 7 0,5 2 6 15,1 0 0-15,8 0 1 16,-2 0 1-16,-1 0-3 0,0 0 0 16,3 2 0-16,-1-1 0 0,2 1 4 15,0-1-3-15,-3-1-1 0,-6 0-2 0,-2 0-2 16,-4 0 0-16,-2 0 2 0,1 0-1 16,-2 0 0-16,-1 0-3 0,1 3-1 15,3 2 3-15,-4 3 1 0,6 0 0 16,-4 4 2-16,-1 1 5 0,2 1-1 15,-1 2 5-15,1 2-2 0,0 1-5 0,0-1 2 16,0 0-3-16,0-2-2 0,1 1 1 16,-2 1 0-16,2 2 1 0,-1 2 3 15,2-1-1-15,-4 2-3 16,0-1 0-16,-2 0-2 0,-1-1-2 0,-2 0 3 16,-2 0 1-16,-1 4 4 0,0 2-2 15,-2-2 2-15,-1 2-4 0,0-4 0 16,0 1 0-16,0-3 0 0,-1-6 0 15,-2 0 0-15,-1 0 0 0,1-4 0 16,-3 4-2-16,-2-2 1 0,-1-1 2 0,-6 4 2 16,-5 3 1-16,-2-1-8 0,-1 1-3 15,-2-1-12-15,2-1-29 0,2 1-28 16,2-1-55-16</inkml:trace>
  <inkml:trace contextRef="#ctx0" brushRef="#br0" timeOffset="130851.1279">7457 6702 20 0,'0'0'2'16,"0"0"-12"-16</inkml:trace>
  <inkml:trace contextRef="#ctx0" brushRef="#br0" timeOffset="138510.7529">6977 8032 4 0,'0'0'2'0,"0"0"3"16,0 0 1-16,0 0-1 0,0 0 2 0,0 0 1 16,0 0-1-16,0 0-1 0,0 0 3 15,0 0-5-15,0-3 2 0,0 3-1 16,0 0-1-16,1 0-1 0,1 0 1 15,2 0-1-15,2 0 0 0,0 0-1 16,1 0-1-16,-3 0-1 0,2 2 1 0,-2-1 1 16,1 1-2-16,-1 0 2 0,-1-2-2 15,3 3-2-15,-1-2 0 0,0 1 2 16,-1-1 4-16,5 2 2 0,-5-1 2 16,6-1-1-16,-1 2-2 0,1-1-2 15,0 1-1-15,-1-2 6 0,1 0 5 16,-1 3 2-16,4-3-2 0,-3 3-5 15,3-3-5-15,-3 1-3 0,2-1 0 16,-1 1-1-16,1-2 1 0,-6 0 3 16,6 1-1-16,-6-1 0 0,6 0 2 0,1 0-1 15,-3 0 3-15,2 0 0 0,-1 0 0 16,2 0 0-16,0 0 0 0,-1 0-2 16,1 0-1-16,0 0-2 0,0 0 2 15,0 0-2-15,0 0 1 0,0 0 0 16,0 0 3-16,0 0-1 0,1 0 2 15,-2 0-1-15,4 0 3 0,-3 0-1 0,1 0 0 16,5 0-1-16,-6 0-2 16,3-1-2-16,-2-1 0 0,-2 1-2 15,4 1 0-15,-6 0 1 0,5 0 0 0,-4 0-2 16,2 0 0-16,0 0-2 0,-3 0 3 16,-1 1 0-16,5 2 0 0,-5-2 1 15,3 2 1-15,-1-1 0 0,-1 1 1 16,1-1 0-16,0-2-1 0,-1 0-1 15,2 3 0-15,-1-2 1 0,-2-1 9 0,5 2 4 16,4-2 3-16,-1 1-3 0,-1 1-10 16,4-1-4-16,-4 1 1 0,-3-1-5 15,3 3 1-15,1-1 1 16,-6-1 0-16,6 3 2 0,-4-2 0 0,0 0 0 16,0 2 1-16,-1-4 1 0,-1 0-3 15,-1 1 2-15,3-2-1 0,-3 0-1 16,-4 0 4-16,3 2-6 0,-1-2 1 15,-2 0 0-15,3 1-2 0,-2 1 2 16,0-2-1-16,2 1 2 0,-2 1 0 0,4 0 0 16,1-1 3-16,-1 2-3 0,4 0 1 15,-4-2-1-15,6 4-1 16,-1-2 1-16,-6-1 2 0,9-1-2 0,-2 0 1 16,-4 1 0-16,6-2-2 0,-6 1 1 15,0-1-1-15,1 0 0 0,-2 0 0 0,2 0 0 16,-8 0-1-16,6 0 0 15,-5 0 1-15,-1 0 1 0,4 0 1 16,-3 0 1-16,5-1-2 0,-2-1-1 16,-6 1 2-16,8 1-1 0,-8 0 4 0,9 0-4 15,-4 0 1-15,5 0-1 0,-2 0-1 16,1 0 1-16,6 0 0 0,-1 0 0 16,0 0 0-16,1 0 0 0,-1 1 0 15,-6 1 0-15,7-2 0 0,-9 1 1 16,-4-1-2-16,5 0 1 0,-4 0 0 0,-1 0 0 15,6 0 1-15,-4 0-1 0,-2 0-1 16,6 0-1-16,-6 2-3 16,5 0-2-16,-2 1 0 0,-5-2-2 15,4 2 2-15,-3 0 4 0,2 2-1 0,2 1 6 16,-6-4 1-16,3 2-2 0,1-3 1 16,-4 1 1-16,1 1-3 0,-1-3 2 15,0 2 0-15,3-1 2 0,4 1-4 16,-6-1 1-16,1-1 0 0,5 2-1 15,-4-2 0-15,5 0 0 0,1 0 0 0,-2 1 0 16,3 0 0-16,-9-1 1 0,8 2-1 16,-5-2 1-16,-1 0-1 0,5 0 0 15,-5 0 0-15,1 0-1 16,-1 0 2-16,-6 0-2 0,0 0-1 0,0 0 1 16,0 0-5-16,3 2 4 0,-3-2-2 15,3 0-1-15,-2 0 1 0,1 0-3 16,-1 0-4-16,1 0 0 0,-1 0-7 15,1 0-5-15,-1 0-12 0,1 0-22 16,-1 0-19-16,1 0-28 0</inkml:trace>
  <inkml:trace contextRef="#ctx0" brushRef="#br0" timeOffset="139358.9966">7840 8063 144 0,'0'0'43'16,"0"0"-6"-16,0 0-7 15,0 0-10-15,0 0-9 0,0 0-8 0,0 0-5 16,0 0 5-16,0 0 2 0,0 0 4 16,-8 0 2-16,8 0-3 0,4 1 1 15,7 3 1-15,4-1 1 0,1 0 0 16,4 1-2-16,-7-1 0 0,5 2 1 15,-1-2 2-15,1 1-2 0,3 1 1 16,2 0-2-16,0-1-2 0,0-1 0 0,-1 1-2 16,1 0-2-16,0-1-1 0,-1 0 0 15,1-2-1-15,2 2 1 16,-1-1 1-16,5-1 0 0,-2 1-1 0,2-1 1 16,-2 3-3-16,-1-2-1 0,-2 1 1 15,-2 2-2-15,0-2 1 0,-1 2 2 16,1-3 0-16,-6 0 0 0,4-1 0 15,0-1 1-15,1 0-1 0,5 0 1 16,-2-3-1-16,-2-1-1 0,-9 0 0 16,3 0 0-16,-6 1 0 0,2 2-2 0,0-1 0 15,-1 1-3-15,0 1 3 0,2 0-3 16,-3 0 1-16,3 0 0 0,-4 0-1 16,3 0 3-16,-1 1 2 0,-5-1-3 15,4 2-2-15,-4-2-1 0,-1 0 2 16,1 1 3-16,-6-1 2 0,5 0 2 0,-1 0 1 15,2 0-3-15,0 0-1 16,-6 0-1-16,0 0 0 0,0 0-1 0,1 0 2 16,2 2 0-16,-2-2-1 15,1 0 0-15,-1 0 0 0,1 0-1 0,-1 0 2 16,1 0-4-16,-1 0-1 0,-1 0-3 16,3 0-1-16,-3 0-5 0,3 0-7 15,-2 0-3-15,5 0-10 0,1 0-25 16,-1 0-17-16,0 0-20 0</inkml:trace>
  <inkml:trace contextRef="#ctx0" brushRef="#br0" timeOffset="140885.798">8237 8212 105 0,'0'0'40'0,"0"0"-2"0,0 0-6 0,0 0-2 16,0 0-3-16,0 0 2 0,0 0 0 15,0 0-2-15,0 0-2 0,-12-9-4 16,9 9-8-16,3-2-2 0,-3 2-7 16,3-1-3-16,0 1 1 15,0-2 3-15,0 2 1 0,0-3 1 0,3 1-1 16,10 1-1-16,4-1 1 0,2 2 0 15,3 0-2-15,-2 0 1 0,2 0-1 16,-3 2 0-16,1 1-1 0,0-2 0 16,0 1 1-16,-1 0 3 0,4 1 0 0,-2-2 0 15,0 1-2-15,4-1-1 0,-1 2-3 16,0-1 1-16,2-1-1 0,-2-1-2 16,-1 2 1-16,-4-2 0 0,1 0-2 15,-1 0-1-15,-6 0 1 0,7 1-2 16,-2 1 2-16,-1 1 2 0,5 1 2 0,-8-1 2 15,2 2-3-15,0-2 0 16,-4-1 0-16,8 0-2 0,-3 1 1 16,-5-1 0-16,6 1-1 0,-6-1 1 15,0-1 0-15,-1 2 0 0,1-3 1 0,-2 2 0 16,-6-2-1-16,3 1 1 0,-7-1 0 16,0 0 1-16,0 0 0 0,2 0 0 15,-1 1 1-15,1-1-1 0,-1 0 2 16,1 0 1-16,-1 0 0 0,1 0 0 15,-1 0-3-15,1 0 0 0,-1 0-4 16,-1 0 1-16,3 0 1 0,-3 0 3 0,3 0-2 16,-2 0 0-16,6 0-1 0,-2 0 0 15,-1 0-1-15,-1-1 1 0,-3 1 0 16,0-1 0-16,0 1 1 0,3 0-3 16,-3-2 3-16,3 2 0 0,-2 0 0 15,1 0 2-15,-1-1-1 0,1 1-1 16,0 0 0-16,0 0-1 0,-2-2-2 15,1 2 0-15,-1 0-2 0,2 0-1 16,-2-1 2-16,1 1 3 0,1 0-3 0,-1 0 3 16,-1-2-1-16,3 2 0 0,-3 0-1 15,7-1 2-15,-1 1-2 0,0-2 1 16,4 0 0-16,-4 2-1 0,-2-1 4 16,5-1-2-16,-1 2 0 15,-3-1 0-15,1 1 0 0,-6 0-2 0,0-1 2 16,0 1 0-16,1 0 0 0,-1 0 0 15,3 0 0-15,-3 0-1 0,3 0 0 16,-2 0-1-16,1 0 2 0,-1 0-1 16,2 0 2-16,-2 0 1 0,1 0-2 15,-1 0 0-15,-1 0-1 0,2 0 0 0,-2 0-1 16,1 0 1-16,-1 0 0 0,2 0 0 16,-2 0 1-16,1 0-1 0,-1 0 1 15,0 0-1-15,0 0 1 0,0 0 1 16,3 0-1-16,-3 0 1 0,0 0-1 15,0 0 0-15,0 0 2 0,0 0 1 0,3 0 3 16,-3 0 0-16,0 0 1 16,0 0 0-16,0 0 0 0,0 0-1 15,0 0 0-15,0 0-1 0,0 0-3 16,-3 0-3-16,-7 0 0 0,-7 1-2 0,-5 2-1 16,0 2-4-16,-5-1 1 0,-2 1 0 15,-2 1 4-15,1-3 2 0,1 0 1 16,9-1-11-16,2-1-15 0,6-1-12 15,-3 0-17-15,-5 1-4 0,1-1-4 16,0 0-25-16,-1-1-22 0</inkml:trace>
  <inkml:trace contextRef="#ctx0" brushRef="#br0" timeOffset="141926.9962">6999 8026 209 0,'0'0'51'0,"0"0"-10"0,0 0-6 0,0 0-11 16,0 0-6-16,0 0-6 0,0 0-4 15,0 0 7-15,0 0 2 0,0 0 3 16,-9 10 2-16,18-6-1 0,2 1-4 16,4-1-5-16,0 1-4 0,0-3-1 15,8 1 2-15,0 1 4 0,-1-1 1 0,3 0-2 16,-4 0-5-16,2 0-3 0,-4 0-4 16,3 0 0-16,1 2 2 0,-3-1 0 15,5 2 1-15,-2 1 2 0,-4-2-5 16,4 3 0-16,0 1 2 0,-3-1-1 15,4 1 1-15,-1-1 0 0,1-2 1 16,5-1 0-16,3 0 3 0,3 0 0 0,-1-4-3 16,1-1-1-16,0 0-1 15,-3 0-1-15,-2 0 2 0,-1 0-1 16,0 0 0-16,0 0-1 0,-3-3 1 16,1 2-2-16,-1-1 1 0,-8 1 0 0,2-1-1 15,0 2 1-15,-4 0 1 0,10-2 0 16,-9 1 0-16,1-1 0 0,2 1-1 15,-4-2 0-15,4 2 0 0,0-1 0 16,-2 1 0-16,2 1-1 0,6-2 1 16,-3 0-1-16,2 1 1 0,1 1 0 0,-2 0 0 15,1 0 0-15,-2 0 0 0,-6 0-1 16,-1 0 0-16,-3-2-1 0,-1 2 2 16,2 0 0-16,-2 0 0 15,1 0 0-15,-3 0 0 0,2 0-1 0,-1 0 1 16,-1 0 0-16,-1 0-1 0,4 0 0 15,-3 0 0-15,2 0 0 0,1 0 2 16,-3 0-1-16,3 0 0 0,-2 0 0 16,1 0 1-16,4 0-1 0,-6 0 0 15,6 0 0-15,-3 0-1 0,0 0 1 0,0 0-1 16,0-1 1-16,0 1 0 0,0 0-1 16,0 0 0-16,0 0-3 0,-1 0 2 15,-1 0-1-15,4 0 0 16,-4 0 2-16,2 0-1 0,1 0-1 0,-3 0-1 15,-1 0 1-15,3 3 1 0,-3 0-1 0,-1 0 2 16,2 0 0-16,-8-1-1 16,3-1 1-16,-2-1 2 0,2 1 0 15,-3-1-2-15,4 2 2 0,-7-2-1 16,0 0 0-16,0 0 1 0,7 1 0 0,-1-1 0 16,0 0 2-16,0 2-3 0,1-2 1 15,-1 0 0-15,4 0-1 0,3 2 0 16,-9-2 1-16,6 0-1 0,-4 0 1 15,0 0-1-15,1 0 0 0,-7 0 0 16,0 0 1-16,0 0-1 0,0 0-1 0,3 1-1 16,-2-1-4-16,1 0-6 0,-2 0-17 15,0 0-40-15,0 3-57 0,-14 2-143 16</inkml:trace>
  <inkml:trace contextRef="#ctx0" brushRef="#br0" timeOffset="142938.5088">3363 11626 245 0,'0'0'41'15,"0"0"-7"-15,0 0-5 0,0 0-5 16,0 0-6-16,0 0-2 0,0 0-4 15,0 0-1-15,0 0-1 0,0 0 0 16,-16-7-2-16,15 6-6 0,-1 1-7 16,2 0-3-16,0 0 2 0,0 0 1 15,0 0 1-15,0 0 1 0,6 0 1 16,6 0-2-16,5 0 5 0,2 1 0 0,4 1 3 16,3 1-1-16,-3-1-3 0,6-2 4 15,0 0-2-15,3 0-1 0,-2 0 3 16,8 0-4-16,-5 0-1 0,5 0-1 15,-2-2 0-15,0-1 1 0,0 0 0 16,0 2 2-16,-1-2-1 0,4 1 0 0,-3 0-3 16,3-1-2-16,-1 2-5 0,-2 1-7 15,5 0-28-15,0 0-25 16,1 4-9-16,2 3-11 0,-1-2 14 16</inkml:trace>
  <inkml:trace contextRef="#ctx0" brushRef="#br0" timeOffset="144394.3149">8096 8185 39 0,'0'0'16'0,"0"0"-2"0,0 0 1 15,0 0 0-15,0 0 2 0,0 0 3 16,0 0 5-16,0 0 2 0,0 0 4 16,0 0 1-16,10-14 1 0,-10 12 2 0,2 2-1 15,-2 0 0-15,0-1-6 0,0 1-2 16,0 0-4-16,0 0-2 0,0 0 1 16,0 0-3-16,-2 0-2 15,1-2-2-15,-2 2-3 0,3 0-2 0,-3 0-3 16,3 0-1-16,-1 0-3 0,-1 0-4 0,-4 0 1 15,-1 0-2-15,-3 0 0 16,4 5 0-16,-1 1 0 0,1 0 1 16,-1 3 1-16,0 3 1 0,1 4 1 15,-3 2 0-15,4-6-1 0,0 3 0 0,1 0 0 16,-2 3 2-16,2 5-1 0,-2 0 1 16,-1 1-1-16,1 0 0 0,3-2 0 15,2 1 0-15,-1-1 0 0,1 1 0 16,1 1 4-16,0 1-3 0,0-2 5 15,0 4-4-15,0-4 0 0,0 2 0 0,0-7-3 16,1-1 1-16,1-5-2 16,-1 0 0-16,-1 0-1 0,3-1 0 15,-3 0-2-15,3-6 2 0,0 7 0 16,-2-8 1-16,1 0 0 0,0 3-1 0,0-4-3 16,-1 1 2-16,1-1-1 0,-1 2-2 15,-1-5-1-15,0 0 0 0,0 0 0 16,2 1 3-16,-1 4-1 0,2-1-5 15,0-1-7-15,1 2-16 0,-4-5-22 16,3 3-22-16,0 0-31 0,0 0-56 0</inkml:trace>
  <inkml:trace contextRef="#ctx0" brushRef="#br0" timeOffset="145366.9567">7651 8351 264 0,'0'0'66'0,"0"0"-7"15,0 0-10-15,0 0-12 0,0 0-8 16,0 0-7-16,0 0-7 0,0 0-6 0,0 0-6 16,0 0-3-16,11-6-5 0,-11 6 0 15,-6 5 0-15,-8 9-1 0,-2 4 0 16,-3 3 2-16,-2 2 0 16,2 1 3-16,-4 3 6 0,1 0-3 0,2 2 3 15,-2-2-4-15,-1-2 1 0,3-2-1 16,-2-2 1-16,3-1 0 0,0-4-1 15,2-2 2-15,4-5 0 0,-1-2 1 16,-1 0 0-16,-2-1-1 0,-6 1-3 16,1 0 0-16,-1-2 1 0,4-1-1 0,3-1 1 15,-4 0-2-15,10-1 0 0,-9-2 1 16,7 1-1-16,-2-1 0 0,4 0-1 16,-2 0-1-16,2 0 1 0,0-3 0 15,-4-3-3-15,2-3-3 0,-1-2 1 16,0-1-1-16,3-2 4 0,1-1 3 15,1-2 1-15,0-1 1 0,4-3 1 16,-2 6-1-16,6-3-2 0,-3-2 4 16,3 6-3-16,0-4 2 0,0 6 2 15,0 1-2-15,0-3-2 0,6 3 3 0,1-1-5 16,6 4 0-16,-4 3 0 0,4 0 0 16,9 4 2-16,-2 1 2 15,6 0-2-15,0 3-2 0,-1 5 0 0,-2 1-1 16,1 2 1-16,-2 2 3 0,3 3 4 15,-4-2 0-15,1 5 3 0,-3-2-1 0,-2-1-1 16,-1 3 3-16,0-3-2 16,-6 0-1-16,4 2-2 0,-5-3-1 15,0-5-1-15,-2 1 1 0,0-4-1 16,-4 0-1-16,4 1 0 0,-4-4-1 0,2 3 0 16,-2-4 0-16,0 0-1 0,-2-1-2 15,-1-2-1-15,0 0-4 0,0 0-5 16,3 3-8-16,-3-3-37 0,4 0-51 15,-4 1-81-15</inkml:trace>
  <inkml:trace contextRef="#ctx0" brushRef="#br0" timeOffset="147502.4416">8277 8069 66 0,'0'0'26'0,"0"0"2"16,0 0 4-16,0 0 2 0,0 0-6 15,0 0-5-15,0 0-8 0,0 0-7 16,0 0-2-16,0 2-4 0,0-2 1 16,0 0-2-16,0-2 0 0,0 1 0 15,0-1 0-15,0 0 3 0,0 1-4 0,0-1 0 16,0 0 1-16,0-3-2 0,0-1 1 16,0 0 3-16,0 0 1 0,0 6 7 15,0 0-1-15,0 0-1 0,0-2-1 16,0-4-2-16,0-1-1 0,0 0 0 15,0 2-1-15,0-2 0 0,0 1-3 16,0-6 0-16,0 2-2 0,0-1 1 16,1 0-3-16,1 1 2 0,-1-1 0 15,1-1-1-15,1-3 1 0,-2 4-2 16,5-5 2-16,-2 0-1 0,0 6 2 0,1-8 1 16,-2 10 0-16,0-4-1 0,-2 1 0 15,2 1 0-15,0-3 1 0,0 3-1 16,0-3 0-16,0 1-2 0,2-3 0 15,-2 5-2-15,3-5 1 0,-3 7-1 16,1-2 0-16,2-2 1 0,1-4 0 0,5-6 0 16,-2 3 0-16,3-2-1 0,-3 1 2 15,-1 4 2-15,1 5 1 0,-6 3 0 16,-1 3-2-16,0 2-1 16,-3 3-1-16,0-1-3 0,0 1 2 0,3 0 1 15,-2-2 1-15,1 2 1 0,-1-1 1 16,1 1 0-16,-1-2 1 0,1 2 1 15,5-3-1-15,-3 0 0 0,3-1-1 16,1-1 0-16,-1-1 1 0,4-2-1 16,-5 2-1-16,3-3 1 0,4 0 0 0,-6 5 0 15,5-6 0-15,-2 6 0 0,-3-2-1 16,2 1 0-16,-5 2 2 0,2-1-1 16,1 1 1-16,-4 0-1 15,1 1 0-15,-4 2 0 0,3-3 1 0,2 1-2 16,-4-1 2-16,8-1-1 0,-4 2 0 15,3-4 0-15,0 2 0 0,0-1 0 16,0-1 0-16,1 1-1 0,-2 1 1 16,3-1-1-16,-1 1 1 0,-5 1 0 15,1 1 0-15,-5 2 0 0,0-1-1 0,0 1-3 16,1 0-1-16,1 0 1 0,-1 0 1 16,-1 0 3-16,3 0 4 0,-3 0-1 15,3 0 1-15,-2 0-2 0,-1 0-1 16,3 0-1-16,-3 0-1 0,1 0-1 15,-1 0 1-15,2 0-2 0,-2 0 1 0,1 0-2 16,-1 0 3-16,2 0 0 16,-2 0 1-16,1 0 1 0,-1 0 0 15,2 0 2-15,-2 0-2 0,1 0 1 16,-1 0 0-16,0 0 0 0,2 0-1 0,-2 0 0 16,0 0 0-16,1 0-1 0,-1 0 0 15,0 0 2-15,0 0-4 0,3 0 2 16,-3 0 0-16,0 0-1 0,3 0 0 15,-2 0 0-15,1 0 0 0,-1 0 1 16,1 0 0-16,-1 0 0 0,1 0 0 0,-2 0 1 16,2 0 1-16,-2 0 1 0,2 0 0 15,-2 0 2-15,0 0-2 16,1 0 3-16,-1 0-2 0,0 0-2 16,2 0-2-16,-2 0-2 0,0 0-4 0,0-3 0 15,0 3-3-15,1 0-4 0,-1 0-4 16,0 0-5-16,0 0-3 0,0 0-3 15,0 0-13-15,0 0-5 0,0 0-10 16</inkml:trace>
  <inkml:trace contextRef="#ctx0" brushRef="#br0" timeOffset="148526.4946">8323 8068 93 0,'0'0'19'0,"0"0"-9"0,0 0 1 16,0 0 4-16,0 0 4 0,0 0 2 16,0 0 0-16,0 0 2 0,0 0-3 0,0 0-1 15,2-20 7-15,-1 8-2 0,-1 7-2 16,0-9-7-16,0-6-10 0,0 2-5 16,0 0 0-16,0 0 1 15,0-1 1-15,-1-3-3 0,-1-5 2 0,2 3-2 16,0-1 1-16,0 2 0 0,0 2 0 15,0-2 0-15,3 2-1 0,4 0 1 16,-1 0 0-16,0 1 1 0,1 0 0 16,3 0 0-16,-1-1 0 0,0 2 1 15,1-5-2-15,3 4-2 0,-2-2 2 0,2 2 0 16,0 2 0-16,-1 1-1 0,2 1-1 16,-2 0 1-16,-2 6-3 0,0-1 4 15,-1 2-1-15,-2 3 1 0,6-3 4 16,-6 3-4-16,2 2 0 0,1-1 0 15,-6 3 0-15,7-1 0 0,-7 2 2 0,3-2-1 16,3 0 0-16,-1 0-1 16,0 0 0-16,2-1 1 0,-1 1 1 15,2-1-2-15,-2 1 0 0,-1 0 0 16,2-2-2-16,-2 2 4 0,1-1-2 0,-7 2 0 16,8-2 1-16,-6 2-2 0,-1 1 3 15,-1-1-1-15,-3 2-1 0,6-1 0 16,-2-1-2-16,1 1 1 0,0-2-1 15,-5 3 1-15,0 0-1 0,0 0 0 16,2 0-2-16,-1 0 3 0,1 0 0 16,-1 0 0-16,-1 0 1 0,3 0 0 15,-3 0 1-15,3 0 1 0,-3 0-1 16,1 0 3-16,-1 0 0 0,2 0 2 16,-2 0-1-16,1 0 2 0,-1 0-4 0,0 0 4 15,2 0-3-15,-2 0 1 0,0 0 0 16,1 0-2-16,-1 0-2 0,0 0-1 15,0 0-3-15,0 0-8 0,0 0-9 16,0 0-3-16,0 0-10 0,0 0-6 16,0 7-21-16,0-1-33 0</inkml:trace>
  <inkml:trace contextRef="#ctx0" brushRef="#br0" timeOffset="149040.4953">8301 8103 24 0,'0'0'6'16,"0"0"0"-16,0 0 0 0,0 0 2 0,-8-96-3 15,18 66-4-15,-1-2 0 0,1-2-3 16,3 0 3-16,-2-1 0 0,1-1 1 15,1 4-2-15,0 0-2 0,0-1 1 16,-3 3-1-16,3 2-2 0,-3-2-2 16,3 3 0-16,0 4-3 0,-3 2-1 0,2 3-4 15</inkml:trace>
  <inkml:trace contextRef="#ctx0" brushRef="#br0" timeOffset="151818.5099">7091 7624 105 0,'0'0'31'0,"0"0"-2"0,0 0-1 16,0 0-2-16,0 0-1 15,0 0 0-15,0 0 4 0,0 0 3 16,0 0-4-16,-56-79-6 0,43 72-11 16,-4 1-6-16,-1 1-5 0,1 0 3 0,-1 4 0 15,4 0-1-15,2-1-1 0,-2 2-3 16,10 0-5-16,-8 0-2 0,6 0-5 15,0 0-6-15,-4 4 1 0,6 4 0 16,-2 0 4-16,3 3 8 0,2 7-1 16,1 0 3-16,0 4 2 0,0 0 1 0,7-2 1 15,0-2 0-15,3-3-1 0,-4-4-2 16,4-2 1-16,-4-5 0 0,4 1 2 16,-1-1 1-16,1-2 1 15,1 0 3-15,-2-2-1 0,0 0 3 0,1 0 2 16,0 0 2-16,-3-8-1 0,4-1 2 15,-3-4-3-15,1-2 0 0,-5 0 1 16,1 0 5-16,-1 0 5 0,-4 3-2 16,3-5-2-16,-3 5-5 0,0 0-6 15,4-2 0-15,-4 8 0 0,0-8 1 0,0 8-2 16,0 0 1-16,1 0-3 0,-1 6-1 16,0-2-5-16,0 2 2 0,0 0-3 15,0-1 4-15,5 1 3 0,2 1 2 16,3 9 1-16,5 3-1 0,-5 6 2 15,-1-1-1-15,-1 3-3 0,-2 0-4 16,1 2-3-16,-2 0 4 0,-1 1 1 16,3 1 4-16,-4-2-3 0,0-7-4 15,0 1-15-15,-2-9-8 0,1-3-7 16,1 6-14-16,-2-7-13 0,2 4-14 0,1 1-37 16</inkml:trace>
  <inkml:trace contextRef="#ctx0" brushRef="#br0" timeOffset="152287.4911">7188 7478 342 0,'0'0'39'0,"0"0"-24"16,0 0-17-16,0 0-8 0,0 0 5 0,0 0 0 15,0 0 7-15,0 0 1 0,0 0-2 16,0 0 0-16,-4 60-7 0,5-49 2 16,2 0-3-16,3 5 1 0,-5-7 6 15,5 5-3-15,-3-6-7 0,-2-4-2 16,5 2-2-16,-1-3 1 0,-2 1 5 0,2-2 5 15,-1-2 2-15,1 1 2 16,-1 1 1-16,1 0 2 0,-5-2 1 16,0 0 4-16,0 0 9 0,1 0 2 15,2 0 6-15,3 0-2 0,1-7-7 0,-1-8-7 16,-2 0-4-16,-1 0-1 0,0-2 2 16,-3 5 1-16,0 0 1 0,0-1-1 15,0 2 2-15,-3 0-3 0,-3 0-2 16,-1-1-3-16,0 4-4 0,-3-2 2 15,2 5 2-15,-2 1-6 0,0 1-2 16,4 1-8-16,-4 1-7 0,4 1-23 16,-4 0-19-16,0 3-27 0,6 4-14 15,-1 1-14-15</inkml:trace>
  <inkml:trace contextRef="#ctx0" brushRef="#br0" timeOffset="152515.8841">7362 7480 251 0,'0'0'58'16,"0"0"-10"-16,0 0-8 0,0 0-8 0,0 0-11 15,0 0-9-15,0 0-8 0,0 0-7 16,0 0-4-16,0 0-6 0,15 2-8 15,-13-2-13-15,-2 0-9 0,1 0-14 16,1 0-25-16,-1 0-12 0</inkml:trace>
  <inkml:trace contextRef="#ctx0" brushRef="#br0" timeOffset="153463.6031">7609 7350 156 0,'0'0'39'0,"0"0"-6"0,0 0-4 16,0 0-4-16,0 0-2 15,0 0-6-15,0 0-2 0,0 0-2 0,0 0-4 16,-13-11-2-16,13 10-5 0,-2 1-3 16,2 0-2-16,0-2-4 0,0 2-2 15,0 0-3-15,0-2-2 0,0 2-3 16,0 0-4-16,0-1 2 0,0 1 2 15,0 0 2-15,0 0-4 0,0 0-9 16,0 0-7-16,0 0 4 0,2 0 10 16,2 0 10-16,-1 3 7 0,0 1 4 0,0-1 0 15,-3-3 1-15,0 0 2 0,0 0 3 16,1 2 6-16,-1-1 4 0,0-1 0 16,2 2 1-16,-2-2 2 0,0 2-1 15,0-2-2-15,0 1 0 0,0-1-5 16,-3 5-1-16,-3-3-1 0,0 5 1 15,-2-4-1-15,2 4 0 0,0-1 1 16,3-2-2-16,-3 1-1 0,3 0 0 16,-2 3-1-16,-1-1 0 0,3-4-2 15,0 6 1-15,2-4-2 0,-4 4 2 0,-2 5 0 16,4-7-1-16,-4 7 1 0,3-7 1 16,1 3-3-16,-2-3 3 15,4-2 2-15,-2-1 0 0,0-1 0 0,2 0 0 16,-2 1 0-16,1 0-1 0,-2-1-3 15,1 0 0-15,0 0-4 0,-1 0 2 16,4-3-4-16,0 0 4 0,0 0-2 16,-3 2 0-16,3-1 0 0,-3-1 1 15,3 0 0-15,-1 2-2 0,-1-2 0 16,2 0-1-16,-1 0-1 0,-1-2 2 0,1-4 2 16,-1 1-1-16,2-7 1 0,0-1-2 15,0-6 0-15,2 3-1 0,1 1 0 16,0 6-2-16,-2 4-1 0,2-4-2 15,0 6-2-15,-3 0 1 0,9-2 2 16,-4 4 2-16,4 1 3 0,6 0 0 0,0 0-1 16,3 1 0-16,-1 4-11 15,2-1 1-15,-3 2 3 0,1 1 1 16,-1-2 3-16,-3 0-9 0,0 0-7 16,-3-2-12-16,0 0-10 0,-1 0-8 0,-6-2-10 15,6 4-9-15</inkml:trace>
  <inkml:trace contextRef="#ctx0" brushRef="#br0" timeOffset="153735.4251">7584 7365 251 0,'0'0'34'15,"0"0"-14"-15,0 0-6 0,0 0-3 16,0 0 2-16,0 0 1 0,0 0-3 16,0 0 0-16,0 0-2 0,78 12-1 15,-57 1-2-15,-4 3-2 0,0 2-4 0,-1 3-1 16,-3 4-1-16,-1 2-4 0,-5 5-1 16,-4-1-3-16,0 1 0 0,-3 0-7 15,0-3-5-15,-7 0-8 0,-2-2-16 16,-5-3-22-16,-1 1-40 0</inkml:trace>
  <inkml:trace contextRef="#ctx0" brushRef="#br0" timeOffset="154009.3725">6572 7398 259 0,'0'0'63'16,"0"0"-2"-16,0 0-11 0,0 0-11 15,0 0-14-15,0 0-47 16,0 0-8-16</inkml:trace>
  <inkml:trace contextRef="#ctx0" brushRef="#br0" timeOffset="155641.6665">9065 6185 18 0,'0'0'16'15,"0"0"-3"-15,0 0 0 0,0 0 1 16,0 0 1-16,0 0 6 0,0 0 1 16,0 0 4-16,0 0 0 0,10 6-1 0,-7-4-5 15,-2-2-4-15,1 2-3 0,-2-2-3 16,1 0-3-16,-1 1 0 0,2-1-4 16,-2 0-3-16,1 1-4 0,-1-1-3 15,0 0-5-15,2 2-2 0,-2-2-2 16,0 1-1-16,0-1 3 0,1 2 1 15,-1-2 1-15,0 1 1 0,0 1-7 16,0 0-15-16,0-2-18 0</inkml:trace>
  <inkml:trace contextRef="#ctx0" brushRef="#br0" timeOffset="156567.2749">8873 5331 45 0,'0'0'10'0,"0"0"-5"15,0 0-6-15,0 0-4 0,0 0-5 16,0 0-1-16,0 0-4 0,0 0-3 16</inkml:trace>
  <inkml:trace contextRef="#ctx0" brushRef="#br0" timeOffset="158466.2101">8832 5900 68 0,'0'0'19'0,"0"0"1"0,0 0 5 15,0 0 0-15,0 0-1 0,0 0-2 16,0 0 1-16,0 0 3 0,0 0 2 15,-78 41-2-15,71-37-8 0,1-2-7 0,-3 1-8 16,-1 0 0-16,0 0-8 16,-7 2-1-16,-1-1-1 0,-3 3 0 15,1 0 8-15,5-2 1 0,-1-1-1 16,2-1-1-16,2 0 0 0,-5 0 0 0,5-1 2 16,1-2-1-16,-1 1 4 0,-1-1 0 15,-3 0 0-15,7-3 3 0,-6-5-1 16,3 0 3-16,1-5-5 0,-4-2 1 15,5-3 2-15,-2 0-3 0,2 0 4 16,1-2-6-16,-2-4-4 0,4 1 3 0,-5 1-5 16,4 0 3-16,-3-1 1 0,1 1 1 15,-1 2 0-15,-1 1-1 16,2 1 2-16,-3 2 4 0,6-4 1 16,-2 4 2-16,-1-3-5 0,1-3-4 0,2-1-1 15,0-4-4-15,0 0 4 0,2 0 3 16,2-2-2-16,2 0-2 0,-2 1 3 15,3 1-2-15,0 7 1 0,0 0 1 16,0 1-1-16,0-2-3 0,0-5 4 16,0 2-4-16,3 7-2 0,0 0 4 0,1-1-6 15,1 3 6-15,0 0 0 0,2 3-1 16,1 1 1-16,-2 5-2 0,6-5 2 16,0 4-2-16,4-1 2 0,-3 2 0 15,3-2 2-15,-3 2 0 0,0 2-2 16,9-4 0-16,-4 2 1 0,-6 2-2 15,4-3 1-15,0 2 0 0,1 2 0 16,-1-2 0-16,3 2 0 0,0 1 0 16,2 1 0-16,5 1 1 0,0 0-1 15,-1 0 1-15,-2 0-1 0,0 4-1 0,-1 4 1 16,-2-1 0-16,-1 3 0 0,1 0 1 16,-1 1-1-16,0 1 1 0,-1-1-1 15,-3 4 1-15,5-2-2 0,-2 2-1 16,-1 1 6-16,-1 0-5 0,3 3 5 15,-5 0-1-15,2 3-3 0,-1-1 3 16,-1 2 1-16,-2 1 0 0,-1-1 0 16,-2 0 0-16,0-2-1 0,-5 0 1 15,4-1 0-15,-5 1-2 0,-1 0 3 16,-2 4 0-16,0-1-1 0,0 3 0 0,-5 0-5 16,-3 0-1-16,2-3-1 0,-1 0 2 15,-2-1 1-15,-1-2 4 0,0 0-3 16,-2-1 0-16,-2 0 1 0,1-4-1 15,-3 0-1-15,1 0-1 0,-2-2 0 16,1 1 0-16,-1 0 3 0,-2 0-4 0,0 2 2 16,-1 0-2-16,1-4-5 0,3 0 4 15,3-4-2-15,0-3 3 16,6-2 4-16,3-2-2 0,-5 1-1 16,2-3-14-16,-3 0-19 0,-2 0-15 0,1 0-27 15,-4 0-20-15,4-3-56 0</inkml:trace>
  <inkml:trace contextRef="#ctx0" brushRef="#br0" timeOffset="172201.7056">7600 6918 143 0,'0'0'41'0,"0"0"-1"0,0 0-2 16,0 0 0-16,0 0-2 0,0 0-4 16,0 0-4-16,0 0-7 0,0 0-1 15,-7-4-7-15,7 4-4 0,-3-1-2 16,3 1-4-16,0 0-2 0,-1 0-2 0,1 0-1 16,0-2 1-16,0 2-3 0,0 0 4 15,-2 0-5-15,2 0 3 0,0 0-1 16,0 0 1-16,0 0 2 0,-1 0 1 15,1 0 0-15,0 0-1 0,0 0 1 16,0 0-1-16,0 0 0 0,0 0 2 0,0 0-2 16,0 0 0-16,0 0 1 0,0 0-2 15,0 0 1-15,0 0 0 16,0 0-2-16,0 0 1 0,0 0 0 16,0 0 1-16,0 0 0 0,-2 0 1 0,2 0-1 15,0 0 1-15,0 0 2 0,0 0-2 16,0 0 2-16,0 0 0 0,0 0 0 15,0 0 0-15,0 0-1 0,0 0-1 16,0 0 0-16,0 0 2 0,0 0-3 16,0 0 0-16,0 0 0 0,0 0-3 0,0 0 1 15,0 0 1-15,0 0 0 0,0 0 1 16,0 0-1-16,-1 0 0 0,1 0 0 16,0 0 1-16,0 0 0 0,0 0 1 15,0 0 0-15,0 0-1 0,0 0 0 16,0 0 0-16,0 0 0 0,0 0 0 15,0 0 0-15,0 0-1 0,0 0 1 16,0 0 0-16,0 0 0 0,0 0-2 16,0 0-1-16,0 0 0 0,0 0-3 15,0 0-1-15,0 0-3 0,0 0-7 0,0 0-11 16,0 0-19-16,0 0-32 0,0-2-28 16,0 2-29-16</inkml:trace>
  <inkml:trace contextRef="#ctx0" brushRef="#br0" timeOffset="172783.6853">8806 5500 289 0,'0'0'60'0,"0"0"-11"0,0 0-11 0,0 0-12 16,0 0-8-16,0 0-6 0,0 0-3 16,0 0-4-16,0 0-1 0,0 0-2 15,3 0-1-15,-3 0-2 0,0-1-1 16,0 1-2-16,0-1-2 0,0 1-2 15,0 0-2-15,0 0 0 0,0 0-3 0,0 0-4 16,0 0-2-16,0 0-12 16,0 0-20-16,0 0-39 0,0 0-62 15</inkml:trace>
  <inkml:trace contextRef="#ctx0" brushRef="#br0" timeOffset="173923.8874">21377 5109 0 0,'0'0'1'0,"0"0"-1"0,0 0-1 0,0 0 1 16,0 0 0-16,0 0 0 0,0 0 1 15,0 0-2-15,0 0 1 16</inkml:trace>
  <inkml:trace contextRef="#ctx0" brushRef="#br0" timeOffset="174551.3774">22884 4995 70 0,'0'0'37'15,"0"0"-5"-15,0 0-11 0,0 0-10 16,0 0-3-16,0 0-7 0,0 0-2 16,0 0-4-16,0 0-3 0,0 0-9 0,6 7-10 15,-6-7-11-15,0 1-12 0</inkml:trace>
  <inkml:trace contextRef="#ctx0" brushRef="#br0" timeOffset="175654.8465">22174 3705 187 0,'0'0'64'0,"0"0"-8"16,0 0-15-16,0 0-9 0,0 0 0 0,0 0 2 16,0 0-7-16,0 0-5 0,0 0-5 15,0 0-4-15,-12-64-3 0,12 62-4 16,0 1 0-16,0 0-1 0,0-1-3 15,0 1-3-15,0-1-1 0,0 1-4 16,0-2 2-16,0 3-1 0,0 0 0 0,0-2 3 16,0 2 1-16,0 0 1 0,1 0 0 15,2 2-3-15,2 1 1 16,1 3 1-16,-3-4-1 0,-1 2 1 16,4 1 1-16,-2-3-1 0,-1 1 0 0,0 0 1 15,-3-3 0-15,0 0 1 0,0 0 1 16,2 2 2-16,-1-2 0 0,1 0 0 15,-1 1 2-15,0-1 1 0,1 0 2 16,-1 0 0-16,1 2 3 0,-1-2-1 16,5 0 0-16,4-8-2 0,3-6-2 0,6-5-3 15,-2-2-1-15,2-1 0 0,0 1-1 16,-5 2 1-16,4 0-2 0,-4 0 1 16,2-3-2-16,0 1-3 15,1 2 2-15,-1-1-5 0,2 4 4 0,-7 6-4 16,-5 3-1-16,-1 5-3 0,-5 2-8 15,0-2-4-15,0 2-15 0,1 0-16 16,1 0-17-16,-2 0-6 0,0 0-12 16,2 0-8-16,-2 2-40 0</inkml:trace>
  <inkml:trace contextRef="#ctx0" brushRef="#br0" timeOffset="176214.7384">22081 3761 279 0,'0'0'45'0,"0"0"1"0,0 0-9 16,0 0-12-16,0 0-7 15,0 0-8-15,0 0-1 0,0 0-1 0,0 0-4 16,-9-29-2-16,8 29-2 16,1-1-4-16,0 1 2 0,0-1-2 0,0 1 1 15,0 0 1-15,0 0 0 0,0 0 2 16,0 0 0-16,0 0 1 0,7 4-1 15,-1 3 0-15,4 4 0 0,0 0 0 16,-1-1 0-16,-2-1 0 0,3 2 0 16,-6-5 0-16,-1-3 1 0,2 3-2 0,-2-2 1 15,0-2 4-15,3 3-3 0,-3-2-1 16,0 0 1-16,2 0-3 0,-1-1 4 16,2-1 6-16,4-1-2 15,2 1 0-15,-2-1 2 0,7-2-6 0,-2-9 4 16,6-3-2-16,-2-3 0 0,2-3 1 15,0-2-3-15,2-3 0 0,-1-3 0 16,1-4-2-16,-1-1 2 0,-2-2 0 16,-1 3-1-16,-3 1 4 0,-2 4-3 15,-4 4 0-15,-1 9 0 0,-3-2-4 0,-2 7-4 16,-1 0-7-16,1 0-7 0,-2 4-15 16,1 3-25-16,-3 2-41 0,0 0-17 15,0 0-22-15</inkml:trace>
  <inkml:trace contextRef="#ctx0" brushRef="#br0" timeOffset="194828.2437">24641 4039 11 0,'0'0'-1'0,"0"0"-2"0,0 0-1 16,0 0 1-16,0 0 3 0</inkml:trace>
  <inkml:trace contextRef="#ctx0" brushRef="#br0" timeOffset="194878.3167">24641 4039 9 0,'42'7'7'0,"-21"-7"-6"0,2 0-9 0,8 0-1 16</inkml:trace>
  <inkml:trace contextRef="#ctx0" brushRef="#br0" timeOffset="195200.3826">26213 3889 147 0,'0'0'33'0,"0"0"-11"16,0 0-5-16,0 0-4 0,0 0-3 16,0 0-3-16,0 0-2 0,0 0-4 15,0 0-2-15,0 0-1 0,4 0-2 0,-4 0-3 16,0 0-7-16,2 0-18 0,-2 0-25 16,0 0-31-16</inkml:trace>
  <inkml:trace contextRef="#ctx0" brushRef="#br0" timeOffset="195894.3311">26651 3154 207 0,'0'0'54'0,"0"0"-10"16,0 0-11-16,0 0-8 16,0 0-6-16,0 0-5 0,0 0-8 0,0 0-3 15,0 0-4-15,0 0 0 0,-5-14 0 16,4 14-2-16,1 0 0 0,0 0-3 15,-1 0 0-15,1 0 3 0,0 0 1 16,0 0 2-16,0 0 1 0,0 4 3 16,0 1-2-16,0 6 3 0,0 1-5 15,0 0 0-15,0-2 1 0,0-1 1 0,0 1 0 16,0-5-2-16,2 5 2 0,0-4-1 16,1 2 0-16,0 1 1 0,-1-6-1 15,4 4 1-15,-3-5 5 0,0 1 4 16,0 0 4-16,-3-3 4 0,4 0 2 15,2 0-2-15,6 0-1 0,1 0-4 16,1-3-1-16,2-7-1 0,-2 0-5 16,0-2-1-16,1 2-2 0,-2-3-5 15,-1 0 5-15,2-1-6 0,-2 1 5 16,2-1-1-16,-2-1-1 0,1 0 1 0,3 0-2 16,-1-3-2-16,2-1-1 0,1 1-2 15,2 0-2-15,-2-2 2 0,1 1-5 16,1 3 2-16,0-1-3 0,-6 7 0 15,-2-1-3-15,-4 6-10 0,-5 2-23 16,1 2-28-16,-4 1-34 0,0 0-34 0</inkml:trace>
  <inkml:trace contextRef="#ctx0" brushRef="#br0" timeOffset="196386.7914">26603 3269 392 0,'0'0'60'16,"0"0"-21"-16,0 0-12 0,0 0-12 15,0 0-8-15,0 0-6 0,0 0-1 16,0 0-2-16,0 0-1 0,0 0-1 16,-20-6 0-16,18 6-4 0,2 0 3 15,-1 0 1-15,1 0 2 0,-2 0 3 0,2 0 0 16,0 0-1-16,0 0 1 0,0 5-2 16,0 1 2-16,0 4 0 0,2 0 0 15,2-3-1-15,1 3 0 0,0-5 0 16,0 3 0-16,-4-5-1 0,2 0 0 15,0-2-2-15,0 3 0 0,0-1 1 0,3 2 4 16,-2-4 3-16,6 0 1 16,4-1 3-16,4 0 3 0,5 0 0 15,0-7-1-15,5-4-2 0,0 0-6 16,4-2 0-16,-1-1-2 0,0-1-1 0,-2 0-2 16,-3 0 0-16,-3 1-1 0,-9 5 3 15,-2 0 2-15,-1-2-4 0,-3 1 1 16,4-4-6-16,-5 3 6 0,0-1-2 15,-2 6-4-15,-2-3-12 0,1 1-31 16,-4-2-42-16,0 1-67 0</inkml:trace>
  <inkml:trace contextRef="#ctx0" brushRef="#br0" timeOffset="205828.0177">17824 10367 4 0,'0'0'7'0,"0"0"4"0,0 0 1 15,0 0 3-15,0 0 0 0,0 0 0 16,0 0 1-16,0 0 0 0,0 0-2 16,10 15-1-16,-6-12-2 0,4 2-2 0,-1-3 0 15,6-1 1-15,5 0 0 0,-6 1 3 16,10-2-2-16,-3 0-3 0,-1 0-1 16,3 0-2-16,-4 0-3 0,2 0 2 15,-7 0-1-15,6 0-1 0,0 0 3 16,-7 0-1-16,8 0-1 0,0 0 5 0,1 0 4 15,7 0 3-15,-2 1 1 16,4-1-5-16,0 2-5 0,1-2 0 16,1 1-4-16,1 1 2 0,-2 0-3 15,2 1-1-15,-2 0 1 0,0-1-1 0,1 3 0 16,-1 0 1-16,2 1-1 0,0-2 0 16,1 1-2-16,-1 0 2 0,0-3-1 15,2 1 2-15,1-1-1 0,3-2 1 16,1 0-1-16,4-5 0 0,2-2 1 15,2-4-2-15,0-1 0 0,2 2-1 16,-4-2-1-16,2 1 0 0,-2 0-2 16,0 5-2-16,-3 2-1 0,-1 2-1 15,-4 2 0-15,1 0 2 0,-5 4 2 16,0 3-4-16,1 2-2 0,-1-2-13 0,-1 1-19 16,0-1-17-16,-1-2-15 0</inkml:trace>
  <inkml:trace contextRef="#ctx0" brushRef="#br0" timeOffset="207159.4184">21632 5173 9 0,'0'0'11'16,"0"0"0"-16,0 0-1 0,0 0-4 15,91 9 0-15,-71-9-2 0,7 0-2 16,-1 0 3-16,0 0 3 0,-1 0-2 0,4 0 2 16,1-1-5-16,4-3-1 0,-1 1-2 15,3 0-6-15,-3 0 3 0,3-1-1 16,-1 4-2-16,3-2 6 0,-1 1-5 15,2-1 2-15,-1-1 0 0,-1 1-2 16,-2 2 2-16,-1 0-2 0,-4 0 2 0,-4 0 5 16,-8 0-1-16,-1 0-4 15,-8 0 0-15,-4 0-2 0,1 0 2 16,-6 0 2-16,0 0 3 0,0 0 1 16,1 2 2-16,1-2 5 0,-1 0 1 0,1 1 4 15,-1-1 0-15,0 0-2 0,1 0-2 16,-1 0-1-16,1 0-5 0,-1 0-2 15,2 0-3-15,-2 0-4 0,1 0 2 16,4 0-2-16,-2-1 1 0,0-1 0 16,1 1-3-16,-1 0 3 0,3 1-1 0,-2 0 4 15,0 0 3-15,0 0-1 0,1 0 3 16,1 0 0-16,4 0-2 0,-5 0 0 16,0 0-3-16,0 0-5 15,-6 0-4-15,0 0 1 0,7 0-3 0,-1 0 4 16,0 0 1-16,-1 0 3 0,0 0 0 15,2 0 1-15,-3 0 2 0,2 0-1 16,-6 0-3-16,0 0 1 0,0 0-3 16,6-2-4-16,0 2-4 0,1 0-10 15</inkml:trace>
  <inkml:trace contextRef="#ctx0" brushRef="#br0" timeOffset="207714.7327">21632 5305 176 0,'0'0'32'16,"0"0"-11"-16,0 0-5 0,0 0-10 15,0 0-8-15,0 0 0 16,0 0-1-16,0 0 0 0,0 0 3 16,0 0-1-16,-6-6-5 0,6 6-1 0,0 0-6 15,7 0 6-15,6 0 13 0,4 0 8 16,8 0 8-16,1 0 2 0,1 0-6 15,5-1-3-15,1-3 1 0,5 0-1 16,4-2-1-16,4 0-2 0,3-1-7 16,4 0-2-16,1-3-1 0,3 3-12 0,-1-2 2 15,2 0-1-15,-2 1 1 0,0 1 12 16,-2 1-4-16,1 0 0 0,-4 0-1 16,-5 1-9-16,-7 0 1 15,-11 4 0-15,-13 0 2 0,-3-1 7 0,-6 2-3 16,1 0 7-16,-1 0 3 0,-6 0 2 15,0 0 5-15,0 0 1 0,1 0-3 16,1 0-2-16,-1 0-2 0,1 0-7 16,-2 0-3-16,1 0-3 0,-1 0-3 15,0 0-4-15,2 0-3 0,-2 0-6 0,0 0-4 16,1 0-4-16,-1 0-4 0,0 0-2 16,0 0-1-16,0 0-4 0,0 0-1 15,0 0-4-15</inkml:trace>
  <inkml:trace contextRef="#ctx0" brushRef="#br0" timeOffset="210643.5207">17611 10181 28 0,'0'0'-5'0,"0"0"1"0,0 0 2 15,0 0 1-15,0 0 2 16,0 0-2-16,0 0-3 0,0 0-5 16</inkml:trace>
  <inkml:trace contextRef="#ctx0" brushRef="#br0" timeOffset="212467.2236">21955 10197 23 0,'0'0'-14'0</inkml:trace>
  <inkml:trace contextRef="#ctx0" brushRef="#br0" timeOffset="220946.7494">11211 13210 306 0,'0'0'50'16,"0"0"-4"-16,0 0-6 0,0 0-7 16,0 0-3-16,0 0-5 0,0 0-4 0,0 0-3 15,0 0-6-15,-15-57-3 0,15 55-5 16,0 2-4-16,0 0-2 0,0-1-2 15,0 1-3-15,-2-2-1 0,2 2 2 16,0 0 1-16,0 0 4 0,0 12 1 16,0 6 6-16,0 7-6 0,0-7 3 0,0 0-3 15,0 2-1-15,0-8 4 0,0 8-3 16,2-4 0-16,1-5 0 0,2 4-2 16,-1-6 2-16,2-1 1 15,0 0-1-15,2-2 1 0,-2-1-1 0,-2-3 0 16,1 1 3-16,-5-3 1 0,0 0 4 15,0 0 1-15,1 0 3 0,1 0-1 16,4 0 1-16,-1 0-3 0,2-6-3 16,5-6-3-16,-3 0-1 0,4-3-2 15,-6 0 2-15,2 2-1 0,-1 1 0 0,-2 0 1 16,1 4-2-16,1-5 0 0,0 1-5 16,-1 0 3-16,1-1-5 0,1 4 5 15,2 2-1-15,-2 2 0 0,-2 2-3 16,6 2 2-16,-3 1-1 0,9 1 2 15,3 7 5-15,-2 3-3 0,0 2 3 16,-3 2-6-16,2 0 0 0,-4 2-1 16,2-2 1-16,-4 2 1 0,3-4 1 15,-6 2 1-15,0-5 0 0,0 0 2 16,-4-3-1-16,-3-4 2 0,0 1-1 0,-3-4 3 16,0 0 5-16,0 0 0 0,1 0 1 15,1 0-2-15,-1-10-3 0,1-6 0 16,-1-7 0-16,-1-2-2 0,0-3 2 15,0-1-5-15,0 1-5 0,0-3 5 16,0 3-4-16,0 0 4 0,0 2 1 0,0 10-2 16,0-3 0-16,0 9-1 15,0 4-3-15,0-5-3 0,0 7-6 0,2-1-4 16,-1 1-20-16,6 4-38 0,2 2-56 16,4 10-80-16</inkml:trace>
  <inkml:trace contextRef="#ctx0" brushRef="#br0" timeOffset="221887.5838">9298 13939 237 0,'0'0'64'0,"0"0"-15"16,0 0-16-16,0 0-10 0,0 0-13 0,0 0-5 15,0 0-2-15,0 0-2 0,0 0 3 16,0 0-3-16,-5-12 0 0,5 12-1 15,0-2-1-15,0 2 0 0,0 0 4 16,0 0 6-16,2 0 3 0,10 0 7 16,6 0-1-16,5 3 2 0,1-1-4 0,3 4 2 15,2-3-4-15,6 0 0 0,5 0-5 16,2-3-2-16,7 0-3 16,2 0-2-16,10-2 0 0,4-4-2 15,3-1 1-15,7-2-1 0,2 1-1 0,2 0 0 16,3 1-5-16,0 1 3 0,0 0-5 15,2 0 7-15,0 4 1 0,0-1 1 16,1 1 0-16,0 1-1 0,-1 0-2 16,0-1 1-16,0 1 0 0,-3-1-1 15,-2 2-1-15,1 0 0 0,-5 0-1 0,4-1 2 16,-2 1 3-16,3 0 0 0,-2-2 0 16,3 0 2-16,-3 2-2 0,4 0 0 15,-1-1-1-15,-4 1 0 0,4-2 0 16,-3-1 1-16,3 0 0 0,1 1 0 15,1-5 0-15,1 1-1 0,2-1 1 16,0-2 0-16,-1 1-2 0,3-2 1 16,1 2 1-16,-1-2-3 0,1 1 3 15,1 1-1-15,-2-1-1 0,2 1 2 16,-3 0-1-16,1 0 0 0,-1 1 2 0,-2 1-2 16,-1 0 0-16,-3 1-1 0,0 2 1 15,-6 0 0-15,0 1 0 0,-5 1-1 16,-5 0-1-16,-5 1-1 0,-3 0-4 15,-7 0-2-15,-6 0-9 0,-8 0-27 16,-13 1-58-16,-8 2-69 0</inkml:trace>
  <inkml:trace contextRef="#ctx0" brushRef="#br0" timeOffset="227054.2511">9247 15048 179 0,'0'0'42'0,"0"0"-8"15,0 0 4-15,0 0 2 0,0 0-3 0,0 0-7 16,0 0-6-16,0 0-7 0,0 0-2 16,6-16-5-16,-6 15-3 0,3 1-1 15,-3-2-3-15,0 2 1 0,-3 0 2 16,-7 7 3-16,1 4-3 0,-5 7-3 15,4 0-4-15,1 3-3 0,-1 1 6 0,4 4 8 16,-3 1-2-16,-1 2 3 16,2-1-7-16,0-5-4 0,4-6 3 15,1 0-2-15,2-6 2 0,-1-7 2 16,2 2-2-16,0-6 0 0,0 0 2 0,0 0 6 16,0 2 4-16,0-2 4 0,0 0-3 15,0 0-2-15,6-8-5 0,3-9-2 16,2-8-1-16,1-2-6 0,-2-3 0 15,1-2-3-15,-2 0 3 0,0 0 1 16,2 2-1-16,-2 2 2 0,0 0-2 0,-2 5 1 16,0 3-1-16,-4 12 2 0,0 3-2 15,-3 5-2-15,0-2-2 16,0 2 0-16,0 0 0 0,6 0 1 16,0 7 2-16,2 6 0 0,2 9 1 0,-1 3-3 15,-3-2 2-15,4 4 0 0,-3-1 0 16,-1 0 0-16,3-2 2 0,1 1 2 15,-3-1-3-15,3-3 3 0,0-3-3 16,-1-2-3-16,-2-5-1 0,1-1-5 16,-4-4-4-16,1-3-11 0,-2 0-12 0,-3-3-29 15,0 0-33-15,0 0-43 0,0 0-50 16</inkml:trace>
  <inkml:trace contextRef="#ctx0" brushRef="#br0" timeOffset="227562.3522">9040 15001 366 0,'0'0'50'0,"0"0"-11"0,0 0-13 15,0 0-7-15,0 0-8 0,0 0-7 16,0 0-5-16,0 0-2 0,0 0 2 16,-14-8 1-16,14 8 0 0,0 0 2 15,7 0 0-15,5 0-1 0,-2 0 0 16,-1 2 0-16,2 0 0 0,-7-1-1 0,2 1 0 16,-6-2-1-16,0 0 0 0,0 0 0 15,2 1 1-15,-1-1 0 0,1 0 1 16,-1 3-1-16,1-3 1 0,-1 0 0 15,-1 0 0-15,3 0-1 0,-3 0 1 16,0 2-1-16,3-2-1 0,-3 0 1 0,0 0-2 16,0 2 1-16,4-2 1 0,-4 0-2 15,1 0 2-15,-1 1 0 0,0-1-1 16,2 0 1-16,-2 0 1 16,0 0-1-16,1 0 1 0,-1 0 0 0,0 2 1 15,2-2 0-15,-2 0 2 0,0 0 0 16,0 0 0-16,1 0 5 0,-1 0 3 15,0 0-1-15,2 0 0 0,-2 0-6 16,6 0-3-16,5-5-1 0,5-3-1 16,4-1 0-16,2 1-1 0,1 0-1 0,0 0-4 15,2 4-7-15,2-1-6 0,1 3-32 16,6 2-77-16,1-3-132 0</inkml:trace>
  <inkml:trace contextRef="#ctx0" brushRef="#br0" timeOffset="228580.2586">6754 14956 188 0,'0'0'54'0,"0"0"-9"0,-13-92-13 0,7 65-2 15,-5 5 1-15,2 2-3 0,-4 5-7 16,0 1-5-16,-4 3-9 0,-5 4-4 15,-4 4 0-15,0 3 2 0,-1 0 0 16,-1 2 0-16,3 3-2 0,7 1-7 16,2 1 0-16,6-3-2 0,5-3 0 15,-2 7 2-15,4 1 1 0,0 1 2 0,0 8 0 16,3 3 3-16,0 3 1 0,2 7 1 16,5-3-2-16,0-2-2 0,2-3 1 15,1-3-1-15,-1-2 0 0,1-1 0 16,-4-4-1-16,4-4 1 0,-3 2-1 15,-1-4 2-15,5 5-3 0,-2-4 1 0,0-2 1 16,5 4 0-16,-2-1 2 16,1-2 0-16,1 1 1 0,-2-2-2 15,-2-2-1-15,-3 1 0 0,2 0 2 16,-2 1-2-16,2-1-2 0,-8-3 2 0,5 4-3 16,-6-2 1-16,3 0 6 0,-2 5-4 15,-1-2 6-15,0 2-2 0,-1 5 0 16,-8-2 1-16,1 1-3 0,-1-4 2 15,2-5 0-15,2-1 3 0,1 1 2 16,4-4 0-16,-7 0-1 0,1 0-4 0,-6-2 3 16,-2-4-1-16,5 1 1 0,-4-5 0 15,6-1-7-15,3 2 3 16,-1-7-7-16,1 7 4 0,4-6-1 16,0-2-1-16,0 6 2 0,4-6-1 0,4 3 1 15,3 4 0-15,7-3-5 0,-4 6-1 16,-1 2 0-16,6 3 1 0,0 2 1 15,7 0 5-15,-2 0-1 0,2 4 0 16,0 3-2-16,-4 4-3 0,0 3 2 16,-2 0 1-16,-7 2-2 0,1 1-2 0,-8 2 5 15,0 4-6-15,-6 0 4 0,0 0-6 16,-3 1-5-16,-6-3-23 16,-2-1-31-16,-1-2-25 0,-2-3-43 15</inkml:trace>
  <inkml:trace contextRef="#ctx0" brushRef="#br0" timeOffset="228763.0116">6767 14968 421 0,'0'0'19'16,"0"0"-9"-16,0 0-4 0,0 0-6 15,0 0-7-15,0 0-5 0,-14-77-6 16,27 70-2-16,4 7-7 0,6 0-7 15,3 8-2-15,2 7-11 0,-1 4-9 0,-2 2-10 16,1 0-7-16</inkml:trace>
  <inkml:trace contextRef="#ctx0" brushRef="#br0" timeOffset="229103.5651">7078 15100 101 0,'0'0'17'0,"0"0"2"0,0 0 0 15,0 0-1-15,0 0 0 0,0 0-2 16,0 0-2-16,0 0 6 0,32 86 0 0,-31-77-2 16,-1 4-1-16,0-1-11 15,0-1-2-15,0-1-4 0,-1-2 5 16,-2 1 13-16,3-5 11 0,-6 4 9 16,2-5 6-16,0 0-6 0,-4 0-5 0,4-1-4 15,0-1-8-15,-6-1-2 0,1-5-6 16,3-8 0-16,-1-5-5 0,4-2-4 15,3-2 8-15,0 0-9 0,6-1 2 16,1 2 0-16,2 3-5 0,-2 4 1 16,0 2-2-16,5 4 0 0,-5 1-2 15,7 1-1-15,-5 4-3 0,4 2 0 0,3 0 1 16,0 8 1-16,1 6 0 0,-1 4-1 16,0 2 1-16,0 4 0 0,0 4-15 15,-2 1-30-15,2 3-45 0,-1 1-70 16,-4-1-92-16</inkml:trace>
  <inkml:trace contextRef="#ctx0" brushRef="#br0" timeOffset="230265.891">8481 14268 215 0,'0'0'58'15,"0"0"-9"-15,0 0-7 0,0 0-4 0,0 0-8 16,0 0-4-16,0 0-2 0,0 0-3 16,0 0-4-16,0 0-2 0,0-27-4 15,-3 18 0-15,0 6 0 0,-3-5-2 16,0 2 1-16,-2 2-2 0,-7-3-4 15,5 4-1-15,-6 0-1 0,-1 2-3 0,-5 1 2 16,-5 0-1-16,-2 0-1 16,-3 1 1-16,5 5-1 0,-1 1 1 15,5-2 0-15,6 0 0 0,-2 1 0 16,12-3 1-16,-4 0-1 0,0 2-1 0,8-3 1 16,-7 1 0-16,4-2 0 0,3 0 0 15,-1 1 1-15,4-2-1 0,-2 0 0 16,2 0 1-16,-2 0-1 0,0 0 0 15,1 1 0-15,-1-1 0 0,1 2 0 16,-1-2-1-16,2 1 0 0,-1-1 0 0,1 2 0 16,-3-2 1-16,3 2 1 15,0 6 0-15,0-3 0 0,-3 7 0 0,3 6 1 16,-1 2 2-16,-1 3 0 16,1-1 1-16,-1 1-3 0,1-1 0 0,1 1-4 15,0 1 2-15,0 3 0 0,0 4 0 16,0 4 6-16,0 4-2 0,0 5 1 15,0 0-3-15,0 3-3 0,0 1 0 16,0 2-1-16,0 2 3 0,0 0-2 16,1 0 1-16,2-4-1 0,0-1 1 0,0-3 0 15,1 0 1-15,1 1 5 0,0-3-6 16,0 1 5-16,-1 0-5 0,-1 0-1 16,0 1 0-16,0 2-1 0,-2 0 1 15,1 1 0-15,-1 0 1 0,1-1-2 16,-1-3 1-16,1-4-2 0,-1-4 2 15,3-2 0-15,-4-1 2 0,3-3 2 16,0-2-2-16,0 2 3 0,0-2-4 16,0 1 1-16,0-2-1 0,0 0-1 15,-2-4 0-15,5 0 0 0,-2-7-1 0,-1-2 0 16,0-1 1-16,1-4-3 0,2 7 3 16,3-3-2-16,2 3 2 0,1-2-1 15,2-1-2-15,-1-2 0 0,3-2-1 16,0-1-3-16,4-2-2 0,2 0-5 15,1-5-8-15,3 0-19 0,2 0-11 16,-1-5-18-16,5-3-42 0,0-2-72 16</inkml:trace>
  <inkml:trace contextRef="#ctx0" brushRef="#br0" timeOffset="234679.3934">10377 15136 240 0,'0'0'63'0,"0"0"-11"16,0 0-7-16,0 0-12 0,0 0-6 15,0 0-6-15,0 0-7 0,0 0-4 16,0 0-6-16,0 0-7 0,-35-24 2 15,35 24 0-15,0 0 1 0,0 0 2 16,3 0 1-16,7 0-1 0,9 0 0 16,0 1-1-16,7-1 0 0,-3 2 0 0,-5-2-2 15,1 0 1-15,3 0 1 0,1 0 0 16,4 0 0-16,-9 0-1 16,-1 0 1-16,-5 0-2 0,-8 0 0 15,2 0-2-15,-6 0-1 0,0 0 1 0,0 0 2 16,3 0 1-16,-2 1 0 0,1-1 1 15,-1 0 2-15,-1 0-2 0,3 2 2 16,-3-2-1-16,0 0-1 0,3 2-1 16,-3-2-2-16,0 1-3 0,0-1-5 15,0 0-18-15,0 2-36 0,0-2-43 0,-3 0-52 16</inkml:trace>
  <inkml:trace contextRef="#ctx0" brushRef="#br0" timeOffset="235354.1599">11652 14596 282 0,'0'0'68'0,"0"0"-11"15,0 0-11-15,0 0-7 0,0 0-3 0,0 0-8 16,0 0-8-16,0 0-8 0,0 0-6 16,-32-30-4-16,25 30-2 0,-3 0-1 15,-9 7 0-15,-5 7 2 0,0 7-1 16,0 5 1-16,-1 6 0 0,2 3-1 15,1 1-1-15,2 2 1 0,4 2-1 0,3 1 1 16,4 0 0-16,1 0 3 16,4 2-1-16,2-3 4 0,2 0-4 15,0-1 1-15,0 0 2 0,6-1-4 16,5-1 4-16,1-2-5 0,4 0-2 0,0-3-2 16,4-4-4-16,-1 1-2 0,4-3-5 15,6-3-10-15,-2-4-40 0,7 0-42 16,-4-7-58-16</inkml:trace>
  <inkml:trace contextRef="#ctx0" brushRef="#br0" timeOffset="236099.9177">12050 14947 257 0,'0'0'53'16,"0"0"-8"-16,0 0-9 0,0 0-10 16,0 0 0-16,0 0-1 0,0 0-4 15,-42-79 0-15,40 76-6 0,-1 0-4 16,0 0-4-16,-1 0-4 0,0-1-1 15,4 4 0-15,-4 0-2 0,-7 2 1 16,0 6-1-16,-8 4 0 0,12-3 0 16,-5 0 0-16,5 3-1 0,1-4 1 15,-1 4-2-15,1-3 2 0,2 0 0 0,1 0-1 16,0 1 0-16,2-2 1 0,-1 4 0 16,1 0-1-16,-1-1 1 0,2 1-1 15,0 3 0-15,0 2 0 0,0 0-1 16,0 4 2-16,3-2-2 0,3-3 2 15,1 1 1-15,3-1-1 0,-1-4 2 16,7-1-2-16,-3-1 6 0,-1-4-5 0,2-2 4 16,2-2-4-16,3-2-2 15,4 0 2-15,-4-4-4 0,1-3 3 16,-3-4-1-16,1-1 2 0,-1-3 1 0,-4-3 1 16,3-2 0-16,-5-3 0 0,0-3 3 15,-3-1-2-15,-4-3 0 0,-2-2-1 16,-2 0 3-16,0-1 0 0,-6 1 2 15,-4 3-1-15,-3 1 0 0,-3 3-3 16,0 4 2-16,-2 1 2 0,0 2-3 0,-1 4 0 16,6 5 2-16,-1 1-2 0,5 5-1 15,3 2-1-15,-5 0-3 16,-1 1 0-16,-5 4 0 0,-1 7-3 16,0 2 1-16,2 6 0 0,0-1-3 0,6 1 2 15,2 1 0-15,3-5 1 0,2 2 1 16,3 3 1-16,0-1-1 0,0 6 0 15,10-4-1-15,0-4 0 0,2-4 1 16,4-1 0-16,-2-2-1 0,3-1 1 16,2-3 2-16,-6-1-1 0,2-3 2 0,2 1-1 15,-5-1-2-15,6-1-1 0,-6 2 0 16,1-3-5-16,0 0-1 16,-2 0-5-16,1 0-10 0,-3 4-24 15,2-1-46-15,-5 1-71 0,3 2-99 0</inkml:trace>
  <inkml:trace contextRef="#ctx0" brushRef="#br0" timeOffset="236993.6298">11499 14436 231 0,'0'0'41'0,"0"0"1"0,0 0-4 0,0 0 4 16,0 0-4-16,0 0-5 0,0 0-6 15,0 0-4-15,0 0-7 0,-33-42-4 16,33 42-4-16,-2-1-2 0,2 1-2 15,0-2-3-15,0 1 0 0,0-3 0 16,5-3 3-16,3 1-2 0,5 1 2 0,6 0-1 16,1 0-1-16,9-1 0 0,0-1 0 15,0 3-2-15,1 0-1 16,1 0 0-16,-1 3-1 0,2 0 0 16,-2-1-2-16,-2 0-6 0,-7 2-6 0,-3 0-2 15,-1 0-1-15,-4 4-8 0,3 1-11 16,-4 2-23-16,-4-3-24 0,2 4-28 15,-1-2-51-15</inkml:trace>
  <inkml:trace contextRef="#ctx0" brushRef="#br0" timeOffset="237815.0324">12682 15048 462 0,'0'0'49'15,"0"0"-19"-15,0 0-12 0,0 0-4 16,0 0-6-16,0 0 0 0,0 0-3 16,0 0 0-16,0 0 0 15,0 0 0-15,0-16-2 0,0 15-1 0,1-4 0 16,5-1 0-16,4-2 0 0,0 0 0 15,3 2-3-15,-4 3 0 0,4 1 0 16,6-3 1-16,-1 1 0 0,10 1 1 16,-2-2 0-16,0 0-2 0,-1 0-1 15,-7 1-1-15,1 3 0 0,-7-1 1 0,-2 2 1 16,6 0 1-16,-10 0-1 0,-1 0 0 16,-5 0 0-16,0 0-1 0,0 0 2 15,2 0 0-15,-1 0 2 0,1 0-1 16,-1 0 1-16,1 0 0 0,0 0-2 15,0 0 2-15,-1 0-1 0,1 0-1 0,-1 0 0 16,1 0-1-16,-1 0 0 16,-1 0-1-16,3 0 0 0,-3 0-5 15,1 0-2-15,-1 0-14 0,2 0-18 16,-1 0-31-16,4 0-41 0,1 0-57 0</inkml:trace>
  <inkml:trace contextRef="#ctx0" brushRef="#br0" timeOffset="239423.4513">13851 14755 147 0,'0'0'41'0,"0"0"-1"0,0 0 0 16,0 0-1-16,0 0-2 0,0 0-1 16,0 0-8-16,0 0-5 0,0 0-3 15,2-32-4-15,-2 32-2 0,0-1-4 16,0 1 2-16,-2-2-2 0,1 1-4 15,-2 0 0-15,3-1-3 0,-1 1-2 16,-1 1-1-16,0-2-1 0,-6 2 1 16,-2 0-2-16,-4 2 1 0,-2 5 1 15,5-1 0-15,0 5 1 0,4 1-1 0,-2 2-1 16,-1 3 0-16,4-4 0 0,2 1 0 16,-1 1 2-16,4-5 0 0,-2 7 1 15,3 0 0-15,0-6-2 16,3 5 1-16,3-2 0 0,1-4 0 0,6 4 3 15,2-5-1-15,2-3 1 0,3-3-1 16,5-3 0-16,1 0-1 0,4 0-1 16,2-4-1-16,-2-4 1 0,1-2 0 15,-2-3 0-15,-5-2 1 0,1 1 1 16,-6-2-1-16,-1 1 1 0,-3-1 3 0,-1 0-2 16,-5 4 2-16,-3-3 0 0,-3 4 0 15,-3-3 0-15,0-6 0 0,0 2 1 16,-5-1-3-16,1 5-3 0,-5 3-1 15,-2 2-2-15,2 3-3 0,-4 0-3 16,-3 5-2-16,-1 1-5 0,-8 0-6 0,5 1-14 16,-2 6-26-16,3 4-25 0,1 0-34 15,2-1-20-15</inkml:trace>
  <inkml:trace contextRef="#ctx0" brushRef="#br0" timeOffset="239714.1228">13941 14581 415 0,'0'0'58'0,"0"0"-8"0,0 0-12 0,0 0-9 15,0 0-12-15,0 0-11 0,0 0-5 16,0 0-2-16,0 0 1 0,0 0 3 15,-24 10 1-15,19 17 0 0,5 1-1 16,0 4-3-16,0 3 0 0,0 3 0 16,0 0-2-16,0 2 1 0,2-1 0 15,2 0-1-15,-1-1 0 0,1-2-1 0,-1-5-2 16,3-4 0-16,1-3-5 0,2-4-7 16,1-1-19-16,0-9-42 0,3 1-46 15,-1-5-61-15</inkml:trace>
  <inkml:trace contextRef="#ctx0" brushRef="#br0" timeOffset="240102.8523">14431 14851 448 0,'0'0'50'15,"0"0"-22"-15,0 0-11 0,0 0-5 16,0 0-4-16,0 0 0 0,0 0-5 15,0 0-2-15,0 0 0 0,0 0-2 16,-11-9 0-16,9 9 1 0,2 0-3 16,0 0 1-16,0 0 4 0,0 0-1 0,12 0 4 15,5 0-2-15,9 0-2 0,0 0-2 16,3 0-2-16,0 0-3 0,4 0-4 16,1 0 0-16,-4 0-8 0,0 2-10 15,-1-2-27-15,-10 1-35 0,3 2-32 16,-8-1-44-16</inkml:trace>
  <inkml:trace contextRef="#ctx0" brushRef="#br0" timeOffset="240380.5329">14547 14675 502 0,'0'0'61'0,"0"0"-18"0,0 0-22 15,0 0-11-15,0 0-8 0,0 0-1 16,0 0-1-16,0 0 1 0,0 0 0 0,-42 50-1 16,41-25 0-16,1 0 1 0,0 4-4 15,0 1 2-15,3 2-2 0,1 3-2 16,0 0-3-16,1 0-3 0,-1-2-14 15,0 1-29-15,-2-4-57 0,1-1-85 16</inkml:trace>
  <inkml:trace contextRef="#ctx0" brushRef="#br0" timeOffset="241163.2487">15329 14637 372 0,'0'0'67'0,"0"0"-19"0,0 0-9 0,0 0-10 16,0 0-8-16,0 0-5 0,0 0-6 15,0 0-2-15,0 0-6 0,-34-66-2 16,28 66-3-16,-3 0 0 0,-2 8 0 15,-7 6 1-15,4 4 1 0,-2 4 0 16,0 5-1-16,-3 2 3 0,3 1-3 0,-2 2 2 16,-1-3 0-16,3 0-1 0,-1-5 0 15,3-3 1-15,0-3-2 0,5-6 2 16,1-1 0-16,3-5 2 16,-3-1-1-16,-1 0 1 0,6-4 0 0,-6 0 1 15,3-1 1-15,-6 0-2 0,-3-1 1 16,2-7-1-16,0 1 0 0,4-4-1 15,1-1-1-15,2 2 0 0,-1-6-1 16,2 5 1-16,2 1 0 0,2-2-1 16,1 1-1-16,0-6 0 0,0 7 0 0,1-4-2 15,2 5 0-15,3 2-1 0,0-1-1 16,4 3 3-16,0 1-2 0,3 2 5 16,9 2 0-16,-1 0 0 15,7 8 0-15,-2 3-1 0,-1 2-1 0,-1 4 1 16,1 3-2-16,-2-1 1 0,0 2-3 15,2 1 0-15,-1-1 0 0,-1-1-7 16,1-2-10-16,-3-2-13 0,1-3-11 16,-3-4-15-16,-3-3-14 0,0-3-20 15,-5 0-17-15</inkml:trace>
  <inkml:trace contextRef="#ctx0" brushRef="#br0" timeOffset="241454.7227">15465 14526 350 0,'0'0'71'16,"0"0"-17"-16,0 0-12 0,0 0-12 0,0 0-7 16,0 0-8-16,0 0-6 0,0 0-5 15,0 0-2-15,0 0 0 0,-8-32 2 16,12 36 0-16,5 11 1 0,4 4 5 15,-2 2-6-15,2 4 4 0,-3 2-6 16,1 4-2-16,-3-1-1 0,2 5 0 0,-4 3 1 16,-3 3-2-16,0 3 0 0,-3 3-2 15,0 0 2-15,-4 0-5 0,-4-1 1 16,-3-2-10-16,-1 0-21 16,-4-4-61-16,-4 0-76 0,-6-3-99 0</inkml:trace>
  <inkml:trace contextRef="#ctx0" brushRef="#br0" timeOffset="241998.2589">13714 14490 267 0,'0'0'64'15,"0"0"-11"-15,0 0-10 0,0 0-12 16,0 0-7-16,0 0-2 0,0 0-7 15,-78-38-3-15,67 38-4 0,-4 3-3 16,-4 8-1-16,6 7 1 0,-1 6 6 0,4 8-3 16,-1 4 1-16,2 6-1 15,1 3-5-15,1 2 1 0,1 5-3 16,2 1 1-16,1 1-2 0,0 3 0 0,3-2-1 16,0-4-1-16,7-2-2 0,3-5 1 15,4-4 2-15,6-1-6 0,4-5 2 16,5-3-12-16,7-4-31 0,5-3-43 15,5-5-68-15,3-1-98 0</inkml:trace>
  <inkml:trace contextRef="#ctx0" brushRef="#br0" timeOffset="244518.3769">11565 14475 82 0,'0'0'25'0,"0"0"1"0,0 0-3 16,0 0 1-16,0 0-2 0,0 0 0 15,0 0 2-15,0 0 2 0,57-84 0 16,-56 80-2-16,1-1-3 0,2 2-6 16,-4 3-2-16,0-6-4 0,0 1-2 15,-4-2 0-15,-1-2 0 0,-2 2-3 16,-6 2-1-16,3 2 2 0,1-2 4 0,-1 5 3 16,4 0 1-16,-1 0 0 0,-3 0-6 15,4 0-3-15,-7 0 0 0,0 5-2 16,1 1-2-16,1 1 1 0,1 2-2 15,1 5 2-15,-1 1 1 0,0 6-1 16,1-1 2-16,-1 1 0 0,0-1-2 0,4 0 0 16,-1 1 3-16,1-1-1 0,2-5 5 15,1 3 0-15,2 1 0 0,1-8-1 16,-2 9-3-16,1-8 0 16,1 1-2-16,0 3 0 0,0 1-1 0,0 0 0 15,0-1-1-15,3 2 2 0,1 1 0 16,2 5 3-16,-1 0-2 0,0-2-1 15,-1 0-1-15,-1 1 0 0,0 2-1 16,0-1 2-16,-2 0-2 0,-1-6 0 16,0 0-2-16,0 2 4 0,0-2-2 0,0 1 0 15,-3-3-2-15,2-5 1 0,-2-6 1 16,3 1 0-16,0-6 3 0,0 0-3 16,0 2 1-16,-3 1 4 15,0 6-2-15,-1-2 2 0,-5-1-2 0,-5 1 0 16,-5 2-3-16,-4-1 1 0,-2 1-2 15,2-3 2-15,6-1-2 0,1-1 1 16,7-2 1-16,2-2-1 0,3 1 0 16,4-1 1-16,-2 0 2 0,2 0 0 15,-1 0 2-15,-1 0-3 0,1 0-1 0,-1 0-1 16,-1-6 0-16,3-4 0 0,0-5 3 16,8 0-3-16,3-2 1 0,2 2-1 15,-4 4 1-15,4 0 0 0,-6 5-1 16,-2 4 0-16,-1-2-1 0,-4 4 1 15,0-1 0-15,0 1-1 0,1 0 0 16,1 0 1-16,-1 0-2 0,4 0 3 16,0 0 0-16,1 1 0 0,3 5 1 15,-2 0-1-15,3 5-1 0,-3-5 0 16,4 4 0-16,-2 0 0 0,-1-4-1 0,1 6 1 16,-1 0-1-16,1 3 2 0,-2 7 0 15,2 1 5-15,-5 5 6 0,-1 3-3 16,-3 2 3-16,0 3-7 0,-3 2-3 15,-1 0-2-15,-2 3-1 0,0 2 0 16,0-1-1-16,-1 0 2 0,3 2-2 0,1-7 2 16,2-2-1-16,-1-6 0 15,2-3-1-15,0-9 1 0,0-1-2 0,2-1 2 16,2-6 1-16,3 5-1 16,3-3 0-16,0-2 0 0,5 2 0 0,-1-3-3 15,2 0 2-15,2-1-3 0,-1 0-1 16,0-1-2-16,2-2-2 0,1 2-10 15,-1 0-6-15,3 1-18 0,-1-3-21 16,0 1-16-16,-7-2-33 0,5-2-48 16</inkml:trace>
  <inkml:trace contextRef="#ctx0" brushRef="#br0" timeOffset="245878.7741">11698 14415 89 0,'0'0'33'0,"0"0"-3"15,0 0 0-15,0 0 0 0,0 0 0 16,0 0 6-16,0 0 0 0,0 0-1 15,0 0-11-15,0 0-7 0,3-7-5 16,-3 7-3-16,0-1 2 0,-1-3-1 16,-4-1-3-16,-2 1-4 0,-1 0 0 0,-1 0-3 15,0-1 2-15,-4 1-2 0,3 3 2 16,-2 0 0-16,-2-1 2 0,10 2 0 16,-11-2 2-16,10 2-2 15,-9 0 2-15,2 0 1 0,6 0 2 0,-6 0 1 16,8 0-4-16,-8 0-1 0,2 2-3 15,7 0 1-15,-6 0-2 0,-2 5 0 16,5-3 0-16,-6 6-1 0,1 1 2 16,1 1-1-16,-5 4 1 0,2-3 2 15,5-2-1-15,-4-1 2 0,2 3-2 0,6-6 0 16,-4 4-2-16,2-4 0 0,1 0 4 16,-2 8-4-16,2 0 6 0,-2 5-3 15,0-2 2-15,0 2 1 0,2-5-2 16,2 2 2-16,-1-1-5 0,4 2 1 15,0 1 0-15,0-1-1 0,0-2 0 0,0 3-1 16,6 5-1-16,0 0 1 16,1 1-1-16,0 0 3 0,2 1 0 15,0 2-2-15,-1 0 1 0,1 1-1 16,-3 1-1-16,1-3 0 0,-3-2-1 0,3-2 0 16,-2-2 0-16,-4-5 0 0,2 0 1 15,0-5 0-15,-2 1-1 0,2 0 1 16,-3-1 5-16,2 0-5 0,-2-4 5 15,0 6-5-15,0-8-1 0,0 1 2 16,0 5-1-16,0-5-1 0,0 5 1 0,-2 0-1 16,-2-3 0-16,-3 5 0 0,2-6-2 15,-5 5 2-15,3-6-3 16,1 0 3-16,0 0-1 0,-5-1 1 16,5 0 0-16,-1-2 0 0,-2 1 0 0,5-3 1 15,-8-1 1-15,1 0-1 0,-2 0 0 16,-5 0 0-16,1-3-1 0,2-2 2 15,-2-2-1-15,4-1 1 0,2 0 0 16,2-3-1-16,0-1 1 0,3-2-1 16,3 6-4-16,1-7 3 0,0 3-4 0,2-2 5 15,0 2 0-15,0 0 1 0,0 2-1 16,0 5 0-16,0 1 0 0,2-1 0 16,0 1 2-16,0-1-2 0,1 3 0 15,-2-3 0-15,2 1 0 0,0 2-2 16,4-5 4-16,-1 5-2 0,6-2 0 15,5 1 0-15,-4 2 1 0,3-1-1 16,3 2 0-16,-6 0 1 0,1 5-2 16,-2 2 0-16,-3 2 1 0,-1 3 0 15,4 5 0-15,-5 2 2 0,-1 1 5 0,1 5-2 16,-3-1 2-16,1 2-5 0,-4 0-2 16,-1-1 0-16,0 1 0 0,0 2 1 15,0 1-1-15,0 0 0 0,0 3 0 16,0-2 0-16,0 2-1 0,0-2 1 15,0 2-1-15,0-2 1 0,0-1-1 16,0 2 1-16,-1-4-1 0,-1 0-1 16,1-3 0-16,-1 0 1 0,1-1 0 15,-1-1 1-15,1-5 3 0,-2 1-3 16,1 0 3-16,0-6-3 0,-1 6-2 0,3-7 0 16,0-5 0-16,0 6-2 0,0-6 1 15,0 7-2-15,0-3-2 0,0-1-1 16,10 2-5-16,-3-7-10 0,5 4-17 15,4-5-27-15,-2-3-37 0,8 0-35 16</inkml:trace>
  <inkml:trace contextRef="#ctx0" brushRef="#br0" timeOffset="247082.3715">15813 14371 458 0,'0'0'46'0,"0"0"-15"16,0 0-13-16,0 0-9 0,0 0-1 0,0-89-4 15,5 75 0-15,-1 5 0 0,1 1 1 16,-1 1-2-16,-1 4-1 16,0 0 0-16,-3 3-2 0,0-2 0 15,0 2 0-15,7 0-2 0,5 0 4 0,2 7-2 16,5 5 0-16,-6 3 1 0,-3 3-1 15,0 3 1-15,-4 3 0 0,-1 4 2 16,-4-1-2-16,2 0 1 0,-3 1-3 16,2 0 2-16,-2-1 5 0,0 3-5 15,0-1 3-15,0 0-5 0,0-1-1 0,0-1 0 16,-2 2 0-16,-1 2-1 0,2-2 1 16,-2-1 0-16,0 0-1 0,1-10 0 15,1 0-1-15,-1-6 1 0,2-1-1 16,0 1 3-16,0-7-1 0,0 1 1 15,0-6-1-15,0 0 1 0,0 0 1 0,0 1 0 16,0-1 0-16,6 0 1 16,5 0 1-16,0 0-2 0,2-5 1 15,-3 0 0-15,-4-3 1 0,1 1 2 16,-4 2-1-16,0 2 2 0,-3 3-1 0,0-2 1 16,0 2 0-16,0-4-1 0,0-2 1 15,-2 0 1-15,-2 0 3 0,0 3 0 16,-7-1-1-16,4 4-1 0,-4 0-3 15,-8 0 0-15,7 7-3 0,-5 5 1 16,4 0-2-16,3 4 1 0,-2 1-1 0,5 1-1 16,0 1-1-16,2 1 1 15,1-1-3-15,1 2 3 0,2 2-1 0,1 1 1 16,0 1-1-16,4 2 1 16,3 1-1-16,1 2 3 0,0-1 4 0,4 2-5 15,-1 0 3-15,1-2-4 0,1-1-3 16,-1 0 3-16,0-2-1 0,-3 1 0 15,-3 0 1-15,-3 2-1 0,-3 0 1 16,-1 2 1-16,-8-3-1 0,-7 3 0 16,0-4 1-16,-4-3 1 0,-1-1 0 0,0-6 0 15,-1-3-1-15,1-6-1 0,4-1 0 16,-1-4-2-16,6-3-6 0,-4 0-11 16,-4-2-23-16,7-4-78 0,-6-4-116 15</inkml:trace>
  <inkml:trace contextRef="#ctx0" brushRef="#br0" timeOffset="248603.075">16244 13952 308 0,'0'0'55'0,"0"0"-12"0,0 0-9 15,0 0-3-15,0 0-7 0,0 0-5 16,0 0-5-16,0 0-6 0,0 0-2 16,0 0-3-16,-5-7-1 0,5 7-1 0,0 0-3 15,0-2-1-15,0 2 0 0,2-1 1 16,10-2 3-16,6-2 1 0,6-1-1 16,2 0 1-16,-1 2-3 0,-9 1 1 15,3 1 1-15,-8 1-1 0,-5-1 0 16,6 0 0-16,-7 2-1 0,1 0 2 15,0 0-1-15,-6 0 0 0,0 0 1 16,0 0 0-16,2 0-1 0,0 0 1 16,0 0 0-16,-1 0 2 0,-1 0 1 15,3 0 2-15,-2 2 1 0,2 3 3 0,-1-1 2 16,-1 7-1-16,-1 1 1 0,0-2-3 16,2 10 2-16,-2 0-4 0,0 1-1 15,0 6-2-15,0 1-3 16,1 2-1-16,-1 2 3 0,2 3-1 0,-2 3 0 15,0 2 0-15,0-3-2 0,1 1-2 16,-1-1 2-16,2-4 0 0,1 2 2 16,-2-1 2-16,3-1 0 0,2 0 4 15,-2 2-6-15,1 0 3 0,-1-2-5 16,0-1-1-16,1 2 1 0,2-1-1 0,-1 2 1 16,-2 5 0-16,3-1 0 0,-1 4-1 15,0-3 2-15,-2 1-5 0,2 0 4 16,0-1-2-16,-2-1 2 0,1 1 4 15,-2 1-3-15,2 0 3 0,-4 0-4 16,2-3-3-16,-1-1 1 0,-1 0-1 0,-1-1 3 16,2-1-2-16,-2 1 1 0,0 0-2 15,0 0 2-15,0-1-1 16,-2 0 1-16,-1-2 0 0,2-1 1 16,-2-3-1-16,-2-1 1 0,2-3-1 0,-2 0 1 15,-1-3 4-15,-1 1-3 0,-3 0 4 16,0-3-4-16,-2-1 0 0,-4-1 0 15,2-2 1-15,-3-3 0 0,-1 1 1 16,-2-4 2-16,0 1 1 0,1-3 0 16,-1-2-1-16,0-1 0 0,1-3-2 0,-3 2-2 15,-1-2 0-15,-1-2-1 0,0 0 0 16,-2 0-2-16,0 0-1 0,-1 0-1 16,-4 4-2-16,1-3-1 15,0 4-12-15,-1-1-15 0,2-1-38 0,9-1-80 16,-2-2-140-16</inkml:trace>
  <inkml:trace contextRef="#ctx0" brushRef="#br0" timeOffset="254338.5127">21307 5164 29 0,'0'0'6'0,"0"0"-6"0,0 0 1 16,0 0-1-16,0 0-1 15,0 0 1-15,0 0 0 0,0 0-1 16,0 0-2-16,0 0 0 0,0 0-2 0,0 0 0 16,0 0 0-16,0-2-1 0,0 2 0 15,0 0 5-15</inkml:trace>
  <inkml:trace contextRef="#ctx0" brushRef="#br0" timeOffset="259936.9079">10680 15516 79 0,'0'0'26'0,"0"0"-3"16,0 0-4-16,0 0-5 0,0 0-5 0,0 0-6 16,0 0-5-16,0 0-4 15,0 0-11-15,-29 11-6 0,28-11-2 16,1 0-5-16,0 0-11 0</inkml:trace>
  <inkml:trace contextRef="#ctx0" brushRef="#br0" timeOffset="260956.3112">12067 15258 30 0,'0'0'12'0,"0"0"-4"15,0 0-2-15,0 0-3 0,0 0-1 0,0 0-3 16,0 0 0-16,0 0 1 16,0 0 0-16,0 0 0 0,-20 8 1 15,14-4-2-15,5-1-1 0,-2 0 0 16,3-3-2-16,-2 0 2 0,2 0 2 0,-1 1-1 16,-1 1 1-16,1 0 0 0,1-2-3 15,-2 1 3-15,2-1 0 0,-1 2 0 16,1-2 0-16,-3 0 0 0,3 0 2 15,-1 3-2-15,1-3 1 0,0 1-1 16,-2-1-1-16,2 0 1 0,0 1 0 0,0-1 0 16,-1 0 0-16,1 0 0 15,0 2-2-15,0-2 1 0,-3 0 0 0,3 2 0 16,0-2 1-16,0 1-6 16,0-1-2-16,-1 2-6 0,1-2 0 0</inkml:trace>
  <inkml:trace contextRef="#ctx0" brushRef="#br0" timeOffset="263343.1392">12310 15370 249 0,'0'0'33'15,"0"0"-12"-15,0 0-14 0,0 0 2 0,0 0-6 16,0 0-2-16,0 0-3 16,0 0-5-16,0 0-4 0,0 0-3 15,-32-23 0-15,32 23-1 0,0 0 0 16,0 0-3-16,-1 0-2 0,1 0-6 0,-2 0 0 16,2 0-1-16,-1 0-2 0,1 0 2 15,-3 0-3-15,3 0-3 0</inkml:trace>
  <inkml:trace contextRef="#ctx0" brushRef="#br0" timeOffset="264919.4195">9372 17051 281 0,'0'0'54'0,"0"0"-11"15,0 0-2-15,0 0-9 0,0 0 3 16,0 0-8-16,0 0-12 0,0 0-5 16,0 0-9-16,0 0-2 15,8-22-6-15,-8 22 0 0,0 0-1 0,0 0 4 16,-5 11 3-16,-3 12 2 0,-2 2 0 15,-1 6-2-15,-1 1-1 0,0 2 2 16,1-4 16-16,2 2-14 0,2-5 13 16,-2-2-3-16,5-8-13 0,1-6 12 15,3-5-8-15,0-6-2 0,-1 0 0 0,1 0 1 16,0 2 3-16,0-1 1 0,0 3 2 16,0-4-1-16,0 0-2 0,0 0-1 15,0 0-4-15,0-16-12 0,8-7-5 16,1-6 2-16,0 2-2 0,-2-1 18 15,3 6-2-15,-3-3 2 0,-1 3 2 16,1 2-2-16,-2 5 0 0,-1 7 1 16,-1 1-1-16,-2 0 0 0,1 3-1 15,-1 1-1-15,-1 3-2 0,0-1-3 16,0 1 1-16,0 0 2 0,0 0-2 0,6 0 3 16,1 4 0-16,3 7 1 0,2 6 1 15,-2 1-2-15,1 0 1 0,0 1 0 16,0 3 1-16,1 1 0 0,-2 2 17 15,0 0-17-15,0 0 10 0,2-2-7 16,-2 4-17-16,0-5 11 0,-1-3-18 0,-2 1-14 16,1-8-29-16,-2 2-20 0,0-5-31 15,-3-4-19-15</inkml:trace>
  <inkml:trace contextRef="#ctx0" brushRef="#br0" timeOffset="265161.878">9223 17080 331 0,'0'0'65'0,"0"0"-22"15,0 0-14-15,0 0-14 0,0 0-9 16,0 0-5-16,0 0-2 0,0 0 0 15,0 0 2-15,0 0-14 0,92-44 2 16,-56 41-2-16,2 1-3 0,1-3 1 16,2 2-16-16,2-3-65 0,2 0-35 15</inkml:trace>
  <inkml:trace contextRef="#ctx0" brushRef="#br0" timeOffset="266662.8346">10316 17202 76 0,'0'0'17'0,"0"0"-6"15,0 0-9-15,0 0 3 0,0 0 2 16,0 0 11-16,0 0 15 0,0 0 4 16,0 0-4-16,65 6-8 15,-39-6-17-15,-3 0-3 0,-1 0-3 0,4-6-2 16,-3 2-1-16,6 1 1 0,0-2-1 15,3 0-3-15,-1 1-3 0,1 1-2 16,0 2-10-16,-6-1-6 0,-4 2-5 16,-3 0-10-16,-7 0-15 0,0 2-19 15</inkml:trace>
  <inkml:trace contextRef="#ctx0" brushRef="#br0" timeOffset="267022.529">10618 17036 297 0,'0'0'52'0,"0"0"-7"16,0 0-9-16,0 0-16 0,0 0-8 0,0 0-8 16,0 0-2-16,0 0-3 15,0 0-3-15,0 0 0 0,-16-25 1 0,16 25 2 16,0 9 2-16,5 8-1 16,2 4-3-16,-3 2 1 0,3 4-1 0,-4 2 2 15,0 4 16-15,-3 5-15 0,0 3 14 16,0 0-1-16,0-1-15 0,0-4 10 15,0-1-15-15,2-7-3 0,2-6-8 16,3-3-5-16,-1-3-40 0,-2-10-47 16,-1 0-87-16</inkml:trace>
  <inkml:trace contextRef="#ctx0" brushRef="#br0" timeOffset="268708.009">11671 16865 186 0,'0'0'41'0,"0"0"-11"0,0 0-8 16,0 0-8-16,0 0-6 0,0 0-1 0,-78-11-2 15,63 13-4-15,2 6 0 0,3 1-1 16,-3 9-2-16,6-3 1 0,-2 5-2 15,6-8 3-15,-1 5 0 0,4 1 0 16,0 0-1-16,3 7 2 0,3-8-1 16,5-2-2-16,1-3 2 0,2-2-2 0,2 0-1 15,3-3 8-15,3-3 2 0,2 0 1 16,2-4-3-16,2 0-2 16,-2 0-3-16,1-2 3 0,-2-5 4 15,0-1-4-15,-2-4 0 0,-3 0-1 0,-3 1-1 16,0-6 3-16,-5 4 0 0,-3 1 4 15,-1-1 1-15,-5 3 0 0,-3-2 0 16,0-5-3-16,-3 2 1 0,-8-5-5 16,1 3 2-16,-3 4-3 0,-3 2-6 15,0 2 2-15,0 2-2 0,3 4-2 0,2 1-1 16,-3 0-6-16,2 2-13 0,-2 0-21 16,1 0-14-16,0 0-23 0,3 0-15 15</inkml:trace>
  <inkml:trace contextRef="#ctx0" brushRef="#br0" timeOffset="268987.9754">11649 16745 257 0,'0'0'64'15,"0"0"-10"-15,0 0-12 0,0 0-17 16,0 0-11-16,0 0-15 0,0 0-3 0,0 0 2 16,0 0 4-16,-6 22 5 15,9 5-3-15,3 8-1 0,0 5-5 0,-2 2 1 16,2 2 1-16,0 2-3 16,0-4 1-16,2-2-2 0,-1-3-2 0,4-2-2 15,-1-3 17-15,4-7-20 0,-1-2 7 16,3-4-27-16,-4-6-47 0,3-3-44 15</inkml:trace>
  <inkml:trace contextRef="#ctx0" brushRef="#br0" timeOffset="269275.9485">12187 17008 373 0,'0'0'49'0,"0"0"-19"0,0 0-14 0,0 0-9 15,0 0-4-15,0 0-3 0,0 0-2 16,0 0 2-16,0 0-1 0,94 8-4 15,-58-8-10-15,2 0-10 0,1-5-6 16,0 3-3-16,-3-3-29 0,6 2-28 16,-2-7-50-16</inkml:trace>
  <inkml:trace contextRef="#ctx0" brushRef="#br0" timeOffset="269843.0255">13175 16724 459 0,'0'0'45'15,"0"0"-14"-15,0 0-13 0,0 0-9 16,0 0-6-16,0 0-4 0,0 0 0 16,0 0-4-16,0 0 1 0,-25-18 1 0,15 25 0 15,-4 12 2-15,-5 1 1 0,-3 8-2 16,-1 3-1-16,0 3 0 16,1 5 0-16,-1-3-1 0,0 0 3 15,0-4-2-15,2-4 0 0,3-6 0 0,2-2 0 16,4-8 1-16,5-4 1 0,3-3 1 15,1-2 0-15,0-1 1 0,0 1 4 16,-4-3-3-16,1 0 0 0,-6 0 1 16,-5-3-2-16,5-5 0 0,-3-4-1 15,3-1-2-15,5 2 1 0,1-2 1 0,2-2-2 16,2-3 1-16,2-6-1 0,0 4-2 16,2 0 2-16,5 0-1 0,0 3 1 15,5-1 1-15,-1 4 0 0,-1 5 0 16,2 2-1-16,2-1 1 0,-3 5 0 15,6 0 0-15,-3 3 1 0,4 0 0 16,1 9 0-16,-1 4 0 0,-2 3 0 16,2 4-3-16,-3-1 0 0,0 4 0 15,-2 1 0-15,1 3 2 0,0-4-2 16,0 4-5-16,-4-8 0 0,6 4-2 0,-2-6 1 16,2 1-4-16,-1-6-20 0,-5-2-33 15,6-5-26-15,0-2-20 0</inkml:trace>
  <inkml:trace contextRef="#ctx0" brushRef="#br0" timeOffset="270159.7988">13298 16677 364 0,'0'0'52'0,"0"0"-17"0,0 0-16 15,0 0-10-15,0 0-7 0,0 0-3 16,0 0 2-16,0 0 1 0,0 0 3 16,0 0-1-16,13 43 2 0,-3-19 0 15,-3 5-1-15,2 4-2 0,-3 4-1 16,-2 4-2-16,3 1 0 0,-3 1-2 15,-2-1 0-15,-2 1-3 0,0 1 0 16,0-6-5-16,-5 3-3 0,-4-1-12 16,-2 1-41-16,-2-6-62 0,-6-1-96 15</inkml:trace>
  <inkml:trace contextRef="#ctx0" brushRef="#br0" timeOffset="270620.5941">11132 16397 171 0,'0'0'56'0,"0"0"-10"15,0 0-21-15,0 0-13 0,0 0-1 16,0 0-4-16,0 0 11 0,0 0 4 16,-35 95 9-16,35-45-6 0,-3 5-10 0,3 2-3 15,0 6-16-15,0 0 5 0,0 0-2 16,0-2 0-16,0-7-3 0,7-8 0 16,5-7-3-16,2-7 1 15,5-5 0-15,7-3 0 0,6-2-2 0,5-2-1 16,4-3-13-16,8-3-19 0,1-1-47 15,3-3-34-15</inkml:trace>
  <inkml:trace contextRef="#ctx0" brushRef="#br0" timeOffset="271039.7202">13931 17063 281 0,'0'0'63'0,"0"0"-19"16,0 0-7-16,0 0-11 0,0 0-10 0,0 0-7 15,0 0-9-15,0 0-5 0,0 0 1 16,0 0-1-16,-13-8 5 0,26 7 3 15,9 1-1-15,7-2-1 0,4 1-2 16,3-6-4-16,4 3-5 0,0 0-11 16,0-6-14-16,5 3-38 0,-3-1-42 0,0 1-58 15</inkml:trace>
  <inkml:trace contextRef="#ctx0" brushRef="#br0" timeOffset="273246.558">12416 16686 139 0,'0'0'29'0,"0"0"-2"0,0 0 7 16,0 0 4-16,0 0-3 0,0 0-4 16,0 0-5-16,0 0-2 0,0 0 0 15,-19-21 0-15,16 19-3 0,2 2-4 16,-1-1-3-16,2 1-6 0,-1 0-2 15,1 0-2-15,-2 0-4 0,2 0 0 16,-1 0-3-16,-1 0 3 0,-1 8-1 16,0 7 1-16,-1 9-2 0,1 3 2 15,-1 9-2-15,0 4 2 0,-1 5-3 0,2 4 0 16,-1 0-3-16,4-2-2 0,0-3 2 16,0-3-1-16,3-3 3 0,4-1 0 15,3-2 14-15,0-1-21 0,5 0 3 16,-1-6-15-16,3-2-47 0,1-5-3 15,2-7-42-15,-1 0-24 0</inkml:trace>
  <inkml:trace contextRef="#ctx0" brushRef="#br0" timeOffset="275438.069">15147 16651 169 0,'0'0'44'15,"0"0"-3"-15,0 0-4 0,0 0-6 16,0 0-8-16,0 0-8 0,0 0-5 16,0 0-5-16,0 0-4 0,0 0-3 0,-27-44-2 15,21 44-1-15,-4 0 3 0,-3 4-1 16,-4 4 2-16,3 8 0 0,3-3 0 16,-1 2 0-16,2 3 1 0,3 1 1 15,2-4-1-15,0 2-2 0,4-1-1 16,1 3 1-16,0 5 1 0,0-3 1 15,1-1 0-15,9-2 1 0,0 1 1 16,2-4 4-16,5-2-1 0,2-2-1 16,-2-3 0-16,-1-4-2 0,0-1 0 15,3 0 2-15,-2-3-1 0,6 0 3 0,-3-7 0 16,1-4 0-16,-1-3 1 0,0-4 1 16,-4-2 0-16,1-6 0 0,-3 2 0 15,-3-2 8-15,-5 2-1 0,-2 0-1 16,-2 1 0-16,-2 0-7 0,0 0-2 15,-8 4 0-15,-3-1-3 0,-1 3 1 16,-2 1-4-16,-5 2 2 0,-1 4-1 0,-1 2-1 16,-2 3 1-16,2 3 0 15,-2 2 1-15,2 5-2 0,0 3 0 16,1 2-3-16,2 3 1 0,1-2-1 0,4 3 2 16,1 2 1-16,5-2-2 0,4-3-1 15,2 5 2-15,1-1-3 0,1 5 3 16,9-5-2-16,3-2 1 0,7-1 2 15,1-1 1-15,3 0-1 0,5-5 1 16,1 0 1-16,1 2-1 0,2-5 1 0,-3 1 0 16,1-3-4-16,-10 1-1 15,-2 0-4-15,0 1-4 0,-3 0-9 0,4 4-19 16,-8-2-44-16,-4 0-51 16</inkml:trace>
  <inkml:trace contextRef="#ctx0" brushRef="#br0" timeOffset="276105.6136">15594 16358 255 0,'0'0'53'0,"0"0"-6"16,0 0-8-16,0 0-9 0,0 0-6 16,0 0-7-16,0 0-6 0,0 0-5 0,0 0-4 15,0 0-3-15,-9-18 1 0,9 18 0 16,5 2 1-16,6 7 3 0,4 6 3 15,0 2 1-15,2 1-1 0,0 3-2 16,0 5-3-16,2 1 6 0,0 5-3 16,0 3 3-16,-1 3-5 0,-2 1-3 0,-1 5 1 15,-4 2-3-15,-2 7 1 0,0 3-5 16,-7 5 3-16,0 1 1 0,-2-1-3 16,-3-3-2-16,-7-5 1 15,-2-6 13-15,-3 1-14 0,-4-2-8 0,-3-1-30 16,-5-2-78-16,-4-2-72 0</inkml:trace>
  <inkml:trace contextRef="#ctx0" brushRef="#br0" timeOffset="276899.0491">8789 16713 233 0,'0'0'48'0,"0"0"6"15,0 0-3-15,0 0-13 0,0 0-6 0,0 0-8 16,0 0-12-16,0 0-11 16,0 0-7-16,0 0-1 0,-15-8 4 15,4 27 3-15,-8 13 9 0,-1 14-4 16,-2 13 1-16,0 6-5 0,4 3-2 0,3 1 1 16,4 1-2-16,5-8 21 0,6 2-4 15,0-4-2-15,4-4 0 0,9-2-18 16,3-4 2-16,4-9-1 0,3 0 1 15,3-7 1-15,2-3-6 0,4-5-4 16,2-4-15-16,1-2-33 0,4-6-50 0,-1-2-67 16</inkml:trace>
  <inkml:trace contextRef="#ctx0" brushRef="#br0" timeOffset="278537.6831">12416 16409 170 0,'0'0'33'0,"0"0"9"0,0 0 6 16,0 0 10-16,0 0 3 0,0 0-6 16,0 0-8-16,0 0-17 15,0 0-10-15,-12 11-7 0,5-18 0 0,-3-6-2 16,-2-7 0-16,6-2 2 0,-1-5-4 15,1 0-1-15,-1-5-1 0,4 0-4 16,-1-2-2-16,1 0 1 0,0 0-1 16,-1 2 1-16,2 2-2 0,2 1 0 15,0-4-2-15,0 3 1 0,0-2-3 0,0 0-2 16,0 1 6-16,3 3-6 0,1 1 7 16,-2 5-2-16,1-1-3 0,-2 8 2 15,2-2 0-15,-1 7 0 0,-2 4 4 16,1-6-2-16,-1 5-3 0,0 1 3 15,0 2 0-15,0 4 1 0,0-2 1 0,0 2-2 16,0-1-2-16,0 1 0 0,0-3 0 16,0 1 0-16,0 2-2 15,0-2-1-15,0 2 1 0,0 0 0 16,0 0 1-16,0 0 2 0,0 0 2 0,0 0-2 16,0 0 1-16,0 0 0 0,0 0 1 15,0 2 0-15,0-2 1 0,0 2-1 16,0-2 0-16,0 3 2 0,0-3-1 15,0 0 0-15,0 0 0 0,0 0-1 16,0 0-1-16,-1 1 0 0,1-1-1 0,0 2 0 16,0-2 1-16,-2 1-2 15,2-1 0-15,-1 6 1 0,-1-1-1 16,-2 4 1-16,-3 7 0 0,1-2-2 16,-4 7 2-16,-2 1 1 0,1 1 0 0,-4 2 6 15,1 0-5-15,-1 1 4 0,-2-1-4 16,4 0-3-16,-3-3 2 0,4 0-2 15,0-4 0-15,3-6 1 0,4-4-4 16,4-4 3-16,1-4 2 0,-3 0 0 16,3 0 0-16,0 2-1 0,0-1 0 0,0-1-1 15,0 0 0-15,0 3 0 0,0-3-2 16,4-10 3-16,8-4 1 0,4-5 1 16,0-1 0-16,-2 0 0 15,1 0-2-15,-1-1 2 0,-1-1-1 0,0 1-5 16,-1 0 6-16,-2-2-8 0,1 0 7 15,-3 1 0-15,-2-1 1 0,-2 0 0 16,-1 0 1-16,-2 7-1 0,-1-4 0 16,0 0 0-16,0 6-1 0,0 1 2 15,0 8-1-15,0 5 2 0,0-1-3 0,0 1-2 16,0-1 0-16,0-1-1 0,0 0-2 16,0 1 2-16,0 1 2 0,0-2-1 15,0 2 2-15,0 0 0 0,0 0-1 16,0 0 3-16,0 0-2 0,0 5 1 15,3-1-1-15,0 6 1 0,-2-6 0 0,4 5-1 16,-1 3 2-16,2-4-3 16,0 6 2-16,2-3-1 0,-2 3-1 15,4 4 1-15,-1-1 0 0,1 0-1 16,0-1 1-16,-1 1-1 0,2 1 1 0,-2 1 6 16,4 0-6-16,-1 1 5 0,-2-2-5 15,-1-4-1-15,-1-3 1 0,-1-1 1 16,-1-2 1-16,-3-5-2 0,0 5-1 15,0-5 1-15,2 0-1 0,-2-1 1 16,-3-2 1-16,0 0 0 0,0 0 1 0,2 2 1 16,-2-2 0-16,1 2 3 15,-1-2-2-15,0 1 0 0,2-1-1 16,-2 0-2-16,0 2-1 0,-3-2-1 16,-10 0 0-16,1 0-1 0,-8 0 0 0,-2 0 1 15,-1 0 0-15,-9 0 0 0,-1 0 1 16,4 1-1-16,-3 2 1 0,-1 1-1 15,1 0-2-15,0 0 0 0,1 3-1 16,2 0-2-16,1 1-4 0,4-1-6 16,7-1-14-16,3-1-34 0,6-2-41 0,3-1-86 15</inkml:trace>
  <inkml:trace contextRef="#ctx0" brushRef="#br0" timeOffset="281443.6864">24671 4106 16 0,'0'0'12'0,"0"0"-3"0,0 0-3 16,0 0-2-16,0 0-6 0,0 0-2 15,0 0-3-15,0 0-1 16,0 0 1-16,-13 0 2 0,13 0 1 16,0 0-6-16</inkml:trace>
  <inkml:trace contextRef="#ctx0" brushRef="#br0" timeOffset="281948.1981">26166 4075 108 0,'0'0'37'0,"0"0"-2"0,0 0 3 15,0 0-8-15,0 0-3 0,0 0-5 16,0 0-10-16,0 0-1 0,0 0-1 15,0 0-2-15,-7-13-2 0,7 13-2 0,-1-1 0 16,1 1 2-16,-2-2 1 16,2 2 1-16,0-2 0 0,0 2 1 15,-1 0 4-15,1-1 1 0,0 1 2 16,0 0 1-16,-2-2-2 0,2 2-3 0,0 0-3 16,0 0-3-16,0-1-1 0,-1 1 0 15,1 0-2-15,0 0-1 0,0 0 1 16,0 0-1-16,0-1-1 0,0 1 0 15,0 0 0-15,0 0 0 0,0 0-1 16,0 0 1-16,-2 0 0 0,2 0-1 0,0 0 0 16,0 0 0-16,0 0-1 15,0 0-1-15,0 0-2 0,0 0-4 16,0 0-7-16,0 0-11 0,0 0-36 0,0 0-39 16,-1 0-50-16</inkml:trace>
  <inkml:trace contextRef="#ctx0" brushRef="#br0" timeOffset="282707.2316">21277 5212 34 0,'0'0'2'16,"0"0"-7"-16,0 0-7 0,0 0-2 15</inkml:trace>
  <inkml:trace contextRef="#ctx0" brushRef="#br0" timeOffset="283064.5874">22807 5077 170 0,'0'0'28'16,"0"0"-6"-16,0 0-8 0,0 0-8 16,0 0-6-16,0 0-8 0,0 0-8 0,0 0-10 15,0 0-14-15,-13-6-3 0,12 6 3 16,1 0 8-16,0 0 4 0</inkml:trace>
  <inkml:trace contextRef="#ctx0" brushRef="#br0" timeOffset="283719.6775">23061 5050 45 0,'0'0'19'0,"0"0"-3"0,0 0-2 0,0 0-7 15,0 0-1-15,0 0-2 0,0 0-3 16,0 0 1-16,0 0-2 0,0 0 0 16,-5 4 2-16,5-4-1 0,0 0 0 15,0 1 0-15,-2-1-1 0,2 0 1 16,0 0-1-16,0 0 2 0,0 0 0 15,0 0 2-15,0 0 0 0,0 0-3 16,0 0 1-16,0 0-5 0,0 0 1 16,0 0-2-16,0 0 3 0,0 0 0 15,0 0 0-15,0 0 1 0,0 0 1 0,0 0 0 16,0 0 0-16,0 0 1 0,0 0-1 16,0-1 0-16,0 1-1 0,0-1-4 15,0 1-8-15,0-1-22 0</inkml:trace>
  <inkml:trace contextRef="#ctx0" brushRef="#br0" timeOffset="283966.3539">23201 5229 379 0,'0'0'31'0,"0"0"-21"16,0 0-10-16,0 0-10 0,0 0-37 15,0 0-82-15,0 0-105 0</inkml:trace>
  <inkml:trace contextRef="#ctx0" brushRef="#br0" timeOffset="285479.3764">11117 17680 38 0,'0'0'4'16,"0"0"-1"-16,0 0 2 0,0 0-2 15,0 0 0-15,0 0 15 0,0 0 12 16,0 0 3-16,0 0 1 0,41 55-9 16,-26-47-5-16,3 0 12 0,9 0 8 15,5 2 0-15,4-3-5 0,3 1-15 0,2-1-7 16,1 1 5-16,7-5 0 0,3 0-2 16,7-2-2-16,5-1-8 0,4 0-3 15,6 0-2-15,5 0 0 0,3-4 2 16,4-8-6-16,2 0 3 0,5-4-2 15,1-3 1-15,1-1 2 0,6 1-1 0,-1 0 1 16,1-1 0-16,-1 0-2 16,-2 5 1-16,-2 2 1 0,-2-1-5 15,-3 6 2-15,-2 1-3 0,0-1 2 16,-2 5 2-16,-1 1-1 0,-2 2 2 0,0-2-1 16,-3-1 2-16,0 1 0 0,-1-3-1 15,-1 3 1-15,2-3 0 0,-6 2 2 16,2-2-3-16,-6 0 0 0,-2 3 1 15,-2-4-1-15,-4 1 4 0,-3 0-5 16,-7 3 0-16,-4-1 2 0,-5 3 0 0,-7 0 0 16,-3 0-2-16,-7 0-4 0,-7 3-1 15,-4-1-1-15,-4 0-1 16,-8 0 0-16,2-1 2 0,-6-1 1 16,0 0 3-16,0 0-3 0,0 0-3 0,0 0-18 15,-13 0-24-15,-10 0-32 0,-6-3-20 16,-6-4-41-16</inkml:trace>
  <inkml:trace contextRef="#ctx0" brushRef="#br0" timeOffset="286145.3983">11042 17758 192 0,'0'0'26'0,"0"0"-10"0,0 0 2 15,0 0-8-15,0 0 0 0,0 0-1 16,0 0-9-16,0 0 20 0,0 0 12 0,14 0 3 16,9 4 8-16,8 1-17 0,2 0-7 15,2-1 0-15,4 2 1 0,4-2-4 16,5 0-1-16,1-1-6 0,2 1 1 15,7 1 1-15,2-3 1 0,11 0 1 16,4-2-5-16,9 0-3 0,6 0-4 16,4-4 3-16,4-4 1 0,5 4 1 15,5-4-3-15,2 2-1 0,3-1-1 16,1-3 0-16,2 3 1 0,3-1 0 16,2 1 0-16,2-1 2 0,4-1-3 0,2 1 0 15,-4-2-2-15,1 0 0 0,-3 3 1 16,-3-4 0-16,-1 2 0 0,0-3 0 15,-4-1 0-15,-2 0 0 0,-6 1 0 16,-6 0 1-16,-3 4-1 0,-8-2 1 16,-4 0-2-16,-8 3 4 0,-9 0-3 0,-5 2 0 15,-9 2 0-15,-8-2-2 0,-9 5 1 16,-12 0 1-16,-12 0 3 16,-6 0-2-16,-8 0 0 0,0 0 1 15,0 0 1-15,1 0 3 0,1 0-3 0,-1-3-4 16,-1-1-7-16,0-4-5 0,-7-5-3 15,-6-1-6-15,-6 6-6 0,0-2-26 16,3 5-38-16,2 1-72 0,4-1-79 16</inkml:trace>
  <inkml:trace contextRef="#ctx0" brushRef="#br0" timeOffset="291947.8099">18392 13687 353 0,'0'0'64'0,"0"0"-15"15,0 0-11-15,0 0-11 0,0 0-8 16,0 0-8-16,0 0-4 0,0 0-5 15,0 0-2-15,-4-14-2 0,4 13-1 16,0 1 2-16,3 0 1 0,11 0 0 0,5 0-1 16,7 0-3-16,0 0-1 0,-1 0-2 15,0 1-2-15,0-1 0 0,1 0-8 16,0 2-23-16,-1 0-27 16,-9 0-38-16,0 1-34 0</inkml:trace>
  <inkml:trace contextRef="#ctx0" brushRef="#br0" timeOffset="292155.457">18282 13928 553 0,'0'0'53'0,"0"0"-17"0,0 0-15 15,0 0-9-15,0 0-7 0,0 0-3 0,0 0-2 16,0 0-1-16,0 0-2 0,0 0 1 15,7 2 0-15,19-2-1 0,9-5-4 16,4 2-11-16,3 3-26 0,2 0-66 16,1 0-87-16,-2 1-92 0</inkml:trace>
  <inkml:trace contextRef="#ctx0" brushRef="#br0" timeOffset="294838.0068">20862 13326 415 0,'0'0'0'0,"0"0"12"0,0 0-12 0,0 0 18 0,0 0 4 16,0 0-3-16,0 0-8 16,0 0-6-16,0 0-6 0,0 0-5 0,-26-32 1 15,23 32 1-15,3 0 0 0,-1 2 4 16,-1 9 2-16,-1 6 1 0,2 6-1 15,0-2 0-15,-1 0-1 0,1 2 2 16,-1 0 0-16,1-7-1 0,1 4-2 16,-2-1-2-16,2-6 2 0,0 7 3 0,0-6-3 15,0-8 1-15,0 6-1 0,0-6-1 16,0-2 1-16,0 3 1 0,0-7 3 16,0 0 3-16,0 0 6 15,0 1 5-15,0-1 3 0,0 0 2 0,0 0-9 16,0 0-4-16,0-10-6 0,0-8 0 15,0-5 0-15,-1-2-1 0,-1 1-1 16,1-1 0-16,1 1-1 0,-2 0 0 16,-1 1-1-16,2-1 0 0,-2 1 1 15,1-1-1-15,2 0 1 0,0-2-2 0,0 0-4 16,0 1 7-16,0 7-6 0,0 0 4 16,0 6 0-16,2 0-4 0,-1 0 2 15,-1 6 1-15,2-5-1 0,-1 7 0 16,1-1 0-16,-1 1-2 0,-1 4-4 15,0-2 3-15,0 2 0 0,6-1 1 16,-1-1 1-16,5 2 0 0,7 0 1 16,-2 0 1-16,6 0 0 0,1 2-2 15,-1 2 0-15,1 0-2 0,3 0-3 16,-2 2-1-16,1-2-13 0,-2-1-16 0,1 2-23 16,-1-1-25-16,-9-1-12 0,3 3-12 15,-6 1-15-15</inkml:trace>
  <inkml:trace contextRef="#ctx0" brushRef="#br0" timeOffset="295088.0574">20777 13526 17 0,'0'0'0'0,"0"0"38"0,0 0-38 0,0 0 61 15,0 0 28-15,0 0-12 0,0 0-3 16,-10-85-18-16,17 76-23 0,1-3-15 16,-2 6-8-16,6-3-3 0,4 1-5 0,0 2-2 15,8 0 0-15,1 1-1 0,1 2-4 16,1 2-2-16,1 1-4 0,-3 0-6 16,2 3-3-16,-1 4-19 0,-1 1-31 15,-2 1-43-15</inkml:trace>
  <inkml:trace contextRef="#ctx0" brushRef="#br0" timeOffset="295594.4936">19974 13974 438 0,'0'0'0'0,"0"0"2"0,0 0-2 0,0 0 3 0,0 0 9 0,0 0 6 16,0 0 7-16,0 0 1 0,0 0-5 15,100 31-3-15,-45-27-4 16,11-4-2-16,13 0-5 0,10 0 0 16,10-5-1-16,7-1-1 0,9-2 1 0,4 0-4 15,7 0-1-15,5 2-1 0,3 0-1 16,6-1 1-16,5 3-1 0,6 1 0 15,2 2-1-15,5 1 0 0,3 0-1 16,3 0 0-16,2 3 0 0,2 2-2 16,1 2 2-16,-1 2-1 0,-2 0-1 0,-2 0 0 15,-4 2-3-15,-4 1-4 0,-4-2-3 16,-7 1-13-16,-4 0-13 0,-6-1-3 16,-8-2-14-16,-7 1-7 15,-6-3-17-15,-7 1-17 0,-10-2-34 0</inkml:trace>
  <inkml:trace contextRef="#ctx0" brushRef="#br0" timeOffset="296577.9658">20110 15093 291 0,'0'0'52'0,"0"0"-4"16,0 0-3-16,0 0-15 0,0 0-12 16,0 0-9-16,0 0-4 0,-84-57-5 15,68 57 0-15,-5 0-1 0,-1 9-1 0,3 4 0 16,0 0 1-16,-1 4 1 0,3 1 0 16,0 1 0-16,3 1 1 0,3 1 3 15,2 2-6-15,5-5 5 0,2-2-4 16,2 2-1-16,0-1 5 0,9 4-4 15,2-4 1-15,4-4 0 0,5-1 0 0,3-1-2 16,2 0 2-16,1-3-4 16,0-1 0-16,0 1-1 0,-3 1 4 15,-2 0-1-15,-1 0 2 0,-7-1-2 16,-2-1 0-16,-3 1 0 0,-3-1 2 0,0 1 2 16,-4-5 0-16,1 6 2 0,-2-4 1 15,0 5-1-15,-8 2 1 0,-5 1 0 16,-5-1-3-16,-1-3 0 0,3-3 1 15,0-3 0-15,4-1 0 0,1-2 0 16,-1 0 1-16,4 0 0 0,-1-5-2 0,6 2 0 16,-2-4-2-16,5-6 0 15,0-2-2-15,2-5 2 0,8 1-1 16,5-1 2-16,2 0-2 0,2 2 1 16,0 0 1-16,1 2 1 0,0 3-1 0,0 4 1 15,-4 1-1-15,-1 4-1 0,-4 1-1 16,1 3-1-16,5 0 1 0,-2 3 1 15,3 6 0-15,0 4 0 0,-2 4 0 16,-3 1-2-16,0 4 0 0,-5 2-2 16,0 3 0-16,-4 2 0 0,-1 1 1 0,-2 1-5 15,-1-1-2-15,0-1-1 0,0-2-7 16,0-8-22-16,0-1-22 0,-1-8-31 16,1-4-19-16,0 0 1 15</inkml:trace>
  <inkml:trace contextRef="#ctx0" brushRef="#br0" timeOffset="296730.4631">20224 15214 287 0,'0'0'49'16,"0"0"-15"-16,0 0-10 16,0 0-13-16,0 0-9 0,0 0-12 0,0 0-7 15,0 0-13-15,0 0-15 0,0 0-35 16,-1-44-58-16</inkml:trace>
  <inkml:trace contextRef="#ctx0" brushRef="#br0" timeOffset="297118.451">20509 15383 407 0,'0'0'40'0,"0"0"-19"0,0 0-12 16,0 0-9-16,0 0-1 0,0 0-2 0,0 0 3 16,0 0 3-16,0 0-2 0,2 8 1 15,-2 6-1-15,0 1-2 16,-3-4 2-16,0-1 1 0,-2-2-1 16,4-5 5-16,-2 0 6 0,1 2 10 0,2-5 10 15,-2 0 7-15,2 0-8 0,-1 0-10 16,-2 0-9-16,0-11-9 0,-2-1 1 15,4-6-1-15,1-2-1 0,0 0-1 16,4-4 1-16,4 1-3 0,3 2 1 16,1 3 0-16,2 2-2 0,-4 8-1 0,0 0-1 15,-2 5-2-15,3 2 1 0,5 1 3 16,1 2 0-16,6 9 1 0,-2 3-2 16,-1 6 1-16,-1 1 0 15,-3 1-1-15,-2 4-3 0,-4 3-4 0,0 2-11 16,-4 2-14-16,1 1-26 0,-4 0-46 15,-3 0-71-15</inkml:trace>
  <inkml:trace contextRef="#ctx0" brushRef="#br0" timeOffset="297554.6515">21607 14834 387 0,'0'0'69'0,"0"0"-21"16,0 0-17-16,0 0-14 15,0 0-7-15,0 0-3 0,0 0-2 16,-104-1 0-16,73 27 1 0,1 9-3 16,-2 4 1-16,2 4-2 0,0 2 1 0,4 2-3 15,4 0 1-15,3-1 4 0,6 0-5 16,4-4 4-16,9-2-5 0,0 2-3 15,10-4 1-15,8 0-2 0,5-2 2 16,4 2-3-16,5 0-2 0,6-3-4 16,2-2-2-16,8-4-5 0,5-3-8 0,8-5-29 15,7-3-27-15,6-5-48 0,7-5-68 16</inkml:trace>
  <inkml:trace contextRef="#ctx0" brushRef="#br0" timeOffset="298215.037">22351 15093 466 0,'0'0'52'0,"0"0"-15"0,0 0-12 0,0 0-7 16,0 0-7-16,0 0-8 0,0 0-5 15,0 0-4-15,0 0 2 0,-23-22 2 16,15 32 2-16,-5 6 0 16,-2 7 1-16,1 0 3 0,2 0-3 0,2-1 4 15,3-6-5-15,3-4-1 0,1-3 1 16,1-5 0-16,1 1 0 0,1-5 0 15,-2 0 1-15,2 0 1 0,0 2 3 16,0-1 2-16,0 0 5 0,0-1 3 16,0 0-2-16,0 0-3 0,0 0-6 0,0-13-9 15,5-7 5-15,2-4-5 0,0 1 4 16,0 1 3-16,-1 1-2 0,0 8 1 16,-3-1 1-16,0 7 0 15,-1 2-1-15,0 0 1 0,-2 5-2 0,0-1 0 16,0 1-3-16,1-2-1 0,-1 0 0 15,2 2-1-15,-2 0 2 0,4 0 1 16,4 11 2-16,-1 6-1 0,4 5-1 16,-2 0-1-16,0 1 1 0,1 3 4 15,-3-1-3-15,0 2 4 0,1-1-6 0,0 0-1 16,-1-3-4-16,-1 0-8 0,0-8-9 16,0-1-18-16,-1 1-29 0,-2-5-41 15,2 0-45-15</inkml:trace>
  <inkml:trace contextRef="#ctx0" brushRef="#br0" timeOffset="298462.3971">22177 15055 447 0,'0'0'57'0,"0"0"-23"16,0 0-13-16,0 0-10 0,0 0-6 0,0 0-5 16,0 0-1-16,31-81 1 15,-9 68-2-15,4 0-1 0,4 3-5 0,4 1-2 16,2 2-5-16,2 3-7 16,1 4-16-16,1 0-36 0,1 0-43 0,-1 6-62 15</inkml:trace>
  <inkml:trace contextRef="#ctx0" brushRef="#br0" timeOffset="298787.2644">22824 15347 510 0,'0'0'41'0,"0"0"-19"0,0 0-10 0,0 0-8 15,0 0-2-15,0 0-2 0,0 0-2 0,0 0-2 16,102-63-6-16,-70 60-4 16,3-1-12-16,0 2-36 0,0 2-45 15,0 0-86-15</inkml:trace>
  <inkml:trace contextRef="#ctx0" brushRef="#br0" timeOffset="300222.7882">23851 15121 307 0,'0'0'60'16,"0"0"-7"-16,0 0-11 0,0 0-9 15,0 0-11-15,0 0-7 16,0 0-6-16,0 0-6 0,0 0-2 16,0 0-1-16,-10-48-4 0,10 48 0 0,-4 0 0 15,-5 0 2-15,-5 8 1 0,-3 4 1 16,2 1-2-16,2 2 2 0,5-3-2 15,0 0 1-15,5-2 4 0,0 0-5 16,2 1 4-16,1 0-6 0,0 1 2 16,0-3 3-16,5 4 1 0,5-2 2 0,5 1-3 15,2-2 1-15,2-5 2 0,6-2-2 16,1 0 1-16,4-3-1 0,2 0-1 16,-2 0 0-16,-1 0 1 15,-2-4 1-15,-2-2 1 0,-2-3 0 0,-2 0 2 16,-4-3-1-16,0-1-4 0,-3-2 3 15,-2-1-5-15,-3-1 7 0,-2-3 1 16,-1 7 1-16,-5-5-3 0,-1-1 0 16,0-2 0-16,-7-5-4 0,-1 5 0 15,-4 3-2-15,-4 3 1 0,1 3-2 0,3 4-2 16,-3 1 0-16,-2 4-2 0,1 3-3 16,-6 0-5-16,4 3-10 0,3 8-19 15,2 3-32-15,0 3-49 0,4 2-68 16</inkml:trace>
  <inkml:trace contextRef="#ctx0" brushRef="#br0" timeOffset="300524.0706">23963 14879 465 0,'0'0'60'0,"0"0"-17"0,0 0-11 16,0 0-10-16,0 0-8 0,0 0-9 0,0 0-4 15,0 0-2-15,0 0 0 16,-6-23 0-16,6 38 2 0,0 8-2 16,1 9 0-16,4 3-1 0,0-1 0 0,1 4 1 15,1 0 0-15,-1 2 4 0,0-1-5 16,1 0 2-16,2 1-6 0,-1-3-3 15,1 1-6-15,1-4-14 0,0 1-21 16,-1-6-42-16,1-3-48 0,-1-8-99 16</inkml:trace>
  <inkml:trace contextRef="#ctx0" brushRef="#br0" timeOffset="301214.9822">24404 15202 459 0,'0'0'39'0,"0"0"-20"0,0 0-3 15,0 0-2-15,0 0-2 0,0 0-4 16,0 0-3-16,0 0-3 0,0 0-2 0,0 0-1 15,8-55-1-15,7 49 1 16,9-2 2-16,2 4-1 0,2 0 1 16,2 0-2-16,3 3-1 0,1-1-2 15,-1 0 2-15,3 1-2 0,0-1-2 0,1 1-4 16,1-2-5-16,0 2-8 0,-2-2-13 16,-3 0-21-16,1 1-21 0,-11 1-24 15,-3 1-20-15</inkml:trace>
  <inkml:trace contextRef="#ctx0" brushRef="#br0" timeOffset="301475.7359">24674 15000 375 0,'0'0'56'0,"0"0"-14"0,0 0-4 15,0 0-10-15,0 0-5 0,0 0-9 16,0 0-7-16,0 0-5 0,0 0-5 0,0 0 1 16,-7-18 1-16,8 27 1 0,6 6-1 15,3 8 0-15,1 3 2 0,-4 0-2 16,2 2 2-16,-2 1 1 16,-2 1-5-16,1 1 2 0,0 1-10 0,0-2-10 15,1 2-36-15,0-2-70 0,-1-1-100 16</inkml:trace>
  <inkml:trace contextRef="#ctx0" brushRef="#br0" timeOffset="301998.1002">25456 14840 552 0,'0'0'42'0,"0"0"-18"16,0 0-10-16,0 0-9 0,0 0-5 16,0 0-1-16,0 0-1 0,0 0 0 15,0 0 2-15,0 0-3 0,-62 52 2 16,43-17 0-16,-1 3 1 0,3 1-3 15,-5-2 0-15,0-2-2 0,2-2 3 0,-2-5 5 16,2-3-4-16,3-5 5 16,-2-3-4-16,7-7 0 0,-2-3 1 15,5-3 1-15,-4-4-1 0,-6 0 0 16,1-1-1-16,-4-9-4 0,3 0 4 0,3-2-4 16,2-2 4-16,6 3 0 0,1-2-1 15,0 0 1-15,4 2-1 0,0-6-1 16,3 0-3-16,0 1-1 0,5-5-1 15,6 3 3-15,2 3 0 0,4 3 2 16,3 3 0-16,0 3 2 0,1 1 0 0,-2 5 0 16,3 0 0-16,-2 2-1 0,-1 7 1 15,3 4 0-15,-2 3 0 0,0 2-2 16,2 0 1-16,-1 3 0 16,-3-2-1-16,0 1-1 0,-1-1 0 0,0 1-2 15,-1-1-9-15,3 2-11 0,-1-5-21 16,1 0-19-16,3-5-6 0,-1-1-15 15,1-6-2-15,-4-1-15 0</inkml:trace>
  <inkml:trace contextRef="#ctx0" brushRef="#br0" timeOffset="302274.5069">25604 14769 330 0,'0'0'73'0,"0"0"-25"0,0 0-18 16,0 0-13-16,0 0-5 0,0 0-2 15,0 0 2-15,0 0-2 0,0 0-1 0,0 0-2 16,72 76-2-16,-59-41 1 0,1 6-1 16,-3 0-5-16,-1 3 1 0,0 0-2 15,-4 0 1-15,1-1 4 0,-1 1-3 16,0 0 2-16,1-3-3 0,-2 4-4 15,0-2-1-15,-4-1-5 0,-1 0-5 16,0 0-27-16,-9-2-39 0,-8 0-56 16,-7 0-90-16</inkml:trace>
  <inkml:trace contextRef="#ctx0" brushRef="#br0" timeOffset="302775.7594">23586 14752 356 0,'0'0'42'0,"0"0"-13"15,0 0-4-15,0 0-2 0,0 0-1 0,0 0-3 16,-65 81 1-16,57-42-3 0,2 4-3 16,2 4-3-16,1 0-4 0,3 2-5 15,0-3 0-15,0 0 3 0,7-1-5 16,4 1 3-16,3 0-4 0,4-1-4 15,1 1 1-15,6 1-6 0,2-2 0 16,4 1-15-16,0-2-30 0,1-2-58 16,0-4-78-16</inkml:trace>
  <inkml:trace contextRef="#ctx0" brushRef="#br0" timeOffset="303250.5696">26134 13987 487 0,'0'0'0'15,"0"0"6"-15,0 0-6 0,0 0 8 0,0 0 1 16,0 0-3-16,0 0-3 0,80-35-2 16,-57 34-1-16,2 1-1 0,1 0-2 15,0 0 0-15,3 0-5 0,1 0-5 16,1 0-1-16,-1 0-12 15,-1 0-22-15,1 0-37 0,-1 1-51 0</inkml:trace>
  <inkml:trace contextRef="#ctx0" brushRef="#br0" timeOffset="303444.0473">26055 14295 399 0,'0'0'63'16,"0"0"-19"-16,0 0-12 0,0 0-12 0,0 0-7 16,0 0-6-16,0 0-6 15,87 2-2-15,-42-2-3 0,7-3-1 16,5 0-8-16,4 3-24 0,3-1-68 16,1 1-114-16</inkml:trace>
  <inkml:trace contextRef="#ctx0" brushRef="#br0" timeOffset="304297.4615">28665 12796 400 0,'0'0'50'16,"0"0"-10"-16,0 0-10 0,0 0-8 0,0 0-7 16,0 0-8-16,0 0-4 0,0 0-3 15,0 0-2-15,0 0 1 16,-27-19 2-16,18 39-1 0,-3 10 2 16,5 1-1-16,0 6-1 0,2 0 1 0,0 2-1 15,4-2 2-15,1 0-2 0,0-2 2 16,0-3-4-16,6-4 2 0,0 0 5 15,3-2-3-15,-2-4 3 0,2-5-2 16,-3-3-3-16,-3-5 0 0,-2-5 1 16,2 1 0-16,-3-5 3 0,0 0 1 0,0 0 5 15,1 0-1-15,-1 0-1 0,0 0-3 16,0-11-1-16,0-7-3 16,0-8-4-16,-4-2 1 0,1-3 0 15,-1-1 2-15,-3-3 0 0,2-3 0 0,0-1 0 16,-1-1 0-16,0-2 1 0,0 2-1 15,-1 2 1-15,1 2-1 0,0 4 0 16,2 3-1-16,0 9 1 0,2 2 0 16,1 6 0-16,1 5 0 0,0-6-1 15,0 8 1-15,0-2-2 0,0 3 1 0,0-1 0 16,0 1-1-16,1-3 0 0,3 0 0 16,5 2 1-16,4 1 1 0,-1 2-1 15,5 0 1-15,1 0-1 0,-5 0 0 16,7 2 0-16,0-1 0 0,-1 1-1 15,7-2-1-15,0 2-3 0,-2 0 2 16,2 0-1-16,2 0-5 0,-2 0-4 16,2 0-11-16,1 0-20 0,1 3-30 15,-3 3-48-15,-1 2-39 0</inkml:trace>
  <inkml:trace contextRef="#ctx0" brushRef="#br0" timeOffset="304588.0196">28477 13121 253 0,'0'0'52'15,"0"0"-9"-15,0 0-11 0,0 0-8 16,0 0-3-16,0 0 4 0,0 0 0 16,0 0 0-16,0 0-7 0,27 6-7 0,5-6-5 15,4 0-8-15,4 0 0 0,2 0 1 16,4 0-1-16,0 0-3 0,2 0-6 16,-2 0-13-16,2 0-21 0,-1 0-41 15,-2 1-60-15</inkml:trace>
  <inkml:trace contextRef="#ctx0" brushRef="#br0" timeOffset="305274.8951">27304 13726 179 0,'0'0'42'0,"0"0"-4"0,0 0-9 15,0 0-4-15,0 0-5 0,0 0-4 16,0 0-2-16,0 0-2 0,0 0 5 15,0 0 6-15,-37 29 3 0,54-15 1 16,9-3-3-16,9-1-1 0,7-2-3 16,8-3-2-16,8 0-3 0,6-2-3 0,5 0 0 15,8 1-3-15,3-3 0 0,6-1-1 16,8 0-3-16,6 0 0 0,7 0-1 16,6-3-3-16,8-2 1 15,8 1-1-15,4-2-1 0,6 0 2 0,5 0-2 16,8-4 1-16,7 2 1 0,9-2-2 15,6 0 1-15,8-2 0 0,3-1-1 16,5 0-1-16,-1 0 1 0,2 0-1 16,-6 1 0-16,-5 0 2 0,-7 2-2 15,-7 3-2-15,-14 1 1 0,-10 1-4 0,-12 4 6 16,-12 1 2-16,-11 0-1 0,-11 0 0 16,-14 0-6-16,-11 0 1 0,-15 0 1 15,-15 0-2-15,-15 0-3 0,-13 1-1 16,-7-1-1-16,-6 0-1 0,0 0 3 15,0 0-1-15,0 0-2 0,0 0-7 0,0 0-19 16,0 0-33-16,1 0-36 16,-1 0-36-16</inkml:trace>
  <inkml:trace contextRef="#ctx0" brushRef="#br0" timeOffset="306742.1128">25660 14610 177 0,'0'0'44'0,"0"0"-3"16,0 0 3-16,0 0-4 0,0 0 0 16,0 0-11-16,0 0-6 0,0 0-6 15,0 0-6-15,-1-27-4 0,1 25-2 16,0-1-3-16,3 0 0 0,8-1 2 15,4 4-2-15,3 0 1 0,6 0-1 16,0 2 0-16,1 3 0 0,-1-2-1 16,1 2 1-16,-2-2-1 0,2-1 0 15,-1 3-2-15,-2 0 0 0,-6-2-1 16,0 0 1-16,-8 0-1 0,-3-2 0 0,-1 1 2 16,-4-2-1-16,2 3 1 0,1 0 3 15,-1-1-1-15,1 3 3 0,-3-5 0 16,0 0 0-16,0 0 1 0,0 2 1 15,1 0 0-15,-1-1 3 0,0 1-1 16,0-1 1-16,0 1-2 0,0-1-2 0,0 1-1 16,0 5-2-16,0-1 2 15,0 0-3-15,0 6 2 0,0-6-3 16,0 7 0-16,0 0 1 0,0 0 1 16,0 3-2-16,0-4 0 0,0 7-1 0,0-1 0 15,2 0 0-15,-1 8-1 0,1 0 1 16,-2 3-2-16,1 1 2 0,2 2 0 15,-1 3 0-15,1 0 1 0,0-1-2 16,0 2 2-16,0-4 5 0,2 2-5 16,1 0 3-16,-2-3-3 0,2 1-2 0,-2 0 1 15,1 0-1-15,-2 1 0 0,1 1-1 16,-1-1 1-16,-2 0-2 0,-1-1 1 16,2 2 0-16,-1-4 1 0,1 2-2 15,-1-3 3-15,-1 1-2 0,0-1 2 16,0 0-3-16,-3 1 2 0,-4-1 0 15,-5 0 1-15,-1 1 5 0,-2-1-5 16,-2-5 3-16,0-1-2 0,0-3-1 16,0-5 1-16,0-3 0 0,2-1 0 15,-1-4 1-15,-3 0-1 0,-1-2 2 0,-2-3-2 16,-3 1 1-16,-2 0-1 0,-2-1-1 16,-3 1-1-16,-3-1 0 0,-2-1-1 15,-3 2-1-15,-3 1 0 0,0 0-4 16,-2 6-10-16,-10 0-40 0,-2 6-77 15,-10-2-146-15</inkml:trace>
  <inkml:trace contextRef="#ctx0" brushRef="#br0" timeOffset="314846.6869">28301 14634 142 0,'0'0'44'0,"0"0"-4"15,0 0 0-15,0 0 1 0,0 0-5 16,0 0-3-16,0 0-12 0,0 0-7 0,0 0-4 16,0 0-4-16,10-63-3 0,-17 58-1 15,1 0-3-15,3 2 2 0,0 2-1 16,3 1-1-16,0-2 1 0,-2 2-1 15,-4 0-2-15,-8 0 1 0,-3 6 4 16,-5 6-4-16,2 4 6 0,-1 2-4 0,1 1 0 16,0 1-2-16,2 0 2 0,0 1 0 15,2-1-2-15,3-2 2 0,1 0 0 16,3-4-1-16,3-2 1 16,1-3-2-16,4-4 2 0,1 4 1 0,0 1 3 15,6 1 1-15,7 3 3 0,9-5-1 16,4-5-2-16,4 1 1 0,5-2-2 15,1 0-1-15,3 0 0 0,-3 2-2 16,-1 0 1-16,-5 2 0 0,-4-1 1 16,-4 3-1-16,-8-3-1 0,-2 3 0 0,-4-3-1 15,-5 2 3-15,2 1 2 0,-5 1 0 16,0 4 4-16,-6-3-1 16,-9 1-1-16,-2-2-1 0,-5-5-1 0,-1 0-4 15,-1-2 1-15,2-3-1 0,-1 0 0 16,6 0 1-16,0 0-1 0,6-1-1 15,1-4 2-15,0 1-2 0,1-1 1 16,2-1 0-16,4 2-3 0,0-4 1 16,3-3-4-16,0-3 1 0,7-6-4 15,8 4 0-15,4-2-1 0,5 1-2 0,2 3 2 16,3 0 2-16,0 4 1 0,-2 3 3 16,-1 2 2-16,-2 3 2 0,-3 2 0 15,-1 0 1-15,-3 3-1 0,-2 5 0 16,-2 1 0-16,-1 3 2 0,-2 2 0 15,-1 1-1-15,0 0 1 0,0 2 0 0,-1-1-3 16,-4-4 1-16,1 4 0 16,-1-3-2-16,-3-2 1 0,2 8 0 15,-3-3-1-15,0 1 0 0,-8 4-2 16,-1-2-1-16,-1-3 0 0,0-4-3 0,1-2-2 16,3-6-8-16,3-1-17 0,0-1-15 15,3-2-12-15,-1 0-32 0,1 0-12 16</inkml:trace>
  <inkml:trace contextRef="#ctx0" brushRef="#br0" timeOffset="315343.9975">28447 14745 249 0,'0'0'51'16,"0"0"-8"-16,0 0-8 0,0 0-11 0,0 0-9 15,0 0-3-15,0 0-11 0,-16-77-4 16,19 70-5-16,3 1-6 0,6 5-1 15,6 1-2-15,5 0-4 0,6 1-5 16,0 7-3-16,-2 1-8 0,1 2-9 16,-2 1-6-16,-4 1 2 0,-1 1 5 0,-1 0 14 15,-2 0 14-15,1 1 9 0,-5-2 7 16,0 1 5-16,-3-5 2 0,-1 2 5 16,-2-1 2-16,-3-2 5 15,4 2 7-15,-5-2 2 0,-1 0 6 0,2 0 1 16,-2 0-1-16,2 2-2 0,-2 0-2 15,0 0-3-15,-2 1-6 0,2 0-3 16,-2 1-3-16,2 0 0 0,-3 1-3 16,0 0 0-16,0-3-2 0,0 3-1 15,0-2 4-15,-3-1 6 0,-2-2 1 0,-1-1 5 16,-2-2 1-16,0 1-2 0,4-5-1 16,-7-1-1-16,3 0-4 0,-1-4-4 15,-3-5-1-15,7-7-3 0,2 0-3 16,0-8-2-16,3-2 0 0,0-2-3 15,8 0 1-15,4 0-2 0,2 4 0 16,3 1 0-16,0 4 0 0,-1 2-3 16,3 3 1-16,-6 5-2 0,2 4-2 15,2 4 3-15,0 1-3 0,4 1 1 16,-3 10-2-16,0 6 1 0,0 2-3 0,-2 8-3 16,-3 0-9-16,-2 6-21 0,-3-1-37 15,-4 3-50-15,-4 0-110 0</inkml:trace>
  <inkml:trace contextRef="#ctx0" brushRef="#br0" timeOffset="316246.0667">30027 14486 22 0,'0'0'53'16,"0"0"-6"-16,0 0-13 0,0 0-16 0,0 0-15 16,0 0-1-16,0 0-4 0,0 0 1 15,0 0-4-15,0 0 0 0,-13-27-1 16,12 26 0-16,1 1 1 16,-3-1 0-16,3 1 2 0,-1-2 0 0,1 2 4 15,-2 0 2-15,2 0 0 0,-1 0 1 16,1 0-1-16,-2 0 2 0,2-2 1 15,-1 2 6-15,1 0 3 0,-2-1 6 16,2 1 0-16,-1 0-4 0,1-2-1 16,-2 0-6-16,2 1 1 0,-3-5 3 0,2 1 3 15,0 0 2-15,1 0 3 0,0 5 1 16,-2-5-5-16,1 2 0 0,-1-2-4 16,1 0-4-16,-2 2 0 15,-1 0-4-15,-4-4 0 0,1 3-2 0,3 3 2 16,-8-1 0-16,-1 2 1 0,-7 3 2 15,-6 6-2-15,0 6 2 0,-2 4-2 16,-1 5 3-16,-2 7 2 0,-4 3-5 16,0 6 1-16,-2 4-5 0,4 3-3 15,1 1-1-15,6 4 0 0,5-2 0 0,6-3 0 16,6-3 1-16,6-3-1 0,3-3 0 16,4-1-1-16,8-3 0 0,8-2-1 15,5 0-2-15,6-3 2 0,6-3-6 16,6-1-5-16,6-2-14 0,2-1-31 15,6-4-41-15,-1-5-59 0</inkml:trace>
  <inkml:trace contextRef="#ctx0" brushRef="#br0" timeOffset="316875.514">30392 14725 161 0,'0'0'37'0,"0"0"-6"0,0 0-3 16,0 0-4-16,0 0 0 0,0 0-1 16,0 0 0-16,0 0-2 15,0 0-4-15,-48-77-4 0,44 74-4 0,-8-1-4 16,6 4 0-16,-8 0-3 0,-4 0-1 15,0 5 2-15,-4 4-1 0,3 2-1 16,2 3 1-16,1-1-1 0,2 2 0 16,3 0 1-16,0 1 0 0,5-5-1 15,0 2 1-15,3 2-1 0,2 2 2 0,1 4-2 16,0-3 1-16,6 0 0 0,4-2 0 16,6-1 1-16,1 0-1 0,6-2-1 15,5-3 0-15,2-1-1 0,5-3 0 16,0-1 0-16,3-4-2 0,-1-1 2 15,-1 0 1-15,-1-3 6 0,-4-4 0 0,0-4 4 16,-5-3 1-16,-3-1 2 16,-4-5 0-16,-4-1 2 0,-3 0 0 15,-4-4-4-15,-3 3-3 0,-2-3-5 16,-3 3-3-16,0 1 1 0,-10 2 0 0,-2 3-2 16,-2 4-6-16,-8 2 3 0,-2 4-5 15,-4 5-4-15,1 1-2 0,-2 1-10 16,3 7-14-16,2 2-27 0,6 4-30 15,3 0-33-15,4-4-40 0</inkml:trace>
  <inkml:trace contextRef="#ctx0" brushRef="#br0" timeOffset="317142.4763">30389 14583 342 0,'0'0'73'0,"0"0"-15"0,0 0-13 15,0 0-16-15,0 0-15 0,0 0-10 16,0 0-2-16,0 0 0 0,0 0-1 16,0 0 2-16,26 27-2 15,-22 0 2-15,0 5-1 0,1 3-2 0,-1 4-2 16,1 2-2-16,2 4-2 0,-2 1 0 15,1 1-4-15,0 0-2 0,0-4-21 16,0-1-44-16,-1-7-61 0,0-1-116 16</inkml:trace>
  <inkml:trace contextRef="#ctx0" brushRef="#br0" timeOffset="317485.517">30886 14926 168 0,'0'0'0'0,"0"0"30"15,0 0-30-15,0 0 54 0,0 0 24 16,-17-81-3-16,13 70-9 0,1 2-19 0,0 4-19 16,1 1-11-16,2 4-4 15,-1-1-6-15,1 1-2 0,0-3-3 0,7-2-2 16,9 0 0-16,4 1-1 16,8 1-2-16,2 3-1 0,4 0 0 0,2 0-1 15,1 0-5-15,1 0-5 0,-2 0-10 16,-3 0-25-16,2 0-39 0,-5 0-63 15</inkml:trace>
  <inkml:trace contextRef="#ctx0" brushRef="#br0" timeOffset="317748.9681">31097 14648 434 0,'0'0'61'16,"0"0"-19"-16,0 0-15 0,0 0-13 15,0 0-7-15,0 0-5 0,0 0-1 0,0 0 0 16,0 0 1-16,-36 33-2 0,31-7 1 16,2 3-3-16,1 3 0 0,1 2-1 15,-1 3-1-15,2 1-2 0,0 0-1 16,0-2-8-16,0-3-12 0,2-8-36 15,4-2-57-15,-1-8-135 0</inkml:trace>
  <inkml:trace contextRef="#ctx0" brushRef="#br0" timeOffset="318375.7903">32076 14546 542 0,'0'0'0'16,"0"0"4"-16,0 0-4 0,0 0 4 16,0 0 4-16,0 0 3 0,0 0-4 0,0 0-4 15,0 0-2-15,-39-25-3 0,31 25 6 16,-4 5-5-16,-4 8 7 16,2 1-5-16,-4 6-1 0,2 0 1 0,-1 3-8 15,-1 0 6-15,-2 3-6 0,3 1 7 16,0 0-1-16,0 2 1 0,-2 0 0 15,1 1-1-15,-2-3 0 0,1 1 1 16,-1-4-1-16,0-3 1 0,2-4 1 16,4-7 1-16,-1-2 0 0,7-5 1 15,-5-3 0-15,-2 0 1 0,2-3-1 0,-3-6-1 16,2-5 2-16,4-3-3 0,2-1 2 16,2-1-1-16,1 4 2 0,4-3-1 15,-1 1-1-15,2-1-2 0,0-7-2 16,6 5-2-16,5 1-1 0,3 2 1 15,3 3-1-15,3 2 1 0,2 5 0 0,4 2 1 16,0 3 1-16,1 2 1 16,1 2-1-16,-3 7-1 0,1 5 2 15,1 1-1-15,-1 5 5 0,1 1-4 16,-1 2 3-16,-2-1-5 0,-1 3-1 0,-2-1 1 16,-3 0-2-16,-2-2-1 0,-2-3-3 15,2-1 0-15,-3-4-13 0,-1-3-12 16,1-5-25-16,1-2-17 0,-4-2-23 15,7-2-14-15,0 0-16 0</inkml:trace>
  <inkml:trace contextRef="#ctx0" brushRef="#br0" timeOffset="318634.4721">32241 14490 252 0,'0'0'75'15,"0"0"-12"-15,0 0-5 0,0 0-15 16,0 0-10-16,0 0-14 0,0 0-6 16,0 0-7-16,0 0 0 0,82-49-2 0,-57 65 0 15,1 3 3-15,0 6-4 0,2 3 3 16,-2 2-4-16,-3 4-2 0,-6 3 0 16,-4 3-2-16,-10 3 1 0,-3 4-1 15,-5 2 0-15,-7-1-2 0,-4-1 1 16,-6-1 0-16,-4-3-3 0,-3-5-4 15,-1-3-7-15,-6-2-43 0,-2-1-61 16,-7-4-139-16</inkml:trace>
  <inkml:trace contextRef="#ctx0" brushRef="#br0" timeOffset="324706.6118">17303 16946 188 0,'0'0'36'0,"0"0"-3"16,0 0-2-16,0 0-3 0,0 0-2 16,0 0-4-16,0 0-6 15,0 0-8-15,0 0-5 0,-62-15 0 0,62 13 1 16,0 2 2-16,0 0 1 0,0 0-2 15,0 0 3-15,0 5 4 0,9 2 0 16,1 1 3-16,-2-3 0 0,9-3-5 16,1 0 2-16,5-2-7 0,8 0-1 15,2-4-2-15,3-4-2 0,3-4-2 0,3 0-3 16,0 1-8-16,0-3-13 0,-4 5-14 16,-12 5-29-16,-3 4-36 0,-10 1-39 15</inkml:trace>
  <inkml:trace contextRef="#ctx0" brushRef="#br0" timeOffset="324909.5481">17180 17249 319 0,'0'0'62'0,"0"0"-19"0,0 0-16 0,0 0-7 16,0 0-3-16,0 0-4 0,0 0-1 15,0 0-7-15,77 9-4 0,-31-9-7 16,6-9-5-16,5 0-31 0,2-4 11 0,2-2-55 16,0 2-28-16,-1 1-62 0</inkml:trace>
  <inkml:trace contextRef="#ctx0" brushRef="#br0" timeOffset="326897.5597">19263 16431 78 0,'0'0'39'0,"0"0"1"0,0 0-4 16,0 0-2-16,0 0-1 0,0 0-1 15,0 0-3-15,0 0-2 0,0 0-8 16,-2-73-3-16,2 70-3 0,0 3-7 15,0-1-2-15,-1-1-3 0,0 2-1 16,-1-1-2-16,2 1 0 0,-1-1 1 0,1 1 1 16,0 0 0-16,0 0 2 0,-2 4 0 15,2 11 4-15,0 6-1 16,0 6 1-16,0 0 3 0,2-2 2 16,2 5-2-16,-1-4 1 0,2 1-7 0,-2 1-3 15,-1-6 1-15,1-2 0 0,-2-2-1 16,1-7 0-16,-2-5 1 0,1 7 0 15,1-10 0-15,-2 1 1 0,1 2 1 16,-1-6 2-16,0 0 6 0,0 0 4 16,1 0-2-16,-1 2 0 0,2-2-5 0,2 0-3 15,3-5-3-15,2-5 1 0,1-6-3 16,2 5 2-16,-1-7 0 0,0 5-1 16,0 0 0-16,-1-2 0 15,0 0-2-15,3 2 1 0,-1-2 0 0,2 1 0 16,-2 2-1-16,-5 3-6 0,3 0 6 15,-4 2-5-15,-3 4 4 0,6-1 0 16,-3 4 0-16,5 0-1 0,3 0 1 16,-1 0 5-16,2 11-4 0,-2 2 4 15,-2 2-2-15,0 4-4 0,-3-1 2 0,2-2 0 16,1 3-1-16,-3-4 1 0,2 0 1 16,-4-4-2-16,1-2 1 0,2-1 0 15,-2 2 0-15,0-5 1 0,-1 0 0 16,-3-3 1-16,0 1 1 0,2-1 1 15,-5-2 3-15,0 0 0 0,0 0-1 16,1 0 1-16,3 0-2 0,-1-2-1 16,1-5 1-16,-1-1 1 0,-3-4-3 15,0 2 0-15,0-5 1 0,0-6-2 16,-3 1 0-16,-1-5 1 0,-3-1-3 0,3 0-3 16,-1 2 4-16,1-2-3 0,1 3 3 15,0 6 0-15,0-2 1 0,0 7-1 16,2-4-1-16,-1 4-1 0,2 5-6 15,0 1-2-15,0 6-10 0,0-2-9 16,0 2-27-16,0 0-37 0,3 0-44 0,4 2-79 16</inkml:trace>
  <inkml:trace contextRef="#ctx0" brushRef="#br0" timeOffset="327434.3552">18502 17008 229 0,'0'0'51'0,"0"0"-8"16,0 0-9-16,0 0-7 16,0 0-5-16,0 0-4 0,0 0-1 15,0 0 0-15,0 0 0 0,0 0-1 16,80 0 0-16,-31 0 2 0,4-4 0 0,6-2-2 16,8-1-2-16,7 0-5 0,7-3-2 15,7-2-2-15,4 1-5 0,5-5 1 16,5 1 0-16,6-1-1 0,2-1-1 15,7 0 0-15,3 1-5 0,2-1-2 16,-1 2-3-16,-2 0-1 0,-2 3-4 0,-3 4-10 16,-3-2-9-16,-6 1-15 0,-8 3-8 15,-8 0-12-15,-7 2-3 16,-9 0-13-16,-8 3-14 0</inkml:trace>
  <inkml:trace contextRef="#ctx0" brushRef="#br0" timeOffset="328634.1099">18619 17230 199 0,'0'0'49'16,"0"0"0"-16,0 0-8 0,0 0-11 16,0 0-6-16,0 0-5 0,0 0-7 15,-59-78-4-15,42 75-5 0,-6 2-3 16,-1 1-1-16,0 3-1 0,-2 8-2 15,1-1-1-15,2 5 0 0,4 0 1 16,2 0 2-16,4 5 20 0,1 3-22 16,5 2 21-16,4-4-2 0,3 2-20 15,0-3 19-15,7 0-15 0,6 1 1 16,3-5 1-16,3 2 0 0,3-1-1 0,0-2-1 16,2-1 2-16,-1-3 1 0,2 0 0 15,-3 0-2-15,-2-3 1 0,0 1-2 16,-7-4 2-16,-4-3 0 0,-2 4-2 15,-4-1 4-15,0-2-1 0,-2 6 1 16,-1-1 4-16,-4 4-3 0,-9 1 2 0,-5 1 3 16,-3 0-3-16,-4-7-2 15,8-1 0-15,-1 0 0 0,8-6 5 16,4 0 4-16,1 2 2 0,5-2-2 16,-2 0-5-16,-1 0-2 0,1-2-5 0,-1-1-1 15,0-9-3-15,3 0-1 0,4-9 1 16,5-5 1-16,4 3 3 0,-2 3-2 15,5 0 1-15,-3 2 0 0,-1 6-1 16,-1 2-2-16,-2 4 1 0,0 2 0 16,1 1 0-16,0 1 3 0,6 2-2 0,-2 0-2 15,5 3 1-15,-1 7-1 0,0 4 1 16,-2 2 1-16,0 3 1 0,-1 1-1 16,-3 1 0-16,-3 0-1 0,-1 5-3 15,-4-2 0-15,0 2-2 0,-3 1-5 16,-1-10-7-16,2 3-15 0,-2-6-24 15,0-1-17-15,0 1-15 0,0-8-6 16,0 0 14-16</inkml:trace>
  <inkml:trace contextRef="#ctx0" brushRef="#br0" timeOffset="328784.2264">18640 17340 163 0,'0'0'16'16,"0"0"-9"-16,0 0-14 0,0 0-14 0,0 0-12 16,0 0 5-16,0 0-63 15</inkml:trace>
  <inkml:trace contextRef="#ctx0" brushRef="#br0" timeOffset="329159.6947">18974 17595 201 0,'0'0'38'0,"0"0"-10"0,0 0-10 0,0 0-10 16,0 0-6-16,0 0 0 0,0 0-1 16,0 0 3-16,0 0 1 0,0 0 3 15,2 23 5-15,-2-11 3 0,0-1 4 16,0-7 2-16,-4 4 2 0,1-3 3 15,0-4 1-15,2 2-3 0,1-3-2 16,-8 0-5-16,-3 0-6 0,-2-7-2 16,-1-1-2-16,5-1-1 0,4 1-3 0,3-5 0 15,-1-6-1-15,3 1 0 0,0-6-2 16,7 1-2-16,3 3 0 16,4-1-2-16,3 3-2 0,1 3 1 0,1 4-1 15,3 4 2-15,-1 4-1 0,2 3 0 16,-1 0-1-16,1 5 0 0,-1 8-1 15,-4 1 0-15,0 7 1 0,-5 1 1 16,0 3-5-16,-5 5-9 0,-4-1-27 16,-3 4-31-16,-1-2-39 0,-1 0-57 15</inkml:trace>
  <inkml:trace contextRef="#ctx0" brushRef="#br0" timeOffset="331934.7802">20512 17293 88 0,'0'0'25'0,"0"0"-19"0,0 0 11 15,0 0 3-15,0 0 3 0,0 0-1 16,0 0-2-16,0 0-19 0,0 0 12 15,-32-56-4-15,29 54-4 0,0-2 1 16,1 3-1-16,2 1-1 0,-2-3-1 16,2 3-1-16,-1 0 1 0,-1-2-2 15,1 2 1-15,-2-1-2 0,2 1-1 0,-1-2 1 16,1 2-1-16,-1 0 1 16,1 0-1-16,-1 0 0 0,1 0 1 0,-1 0-2 15,-3 0 2-15,-1 0 2 0,-1 0-1 16,2 0 0-16,1 0 1 0,1 2 18 15,-1-1-16-15,1 4 17 0,0-4-15 16,0 3-1-16,0-2 1 0,-1 1-20 16,4-3 18-16,-1 0-1 0,1 0 0 0,-2 2 17 15,1-2-17-15,-1 1-3 0,1-1 1 16,-4 6-1-16,-2-1 1 0,0 1 4 16,-5 4-2-16,1 5 7 15,-2-3 24-15,-2 7-17 0,1 5 15 0,2-5-21 16,2 3-4-16,4 0-6 0,1-7 1 15,2 3-3-15,3 0 1 0,0-2 2 16,4 6-1-16,6-5 4 0,2-3-1 16,5-2 3-16,2-4 1 0,5 2 0 15,4-5-3-15,2-2-1 0,2-3-3 0,1 0 0 16,1-3 2-16,-1-2-3 0,-1-5 2 16,0 2-2-16,-5-2 2 0,-4-4 1 15,-3-2-1-15,-7 0 4 0,-2-4-3 16,-3 6 5-16,-5-4-1 0,-3 0-1 15,0-6-1-15,-9-5-1 0,-1 0-15 16,-4 1-3-16,-5 3 4 0,-1 0-6 16,-2 1 17-16,-3 4 2 0,1 5-2 15,-1 0 2-15,-1 3-3 0,1 4-1 16,-1 4-1-16,0 2 0 0,1 2 0 0,0 5 0 16,4 4-3-16,1 5 2 0,3 4-1 15,6 2 20-15,3 2-16 0,4 6 13 16,4-1-1-16,0 0-17 0,6 1 15 15,5-1-15-15,7-6-3 0,1 0 0 16,4-8 1-16,4-1 3 0,2-5-4 0,3-1 0 16,4-1-5-16,2-3-18 15,3-2-14-15,0 0-35 0,-2-10-42 16,-2 0-86-16</inkml:trace>
  <inkml:trace contextRef="#ctx0" brushRef="#br0" timeOffset="332630.2268">21215 17420 457 0,'0'0'49'0,"0"0"-12"15,0 0-16-15,0 0-4 0,0 0-3 16,0 0-3-16,0 0-5 0,0 0-3 16,0 0-4-16,0 0-1 0,19-28 0 0,0 21 0 15,2 1 1-15,4 1 1 0,0 0 0 16,1 2-4-16,-1 2-1 16,1-2 1-16,-1 0-3 0,1 2 1 0,-1-1 3 15,-1 0-3-15,-5 2-3 0,-1 0-9 16,-6 0-4-16,-6 0-19 0,4 0-8 15,-5 0-24-15,0 0-29 0,0 0-51 16</inkml:trace>
  <inkml:trace contextRef="#ctx0" brushRef="#br0" timeOffset="333262.5682">22158 17198 142 0,'0'0'35'16,"0"0"0"-16,0 0-3 0,0 0-3 15,0 0-4-15,0 0-7 0,0 0-3 16,0 0-6-16,0 0-4 0,0 0 0 16,-28-8-3-16,14 8 1 0,-4 7 0 0,3 0 3 15,3 4-3-15,-1 1 18 0,3 1-20 16,4-1 14-16,0 3-15 0,2-5 1 16,3 0 13-16,-1 9-14 0,2-3 17 15,5 4-16-15,6-3 2 0,4-6 2 16,3 0-2-16,7-1-1 0,2-4 1 15,5-2-1-15,3-2-4 0,-1-2 1 16,3 0 1-16,-4 0 3 0,-1-2 0 16,-2-2 2-16,-5-3 1 0,-2-2 3 15,-6-4 6-15,-2-1 6 0,-4-5-16 0,-3-3 13 16,-2 1-19-16,-4-6-4 0,-2 2 14 16,0 0-19-16,-8 0 16 0,-6 4-6 15,-1 4 2-15,-4 2-3 0,-3 4-3 16,-2 5 0-16,2 5-6 0,-1 1-4 15,0 6-7-15,1 6-16 0,6 3-29 0,-1 3-40 16,6 2-39-16</inkml:trace>
  <inkml:trace contextRef="#ctx0" brushRef="#br0" timeOffset="333566.0986">22256 17058 316 0,'0'0'51'16,"0"0"-4"-16,0 0-8 0,0 0-9 0,0 0-12 15,0 0-8-15,0 0-7 0,0 0-4 16,0 0-1-16,0 0 1 0,-7-27 0 15,7 47 2-15,-1 2-4 0,1 7 1 16,0 2 0-16,0 1 1 0,0 5 15 16,0 1-2-16,4 2 0 0,0-1-4 0,0-2-15 15,4-2-1-15,0-6-2 0,4 2-11 16,-2-3-30-16,6-6-48 0,-5-5-63 16</inkml:trace>
  <inkml:trace contextRef="#ctx0" brushRef="#br0" timeOffset="334060.6869">22756 17240 321 0,'0'0'43'0,"0"0"-4"0,0 0-32 15,0 0 7-15,0 0-7 0,0 0-4 16,0 0-3-16,0 0 2 0,0 0-1 15,70-38-2-15,-43 35-2 0,4 1-3 16,2 0-2-16,2-3-1 0,2 2-4 16,1 1-2-16,-1-3-4 0,0 2-9 0,-4-2-2 15,-1 2-18-15,-3-1-14 0,-3-1-15 16,-6 3-5-16</inkml:trace>
  <inkml:trace contextRef="#ctx0" brushRef="#br0" timeOffset="334283.5308">22978 17078 244 0,'0'0'64'0,"0"0"-2"16,0 0-16-16,0 0-13 0,0 0-13 16,0 0-12-16,0 0-9 0,0 0-4 15,0 0 1-15,0 0 0 0,-12-3 3 16,12 19 1-16,6 8-2 0,0-3 1 15,0 3-2-15,-1 1 13 0,2 2-17 0,1 1 15 16,-1-1-7-16,0-1-27 0,3 0-18 16,-4-5-68-16,1-5-52 15</inkml:trace>
  <inkml:trace contextRef="#ctx0" brushRef="#br0" timeOffset="334829.2879">23851 16973 449 0,'0'0'33'15,"0"0"-11"-15,0 0-12 0,0 0-7 16,0 0-3-16,0 0-1 0,0 0 0 16,0 0 1-16,0 0-3 0,-78 28 1 0,62-9-3 15,3 7 2-15,-4 0 1 0,1 1-1 16,-4-1 1-16,-1-2-1 0,1-1 1 16,0 0 0-16,1-3 17 0,0 0-15 15,1-4 15-15,6-2-15 0,-1-7 1 16,3-2-1-16,0-2 3 0,-1-2-1 15,-1-1 0-15,-5 0 2 0,0 0-3 16,3-2-1-16,-2-5 2 0,3 0-3 16,1-4-13-16,1 0 18 0,3-1-22 15,4 3 20-15,3-1-3 0,-3 0 0 0,4-2-1 16,0-3-2-16,8 0 1 0,4-3 0 16,2 6 2-16,1 1 1 0,-4 5-1 15,4 1 0-15,-1 2 0 0,-1 3-1 16,5 0-1-16,-1 0 2 0,0 0-2 15,5 8 2-15,-4 1-2 0,0 2 0 16,-2 1 2-16,0 1-1 0,-2-1-1 16,1 5 0-16,-1-2 16 0,-1 0-20 15,1 3 16-15,0-2-21 0,0-2-6 16,-4-5-1-16,2-3-16 0,2 0-13 0,-4-5-19 16,9 2-22-16,-3-3-16 0</inkml:trace>
  <inkml:trace contextRef="#ctx0" brushRef="#br0" timeOffset="335093.8904">23986 16806 330 0,'0'0'29'16,"0"0"-17"-16,0 0-7 0,0 0 5 15,0 0 1-15,0 0 4 0,0 0 2 16,34 88-7-16,-25-56-2 0,-2-2-5 16,2 2-3-16,-2 0 0 0,-1 0 0 0,0 0-1 15,-3 0 1-15,1 0-3 0,-4 0 2 16,0 3 15-16,0-1-3 0,-4 4-1 16,-5-1-6-16,-3-2-22 0,-3-1-26 15,-5-3-65-15,-5-4-72 0</inkml:trace>
  <inkml:trace contextRef="#ctx0" brushRef="#br0" timeOffset="335614.0709">22051 16843 298 0,'0'0'42'15,"0"0"-15"-15,0 0-8 0,0 0-5 16,0 0 3-16,0 0-2 0,0 0 1 15,0 0-4-15,-97 91-4 0,74-58-1 16,0 5-5-16,2 1-1 0,1 3-2 16,3 0-1-16,4 2 17 0,2 1-15 0,6 0 16 15,1-1 0-15,4-2-19 0,1 0 17 16,12-8-12-16,2-2-5 0,6-2 2 16,5-3-2-16,3-5-5 15,4-1 1-15,3-2-8 0,4-4-17 0,0-2-48 16,2-5-61-16,2-7-95 0</inkml:trace>
  <inkml:trace contextRef="#ctx0" brushRef="#br0" timeOffset="336482.1537">24518 16717 273 0,'0'0'48'0,"0"0"-9"16,0 0-11-16,0 0-4 0,0 0-6 16,0 0-3-16,0 0-8 15,0 0-6-15,0 0-2 0,9-67-3 0,0 64-1 16,3 3 2-16,4 3 0 0,3 9-1 15,-3 0 1-15,-5 5 0 0,0 4 0 16,-3 2 0-16,-2 3 2 0,-2 1-3 16,-2 7 1-16,-2-4-2 0,0 3 3 15,-3 1 0-15,-5 1 0 0,-1-7-1 0,0 1 1 16,-1-2 1-16,1-2 1 0,0-5-2 16,5-5 0-16,1-5 1 0,3 0 1 15,0-3-1-15,0 3-1 0,2 4-2 16,3-5 2-16,5 1 2 0,-2-8 0 15,0 3 0-15,1-3 0 0,-3-2 1 16,-1 1 6-16,-5-1 3 0,5 0 3 16,-1 0 1-16,1 0-1 0,1 0 3 15,-6 0 0-15,0-6 3 0,0 2 2 16,-2-4-5-16,-1-3-4 0,0 8-4 0,-6-1-2 16,5 2-4-16,-6 2-1 0,1 0-2 15,1 2-1-15,-1 10-1 0,2 3 0 16,1 8 18-16,5 2-16 0,1 5 18 15,0 3-4-15,2 2-13 0,4 4 14 16,3 5-17-16,-1 1 1 0,0 3 0 0,-1-1 1 16,0-3-3-16,-3-3 2 15,-1-3 0-15,-1-5-2 0,-2 0 3 0,-3-8-1 16,-10-3 0-16,-2-3 1 16,-8-3 1-16,-5-5 1 0,-7-2-3 0,-7-4 3 15,-6-2-5-15,-3-3-10 0,-9-8-32 16,-8-4-72-16,-9-6-136 0</inkml:trace>
  <inkml:trace contextRef="#ctx0" brushRef="#br0" timeOffset="337453.9002">19684 17070 209 0,'0'0'39'0,"0"0"-1"0,0 0-2 15,0 0-5-15,0 0-3 0,0 0-4 16,0 0-5-16,0 0-2 0,0 0-7 16,-14-65-8-16,0 62-3 0,-2 3-3 0,-6 3-1 15,-2 9 2-15,1 4-1 0,2 2-2 16,1 1 1-16,4 2 1 0,2 3 0 16,5-3 4-16,3-5-1 15,3 2 1-15,3 2 1 0,0 0 16 0,2 7-15 16,5-5 17-16,3-1-17 0,3-2 0 15,2-2 17-15,2-2-18 0,-1 1 15 16,1-5-16-16,-2-1 0 0,-1 1 0 16,-5-4 0-16,-2 4-2 0,-1-5-1 15,-4 3 0-15,0 6 0 0,-2-1 2 0,-5 6 4 16,-7-2-1-16,-5 1 1 0,-2-4-2 16,-1 1 2-16,1-4 0 0,3-5 0 15,7-2 0-15,6-3 3 0,3-2 0 16,0 0 1-16,0 0 2 0,0 0-2 15,-1 0-1-15,-1 0-3 0,0 0 0 16,2 0-4-16,0-7 1 0,0-3-2 16,4-5 4-16,2 1 1 0,2 5-2 15,-2 2 0-15,-1 5-2 0,0-1 0 16,-5 3-2-16,6 0 1 0,3 0 0 0,4 2 3 16,4 6 0-16,-5 3 1 0,1 3 0 15,-5 4-3-15,1-1 0 0,-2 4-2 16,-3 3 3-16,-2 3 3 0,-2 2-2 15,0 4 1-15,-2 2 1 0,-2 0 0 16,-3-3 0-16,3 3 2 0,2-4-4 0,2-3-1 16,0 0 2-16,2-2-7 15,6-3 4-15,2-3-1 0,4-1 1 0,3-6-6 16,4 1-10-16,1-7-30 16,4-3-43-16,5-4-42 0,2-11-51 0</inkml:trace>
  <inkml:trace contextRef="#ctx0" brushRef="#br0" timeOffset="349445.3349">25475 10128 406 0,'0'0'43'0,"0"0"-12"15,0 0-8-15,0 0-9 0,0 0-5 16,0 0-4-16,0 0-3 0,0 0-4 15,0 0-3-15,-12 0 1 0,12 0 1 16,0 0 2-16,2 0 0 0,4 0 1 0,7-2-7 16,7 0 1-16,2 1-1 0,5-3-1 15,-2 3-1-15,-2-2-12 16,-4 1-27-16,-3 2-29 0,-3 0-30 16,-3 0-20-16</inkml:trace>
  <inkml:trace contextRef="#ctx0" brushRef="#br0" timeOffset="349627.9719">25358 10498 321 0,'0'0'65'0,"0"0"-13"0,0 0-10 16,0 0-11-16,0 0-12 16,0 0-9-16,0 0 0 0,0 0-8 15,0 0 0-15,29 3-2 0,0-12-6 0,1-1-5 16,4 0-11-16,0-1-13 0,4 1-26 15,-5-1-36-15,2 0-29 0,-5 1-50 16</inkml:trace>
  <inkml:trace contextRef="#ctx0" brushRef="#br0" timeOffset="349898.6165">25540 10029 390 0,'0'0'35'0,"0"0"-3"0,0 0-5 16,0 0 2-16,0 0-2 15,0 0-8-15,0 0-3 0,0 0-5 16,23 79-3-16,-3-59-4 0,4 1-1 0,3 1-2 16,2 3 1-16,0 2-5 0,1 3 1 15,-2 4 0-15,-4 2 0 0,-4 3 1 16,-5 1 1-16,-5 1 0 0,-7-2-4 15,-3 1 5-15,-7-2-4 0,-8 0-2 16,-6-5-3-16,-7-1-25 0,-2-2-53 0,-3-4-111 16</inkml:trace>
  <inkml:trace contextRef="#ctx0" brushRef="#br0" timeOffset="350457.9844">26401 10035 518 0,'0'0'49'15,"0"0"-19"-15,0 0-15 0,0 0-8 0,0 0-2 16,0 0-2-16,0 0-3 0,0 0 0 16,0 0 0-16,0 0 0 0,-73 91 0 15,73-61 0-15,0 0 0 0,0 1-2 16,5-2 1-16,0-2 0 0,1-4-3 15,1-7 1-15,-1 0 0 0,-2-7-1 0,-2-4 3 16,2 3 0-16,-1-4 1 16,-1-1 5-16,1 0 5 0,-3-3 2 15,0 0-2-15,0-14-3 0,0-9-3 16,0-7-1-16,0-5 2 0,-6-3 0 0,-2 0 0 16,-2 0-1-16,-3 0 0 0,-1 1-2 15,0 3-1-15,-1 0 0 0,1 2 0 16,0 5 0-16,6 3 1 0,-1 7-1 15,5 2-7-15,2 4 4 0,1 7-6 16,1-7 3-16,0 2 0 0,7-2-2 0,6-1 1 16,3 2 1-16,6 2-1 0,4 2 1 15,1 2-3-15,4 0-2 16,-1 3-6-16,2 1-6 0,0 0-15 16,1 0-29-16,-3 0-39 0,2 6-41 0,-2-1-49 15</inkml:trace>
  <inkml:trace contextRef="#ctx0" brushRef="#br0" timeOffset="350677.5358">26190 10153 491 0,'0'0'59'16,"0"0"-20"-16,0 0-19 0,0 0-10 15,0 0-4-15,0 0-4 0,0 0-4 16,0 0-2-16,0 0-4 0,108-48-4 16,-63 33-7-16,1 3-10 0,0-1-23 15,0 3-35-15,-3-1-47 0,1 2-64 0</inkml:trace>
  <inkml:trace contextRef="#ctx0" brushRef="#br0" timeOffset="350903.5623">26985 10042 596 0,'0'0'29'0,"0"0"-12"16,0 0-12-16,0 0-6 0,26-80-4 15,-2 63-2-15,7 1-8 0,3 0-6 16,4 1-13-16,1 2-16 0,4 3-31 0,-3 3-38 16,-1 2-30-16</inkml:trace>
  <inkml:trace contextRef="#ctx0" brushRef="#br0" timeOffset="351079.5991">27066 10229 580 0,'0'0'41'0,"0"0"-15"0,0 0-4 0,0 0-10 15,0 0-7-15,0 0-5 0,0 0-5 16,0 0-7-16,77-39-20 0,-31 17-48 16,6 3-87-16,1-6-129 0</inkml:trace>
  <inkml:trace contextRef="#ctx0" brushRef="#br0" timeOffset="352754.1299">28496 8860 368 0,'0'0'52'0,"0"0"-16"16,0 0-10-16,0 0-4 0,0 0-8 0,0 0-8 16,0 0-7-16,0 0-6 0,0 0 0 15,0 0 0-15,-10-35 3 0,8 47 6 16,1 9 0-16,1 8-1 0,0 3 0 15,0 2 0-15,6 2 0 0,0 0 0 16,-1-1 1-16,5 0-2 0,-1 0 1 0,1-3 3 16,2-2-3-16,-1-3 2 0,0-2-3 15,0-5-1-15,-4-8 1 0,1-3 0 16,-3-4 2-16,-1-2 4 16,1-1 1-16,-5-2 4 0,0 0 4 0,4 0 1 15,2-5-3-15,3-7-5 0,2-10-4 16,-1-4-7-16,-1-1 5 0,0-1-3 15,-1 1 5-15,-2 3 1 0,-1 6-1 16,-2 1 0-16,0 8-2 0,-3 3 0 16,1 1-3-16,-1 5-2 0,0-1-4 0,0 1-6 15,2 0 1-15,6 0 4 0,4 0 4 16,8 6 3-16,4 6 1 0,0 2-4 16,0 1 2-16,1 0 0 0,-2 0-1 15,-1 0 6-15,1-1-5 0,-2 0 6 16,1-3-4-16,-9-4 0 0,3 1 0 15,-8-5 0-15,-3-2 1 0,1 2 4 16,-6-3 0-16,1 0 0 0,2-2 2 16,0-7-7-16,-3-9 4 0,0-3-3 15,-3-6 3-15,-6-2 3 0,-1 0-2 0,-3-2-1 16,0-5-1-16,0-2 0 0,2 0-2 16,0-2 2-16,2 0-3 0,1 5-1 15,2 1-2-15,2 6-2 0,1 8-4 16,2 3-3-16,1 5-16 0,0 6-40 15,1-1-46-15,3 6-35 0,8 1-48 0</inkml:trace>
  <inkml:trace contextRef="#ctx0" brushRef="#br0" timeOffset="353627.564">29927 8587 336 0,'0'0'51'0,"0"0"-9"16,0 0-1-16,0 0-4 0,0 0-6 16,0 0-10-16,0 0-11 0,-79-58-7 15,75 56-4-15,-7 2-3 0,-4 0-2 16,0 5 3-16,-5 10-2 0,1 3 3 15,3 4-3-15,1 2 0 0,4 0 1 16,5 1-1-16,3 0 2 0,3 0 2 16,2-1-1-16,8-1 2 0,3-1 0 15,2-2-2-15,2-2 0 0,0-1-1 16,3-3 1-16,2-2 1 0,-3-1-1 0,3-3 2 16,-1 0 1-16,0-2-1 0,-1 2 1 15,-7-3-1-15,1 0-4 0,-6 0-1 16,-1 1 1-16,1 2 1 0,-5-5-2 15,0 2 2-15,-3 0 2 0,0 6 1 16,-4 3 4-16,-8 3 4 0,2-7-5 0,-3-2 2 16,3-4-2-16,4-3 2 15,-5-1 2-15,-1 0-2 0,2 0 0 0,-6-4-1 16,3-5 0-16,4-3-1 16,-3-5 1-16,3 0-1 0,4-2-2 0,1-3 0 15,2 7 0-15,1-4-2 0,1-1 1 16,0 0-1-16,1-3 0 0,5 4 0 15,2 3 0-15,2 3 1 0,3 0-1 16,1 3 0-16,4 2 2 0,1 1-1 16,4 2 1-16,0 4 1 0,1-1-2 0,-3 2 1 15,0 0-2-15,-2 8-1 0,-2 1-2 16,-1 4 2-16,-3 1-2 16,0 2 0-16,-3 1-2 0,-2 2 0 15,-2 0-4-15,-1-5 0 0,-4 3-3 0,1 1 0 16,-2-6-7-16,0 6-18 0,0-7-17 15,-2 0-18-15,0-1-26 0,-5 0-8 16</inkml:trace>
  <inkml:trace contextRef="#ctx0" brushRef="#br0" timeOffset="353784.3881">29941 8620 170 0,'0'0'28'0,"0"0"-15"0,0 0-13 16,0 0-8-16,0 0-7 16,0 0-11-16,0 0-13 0,79-27-61 15</inkml:trace>
  <inkml:trace contextRef="#ctx0" brushRef="#br0" timeOffset="354167.3723">30279 8676 360 0,'0'0'29'0,"0"0"-16"0,0 0-8 16,0 0-2-16,0 0-1 16,0 0 1-16,0 0-2 0,0 0-2 0,0 0-1 15,0 0-1-15,36 71-1 0,-34-54 1 16,-1-6-2-16,-1 3 4 0,0 4 1 15,0-6 1-15,-1 3 4 0,-2-5 2 16,-3-3 5-16,2 0 7 0,1-4 7 16,-6-1 0-16,3-2-1 0,-4 0-3 15,-3-7-3-15,2-6 1 0,-3-4 2 16,7-1-5-16,0-3-7 0,3-2-4 0,4-2-6 16,0-3 0-16,0 2-1 15,8-1 1-15,4 1-4 0,3 0 2 0,5 5-3 16,1 3 1-16,1 4-2 0,1 7 2 15,2 4-3-15,-1 3-3 0,-1 3 0 16,-1 9-2-16,1 2 2 0,0 7 2 16,-1 0-10-16,1 5-23 0,-1 3-34 15,-6-1-41-15,0 6-42 0</inkml:trace>
  <inkml:trace contextRef="#ctx0" brushRef="#br0" timeOffset="356254.1924">31113 8407 16 0,'0'0'32'16,"0"0"9"-16,0 0 6 0,0 0-2 16,0 0-6-16,0 0-6 0,0 0-4 0,0 0-2 15,0 0-1-15,-22-53-3 0,17 46-1 16,2 4 1-16,0-1-2 0,-3-1 2 15,3 2-3-15,-1 0-1 0,-3-4-5 16,1 6-4-16,2 0-5 0,1-1-3 16,-4 2-1-16,-4 0-1 0,-4 6 0 0,-4 7 0 15,6 1-1-15,1 3-1 0,1 2-1 16,3 0 1-16,4 2-1 0,1 1 3 16,2-1 4-16,1 1-6 0,0-3 4 15,5-1-4-15,3-1-1 0,5-3 7 16,1-4-2-16,6-4 2 0,4-1-1 15,3-5 0-15,5 0-1 0,1-9-6 16,3-2 3-16,-1-3 0 0,0-2 2 16,-2-2 4-16,-3-1 0 0,-4-1 6 15,-5 0-3-15,-4 1 8 0,-5 1-4 0,-4 2 3 16,-7 2-2-16,-1-3-1 0,-4 0-5 16,-9-3-8-16,-1 4 2 0,-8 2-6 15,-1 3-2-15,-1 5 4 0,-3 6-10 16,1 0 0-16,-1 6-8 0,2 6-24 15,1 1-48-15,5 3-59 0,6-5-107 16</inkml:trace>
  <inkml:trace contextRef="#ctx0" brushRef="#br0" timeOffset="356538.2509">31048 8207 546 0,'0'0'48'0,"0"0"-22"0,0 0-10 0,0 0-9 15,0 0-7-15,0 0-1 0,0 0 1 16,0 0 0-16,0 0 3 16,0 0-1-16,15 97-2 0,-8-57 1 0,2 3-1 15,-2 2 5-15,1 4-3 0,0-1 3 16,-1-1-5-16,0-3-4 0,2-4 1 15,0-5-1-15,-1-4 0 0,2-7-3 16,-4-5-3-16,3-4-6 0,-3-6-16 16,-2-5-35-16,7 3-56 0,-5-7-87 0</inkml:trace>
  <inkml:trace contextRef="#ctx0" brushRef="#br0" timeOffset="356784.4019">31513 8500 490 0,'0'0'55'0,"0"0"-19"16,0 0-14-16,0 0-11 0,0 0-9 15,0 0-4-15,0 0-1 0,0 0-4 16,0 0-3-16,102-50-9 0,-74 42-12 16,2-1-26-16,4 3-41 0,-3-1-57 15</inkml:trace>
  <inkml:trace contextRef="#ctx0" brushRef="#br0" timeOffset="357075.7714">31566 8145 574 0,'0'0'44'0,"0"0"-16"15,0 0-11-15,0 0-10 0,0 0-6 16,0 0-3-16,0 0-1 0,0 0 0 15,0 0 1-15,-9 24 1 0,18 2 1 16,3 4 0-16,3 2-3 0,0 3 2 16,1 0-3-16,-3 0-1 0,1 2-3 0,-2-1 0 15,-2-1 4-15,0-1-7 0,0-1-1 16,1-6-14-16,-3-9-33 16,4-4-47-16,-4-7-83 0</inkml:trace>
  <inkml:trace contextRef="#ctx0" brushRef="#br0" timeOffset="357859.4808">32419 8004 227 0,'0'0'65'0,"0"0"-5"0,0 0-4 16,0 0-6-16,0 0-8 0,0 0-10 16,0 0-11-16,0 0-13 0,0 0-7 0,0 0-2 15,-13-46-2-15,4 57 4 0,-1 6 1 16,-3 4-1-16,2 4-2 0,-2 4 2 16,1 3-1-16,0 1 1 0,-2 2-2 15,4 0 1-15,-3-3-1 0,4 0 1 16,1-3-2-16,-1-5 1 0,-1 0-1 15,4-11 1-15,3-4 0 0,-1-1 1 16,1-5 3-16,0-1 1 0,1 2 4 16,-4-4-1-16,-2 0-1 0,-4-5 0 15,-3-6-3-15,2 0 0 0,1-3 0 0,3-1 0 16,2-2-1-16,1 3 2 0,3-1-2 16,2-3-1-16,1 5 0 0,0-6-3 15,0 2-2-15,6 3 1 0,3-2-1 16,-1 5-1-16,7 3 1 0,-1 6-2 15,5 2 3-15,5 0 0 0,-2 9 0 0,0 6 0 16,-1 3 0-16,-1 4-2 16,0 0 2-16,-3 1-2 0,-1 0-2 15,-2-2 2-15,-2 0 2 0,0-2 1 16,-1-3 1-16,-4-4 1 0,1 0-3 0,1-2-2 16,-3-3-6-16,3 1-5 0,-2-3-13 15,-2-4-9-15,6-1-18 0,-5 0-28 16,4 0-21-16,3-6-28 0</inkml:trace>
  <inkml:trace contextRef="#ctx0" brushRef="#br0" timeOffset="358108.0729">32513 7908 383 0,'0'0'66'0,"0"0"-23"16,0 0 1-16,0 0-17 0,0 0-7 15,0 0-9-15,0 0-10 0,0 0-4 16,0 0-1-16,-35-47 7 0,35 67 0 16,3 10 0-16,5 4-2 0,0 3-2 0,5 2 0 15,-3 1 0-15,2 5 0 0,-1 0-3 16,0 2 8-16,-3 3-10 0,1 0 6 16,-2 1-9-16,-2-1 0 15,-3-3-3-15,-2 1-8 0,0 0-20 0,-1-3-41 16,-11-1-55-16,-6-3-88 0</inkml:trace>
  <inkml:trace contextRef="#ctx0" brushRef="#br0" timeOffset="358565.7997">30681 8267 211 0,'0'0'75'0,"0"0"-10"16,0 0-8-16,0 0-9 0,0 0-11 15,0 0-2-15,0 0-11 16,0 0-8-16,0 0-7 0,0 0-5 16,-7-34-3-16,1 40-1 0,-2 11 4 0,-1 9 0 15,-2 5 3-15,3 7 4 0,-4 5-7 16,1 2 2-16,2 4-2 0,0 1-2 15,4 2 5-15,3 0-7 0,2-1-3 16,0 1 3-16,6-4-3 0,7-1 2 16,4-1 1-16,6-4 0 0,6-5-3 0,3-6 0 15,6-3-6-15,1-5-5 0,6-5-20 16,1-5-29-16,3-3-54 0,1-3-75 16</inkml:trace>
  <inkml:trace contextRef="#ctx0" brushRef="#br0" timeOffset="359206.0979">29200 9800 411 0,'0'0'20'0,"0"0"-2"0,0 0 0 16,0 0-9-16,-78 0-7 15,61 6-1-15,5-1-2 0,-4 7 4 0,8-4-5 16,0 3 4-16,1-2-4 0,4-4 1 16,0 2 0-16,2-2 1 0,-1 0 2 15,1 0 0-15,1-3 6 0,0 3 5 16,3 0 3-16,10 2 2 0,3-3-3 15,7-2-5-15,6-2-3 0,3 0-1 16,5-5 0-16,5-4 1 0,6-2-3 16,4-1-4-16,0 1 3 0,6-4-5 0,6 3 7 15,9-5 0-15,10 1 1 0,11-5-2 16,13-2-2-16,8-4 0 0,8-5-3 16,7-4-1-16,5-4 2 15,7-4-2-15,1 0-1 0,4 0-1 0,2 0-5 16,0 1 6-16,-3 1-1 0,-4-1 2 15,-6 0-1-15,-9 3-5 0,-7 1 9 16,-11 6-3-16,-8 5 5 0,-11 4 0 16,-8 4-5-16,-12 3 0 0,-8 2 1 15,-9 4 1-15,-8 0-2 0,-8 4-1 0,-3-1-4 16,-13 4-5-16,0 0-9 0,-1 2-26 16,-7 2-28-16,0-2-52 0,-7 2-55 15</inkml:trace>
  <inkml:trace contextRef="#ctx0" brushRef="#br0" timeOffset="360158.947">28253 10883 371 0,'0'0'59'16,"0"0"-17"-16,0 0-9 0,0 0-7 15,0 0-6-15,0 0-7 0,0 0-2 0,-25-77-6 16,14 74-3-16,-1 3-3 16,-6 3-1-16,-7 10 0 0,3 9 0 15,-1 4-2-15,1 6-2 0,5 0 2 16,0 2 1-16,4 2 2 0,1 1 2 0,3-2-2 16,4 0 1-16,2-1 4 0,1-4-8 15,2-3 2-15,2-3-2 0,5-3-2 16,3-1 5-16,2-3 0 0,-1-4-1 15,3-2 0-15,1-2 1 0,2-1 2 16,2-2 1-16,1-1 0 0,2-2 0 0,-3 2 0 16,-2-4 1-16,-2 1-3 0,-4 2-2 15,-2-1 1-15,1 0 0 0,-7-2-1 16,2 3 2-16,-5-4 1 16,0 0 4-16,0 0-1 0,0 0-1 0,0 0 1 15,0 5 0-15,0-1 0 0,-9 0 0 16,1 0-1-16,-3-4-1 0,-5 0 2 15,3-1 0-15,-6-8 1 0,9 2 0 16,-1-4 1-16,2-1 0 0,3 2-3 16,0-6 0-16,3 0-1 0,3 4-2 0,0-4-1 15,2 1 1-15,6 4-1 0,7-3 0 16,2 7 1-16,3 0-2 0,2 6 0 16,3 1 1-16,2 0-1 15,1 1 2-15,1 7-2 0,-3 1-1 0,-3 2-1 16,-1 3-2-16,-4-1-2 0,-3 4 2 15,-4 3 1-15,-3-1-2 0,-4 2 0 16,-3 3-10-16,-1-3-18 0,-1 1-26 16,-6 0-44-16,-3-4-36 0,0-1-44 15</inkml:trace>
  <inkml:trace contextRef="#ctx0" brushRef="#br0" timeOffset="360347.2257">28344 11152 462 0,'0'0'54'0,"0"0"-19"15,0 0-13-15,0 0-8 0,0 0-7 16,0 0-7-16,0 0-6 0,0 0-3 0,0 0-2 16,0 0-7-16,35-40-14 0,-6 40-33 15,-5 6-44-15,1 5-58 0</inkml:trace>
  <inkml:trace contextRef="#ctx0" brushRef="#br0" timeOffset="360740.3878">28549 11232 457 0,'0'0'54'15,"0"0"-14"-15,0 0-19 0,0 0-10 16,0 0-9-16,0 0-4 0,0 0 1 15,0 0 0-15,0 0 1 0,0 0 0 16,16 23-2-16,-10-12-1 0,0 4 0 16,-3 2 1-16,0-6 1 0,-2 6 1 0,-1-4 1 15,0-1 0-15,0 1 0 0,0-5 1 16,-3 1 0-16,2-4 2 0,-5 1 3 16,3-2 0-16,0-4 2 15,-5 0 3-15,3 0 0 0,-2 0 0 0,0-13-2 16,2 2-2-16,0-7-1 0,5-3-4 15,0-3 0-15,4-7-2 0,5 0-5 16,1 3 3-16,4 2-3 0,1 5 1 16,0 3 3-16,2 4 0 0,-5 6 0 15,2 2-2-15,-6 3-1 0,5 2 0 0,5 1-1 16,0 0 0-16,5 3 0 0,-4 7-1 16,1 2-2-16,1 3 1 0,-5 4 2 15,1 2-7-15,-4 3-11 0,-3 4-24 16,-3 0-48-16,-4 4-60 0,-3-4-108 15</inkml:trace>
  <inkml:trace contextRef="#ctx0" brushRef="#br0" timeOffset="361798.5379">29557 10311 287 0,'0'0'69'0,"0"0"-14"16,0 0-15-16,0 0-11 0,0 0-5 16,0 0-4-16,0 0-5 0,0 0-4 15,0 0-3-15,-21-61-3 0,21 61 0 16,-2-1-1-16,2 1-2 0,-4-3-2 15,-1 0 0-15,-4-2-1 0,0 2 0 0,-3 3 0 16,-7-2 1-16,8 2-1 16,-8 0 1-16,7 0 0 0,0 0 0 15,0 2 0-15,6-2 0 0,2 2 0 16,-3-2 1-16,2 0-1 0,-1 0 0 0,2 1 0 16,4-1 0-16,-1 0 0 0,-4 2 0 15,1 1-1-15,-5 4 0 0,-1 5-1 16,1 4 0-16,-1 6 1 0,3 1 0 15,3 1 1-15,1 1 0 0,3 0 0 16,0 0 1-16,0-3-1 0,1 1 1 0,5-3 4 16,3 1-5-16,2-1 4 0,0-2-2 15,1-3-3-15,1-1 2 0,2-2-1 16,2-1-2-16,0-2 1 16,1-3-1-16,-1 2 1 0,-1-1 0 0,2 0 0 15,-4 1 0-15,0 3-3 0,-3-3 3 16,-4 4 0-16,-1 1 1 0,-4 5 0 15,-2 7-2-15,0-1 2 0,-9 1 0 16,-5-1 0-16,-3-1 2 0,1-2-2 16,-1-4 0-16,4-5 1 0,0-5 0 0,6-1 0 15,-4-3 0-15,2 2 2 0,-2-3-2 16,2 0 1-16,4-2 1 0,-1 2 0 16,2-2 0-16,-1 0 0 0,1 0-1 15,0 0-1-15,4 0 0 0,-2-2-2 16,2-2-2-16,0-2 2 0,3-2-1 15,3 1 2-15,4 2 0 0,0 1 1 16,2 2 0-16,5 2-1 0,-1 2-1 16,4 7 1-16,-4 4 0 0,-2 4 0 15,-3 3 1-15,-1 4-1 0,-3 2 1 0,-1 3-1 16,-2-1 0-16,-1 3 0 0,0-1 3 16,1-1 0-16,0 0-2 0,2-3 3 15,0-2-7-15,0-1 2 0,3-2 0 16,2-1-1-16,1-2 2 0,3 0-4 15,0-3 3-15,4 1-2 0,-2-5 0 16,2 2-2-16,-3-2-5 0,0-1-4 16,-4-2-7-16,0 2-25 0,2-5-24 15,-6-1-32-15,8 1-14 0,-1-5-9 16</inkml:trace>
  <inkml:trace contextRef="#ctx0" brushRef="#br0" timeOffset="362382.6454">30087 10529 416 0,'0'0'42'15,"0"0"-10"-15,0 0-17 0,0 0-1 16,0 0-1-16,0 0-8 0,0 0-5 16,0 0 1-16,0 0-1 0,-37-15 0 0,29 27 6 15,1 4-4-15,1 2-1 0,0 2 3 16,0 3-3-16,-2-1 2 0,2 4-1 16,0 1-1-16,-1 2 2 0,1 3-3 15,0 2 0-15,2-1 1 0,4 0-2 16,0-1 1-16,0-2 0 0,8-5 0 15,3-1-3-15,2-6 2 0,4-5-2 16,2-3 0-16,1-7-1 0,3-3 2 16,0 0-2-16,1-9 1 0,0-5 2 15,1-6 1-15,-2-2 4 0,-1-6 1 0,-2-4 1 16,-3 0-1-16,-5-1 2 0,-4-2 2 16,-3 2 1-16,-5 0 1 0,0-1 1 15,-10 2-2-15,-5 2 1 0,-4-1 0 16,-2 4-4-16,-1 3 2 0,-3 3-7 15,1 7 5-15,-1 3-5 0,5 8-1 0,-2 3 0 16,2 0-1-16,4 6-1 16,0 6 0-16,4 5 4 0,5 3-5 15,0 3 5-15,6 1-4 0,1 2-2 16,0-2-1-16,7 1 0 0,3-4-1 0,3-2-1 16,4-2 2-16,1-2 0 0,5-1 1 15,0-5-5-15,1-2 1 0,2-4-2 16,-2-3-6-16,2 0-4 0,1-3-16 15,-1-5-29-15,3-2-27 0,-3-2-38 16,-2 2-42-16</inkml:trace>
  <inkml:trace contextRef="#ctx0" brushRef="#br0" timeOffset="362664.5674">30637 10723 607 0,'0'0'29'0,"0"0"-13"15,0 0-8-15,0 0-3 0,0 0-5 16,0 0-1-16,0 0-8 0,89-60-7 16,-56 51-21-16,3 1-51 0,2-1-89 15,0 2-105-15</inkml:trace>
  <inkml:trace contextRef="#ctx0" brushRef="#br0" timeOffset="363482.4267">31401 10322 294 0,'0'0'49'0,"0"0"-9"16,0 0-8-16,0 0-6 0,0 0-5 15,0 0-2-15,0 0-5 0,0 0-3 16,0 0-4-16,0 0-6 0,-30-54-1 15,21 54-5-15,-1 10 5 0,-3 5-3 0,1 4 7 16,4 3-1-16,0 2 1 16,4 0 3-16,0 2-3 0,2 0 4 15,2-2 3-15,2 0-4 0,6 1 2 16,4-3 1-16,4-2-8 0,1-3 6 0,2-3-5 16,2-3 0-16,2-4 2 0,0-5-3 15,4-2 1-15,0 0-1 0,4-13-1 16,1-3-1-16,-1-6-4 0,1-3 4 15,-1-5-2-15,-5 0 6 0,-6-2 2 16,-3 0-1-16,-8-1 1 0,-5 1 0 0,-4 0 0 16,-1 4 1-16,-9 0-3 15,-7 6-2-15,-2 3-2 0,-6 7-2 16,-1 4 0-16,-1 8-1 0,-2 0-1 16,0 13-2-16,3 3-3 0,4 4-4 0,3 1-11 15,8 1-19-15,5-1-36 0,6 0-40 16,0-1-32-16</inkml:trace>
  <inkml:trace contextRef="#ctx0" brushRef="#br0" timeOffset="363743.2118">31463 10171 417 0,'0'0'64'0,"0"0"-9"0,0 0-12 16,0 0-15-16,0 0-15 0,0 0-6 16,0 0-6-16,0 0-1 0,0 0 3 15,0 0 1-15,3 29-1 0,7 6 2 0,2 3-3 16,1 3-1-16,-1 0-1 0,2 1 0 16,0 1 4-16,1 1-4 0,-2-2 3 15,-1 0-6-15,2-3-4 0,-2-3-4 16,0-4-14-16,0-3-27 0,-2-5-61 15,2-2-68-15</inkml:trace>
  <inkml:trace contextRef="#ctx0" brushRef="#br0" timeOffset="364023.0495">31920 10511 598 0,'0'0'34'0,"0"0"-11"0,0 0-7 16,0 0-6-16,0 0-6 0,0 0-4 15,0 0-2-15,0 0 3 0,0 0-4 16,60-77 2-16,-28 62 0 0,5 1-7 15,-1 1 1-15,2-1-9 0,-2 1-12 16,0 2-17-16,0 1-27 0,-8 1-48 16,-8 2-52-16</inkml:trace>
  <inkml:trace contextRef="#ctx0" brushRef="#br0" timeOffset="364255.3832">32050 10171 504 0,'0'0'58'15,"0"0"-20"-15,0 0-17 0,0 0-9 0,0 0-8 16,0 0-2-16,0 0 0 0,0 0 6 16,0 0-6-16,0 0 4 0,6 105-8 15,7-74 0-15,2 0-3 0,-1 3-3 16,2-2-5-16,-3 3-6 0,3-3-28 15,-2 2-47-15,-1-3-79 0,-3-3-101 0</inkml:trace>
  <inkml:trace contextRef="#ctx0" brushRef="#br0" timeOffset="364762.4868">32655 10023 615 0,'0'0'20'0,"0"0"-11"15,0 0-6-15,0 0-3 0,0 0-2 16,0 0 1-16,0 0 1 0,0 0-6 15,0 0 8-15,-64 95-10 0,56-62 8 16,-1 4-4-16,0 0-5 0,1-1 5 16,-1-1-7-16,-3-3 6 0,2-3 1 0,0-5 0 15,1-9 1-15,-1-3 2 0,4-4 1 16,2-5 0-16,-6 0 3 0,3-3-1 16,-5 0 0-16,-5-5 1 0,4-5 0 15,-4-7-1-15,3-3 2 0,4-1-1 16,2-3-2-16,2 1 0 0,4-3-2 15,2 2 0-15,0 0-2 0,3-1 0 16,5 4-1-16,0 6 1 0,-1 3 1 16,1 4 2-16,2 4-2 0,-2-1 1 15,6 3-1-15,7 2 0 0,2 0-2 0,5 8 1 16,-3 4 6-16,-2 5-7 0,-2 3 6 16,-5 0 0-16,1 5-5 0,-3 1 5 15,1 0-5-15,0-2-2 0,1-1-4 16,0-3-2-16,2-3-15 0,1-6-18 15,-6-3-17-15,4-5-20 0,-5-2-19 0,0-1-5 16,2 0-18-16</inkml:trace>
  <inkml:trace contextRef="#ctx0" brushRef="#br0" timeOffset="364999.2971">32763 9957 294 0,'0'0'77'15,"0"0"-6"-15,0 0-11 0,0 0-17 16,0 0-6-16,-37-79-13 0,35 76-9 0,2 3-9 16,-1-1-4-16,1 1 2 15,0 13-3-15,0 10 5 0,4 7-2 0,5 5-2 16,1 2-1-16,3 2-1 16,-1 4-1-16,-1 1-1 0,1 1 0 0,-2 1-3 15,-3 0 0-15,0-2-5 0,-1-3-1 16,-3-4-8-16,-2 0-17 0,-1-4-44 15,-4-1-54-15,-9-2-92 0</inkml:trace>
  <inkml:trace contextRef="#ctx0" brushRef="#br0" timeOffset="365454.7242">31177 10097 389 0,'0'0'62'0,"0"0"-18"16,0 0-11-16,0 0-19 0,0 0-4 15,0 0 3-15,0 0 3 0,0 0 2 16,-48 85-2-16,32-46-9 0,0 7-4 15,1 1-3-15,1 1 2 0,3 4 4 16,4 1-5-16,4 4 3 0,3-1-4 0,3 0-4 16,8-1-2-16,5-4-1 0,4-4-1 15,6-5 2-15,6-4-1 16,7-4 4-16,6-7-7 0,7-6-24 16,5-2-41-16,2-8-73 0,3-2-121 0</inkml:trace>
  <inkml:trace contextRef="#ctx0" brushRef="#br0" timeOffset="366298.5423">32915 9667 238 0,'0'0'70'0,"0"0"-14"0,0 0-7 0,0 0-10 16,0 0-5-16,0 0-5 0,0 0-7 15,0 0-5-15,-23-77-6 0,23 66-2 16,0 6-4-16,0-5-5 0,7-4-1 15,5 7-4-15,4-2 1 0,2 3 0 16,4 4 1-16,4 1 2 0,3 1-2 0,5 0 0 16,-1 6-2-16,3 6-1 0,-3 5 0 15,-3 4 0-15,-2 6 2 16,-8 5 0-16,-1 4 3 0,-9 4 4 16,-7 0 1-16,-3 2 4 0,-7 0-2 0,-10 3-8 15,-2 0-1-15,-2-1 0 0,4-1-2 16,1-7 5-16,6-3 0 0,5-6 0 15,5-4-1-15,0-3 1 0,3-8 0 16,3-1 0-16,0-4-1 0,1-3 1 16,2 2 1-16,-5-5 2 0,6-1 3 15,-4 0 1-15,6 0 2 0,-2 0 0 0,-6 0 2 16,2 0 2-16,-6 0 0 0,0 0 2 16,0 0-3-16,0-1-2 15,0-1-4-15,0 1-3 0,0-2-2 0,0 3 0 16,-6 0-1-16,-5 3 0 0,-5 9 1 15,-2 4-2-15,4 7 0 0,5 3-1 16,3 3 0-16,3 1-1 0,3 3 2 16,3 2-2-16,8 0 1 0,4 2 0 15,3-1-4-15,4 2 2 0,1 0-4 0,-1 0 5 16,2 0 1-16,-2 1-2 0,-3 1-1 16,-1 0-5-16,-3 3 2 0,-5 0 1 15,-6-2 2-15,-4 0 2 0,-6-2 3 16,-12-4-1-16,-8-5 4 0,-8-3 0 15,-2-6 2-15,-4-3-5 0,-4-4 0 16,4-4-1-16,-2-1-1 0,2-1 7 16,2-2-3-16,3 0 2 0,11-1-17 15,5-1-34-15,6-2-62 0,8-1-82 16</inkml:trace>
  <inkml:trace contextRef="#ctx0" brushRef="#br0" timeOffset="366507.3976">33132 11314 433 0,'0'0'-4'0,"0"0"-33"0,0 0-94 16,0 0-116-16</inkml:trace>
  <inkml:trace contextRef="#ctx0" brushRef="#br0" timeOffset="409042.0073">12533 8980 75 0,'0'0'26'15,"0"0"-3"-15,0 0-4 0,0 0-5 0,0 0-3 16,0 0-5-16,0 0-4 0,0 0 1 15,0 0-3-15,0 0 1 0,1-8 0 16,-1 8 0-16,0 0 0 0,0 0 0 16,0 0 1-16,0 0-1 0,0 0 1 15,-3 3-1-15,2 2 2 0,-1 0-2 0,1-1-1 16,1-4 1-16,-2 3-1 0,1 1 1 16,-1 1-1-16,1 0 2 0,1-5-1 15,-4 4-1-15,4 1 0 0,-3-1 1 16,3 7-1-16,-1-6-1 0,-1 5 2 15,1 0 0-15,-2 0 0 0,1-1-1 16,1-5 1-16,-1 8-2 0,2-5 0 16,0 6 2-16,0-1 0 0,0 1-1 15,0-1-1-15,0 1 1 0,0 1-2 16,5 0 4-16,-1-1 1 0,2 0-1 0,5-3 4 16,1-1-4-16,1 2 1 0,0-5-3 15,-4-1-3-15,2-4 2 0,-1 3 3 16,-5-3 6-16,6-1 2 15,2 0 7-15,2-4-1 0,5-4 4 0,-3-4-2 16,-2-4-1-16,-1-2 10 0,-1 0-1 16,-4-3 2-16,2-1-6 0,-5-1-6 15,0-1-7-15,0-3-1 0,-3 1 3 16,0-1-1-16,-3 0 1 0,0-1-1 16,0 1-4-16,-3 2-1 0,-4 4 0 0,-2 5 1 15,-4 2-2-15,1 3-2 0,-5 2-5 16,4 4 0-16,-4 4-1 0,-4 1 1 15,0 0 0-15,-5 6 2 0,1 3 0 16,6 2 0-16,-1 3-1 0,5-1 0 16,1 1-1-16,5-4-1 0,2 4 1 15,1 2 1-15,2-6 1 0,3 8 1 16,1-1-1-16,0 1 1 0,7 2-1 16,1-2 0-16,3-2 0 0,3-3 1 15,2-1 1-15,3-2-1 0,0 0 0 0,2-4 1 16,-5-2-2-16,0-1 0 0,-6 1 0 15,3-4 0-15,-1 1 1 0,2-1 1 16,-1 0 0-16,0 0-7 0,0 0-3 16,-1 0-1-16,1 0-21 0,-9 0-34 15,2 0-45-15,-2 0-60 0</inkml:trace>
  <inkml:trace contextRef="#ctx0" brushRef="#br0" timeOffset="409392.108">13176 9040 365 0,'0'0'43'15,"0"0"-18"-15,0 0-16 0,0 0-10 16,0 0-3-16,0 0-2 0,0 0 4 16,0 0-3-16,0 0 3 0,38-19-1 0,-15 16-1 15,1 0 6-15,0 0-6 0,2-1-3 16,-2 2 1-16,1-1-13 0,-1 0 3 15,-8-1-9-15,3 3-26 0,-3-1-17 16,3 2-20-16,-2 0-38 0</inkml:trace>
  <inkml:trace contextRef="#ctx0" brushRef="#br0" timeOffset="409599.3971">13201 9222 470 0,'0'0'58'16,"0"0"-21"-16,0 0-8 0,0 0-13 16,0 0-5-16,0 0-5 0,0 0-4 15,0 0 3-15,0 0-5 0,0 0 0 0,46-8-2 16,-17 1-6-16,4 0 6 0,2-1-7 16,1 3 5-16,3-3-5 0,0 1-11 15,2 2-30-15,2 2-55 16,-2-1-99-16</inkml:trace>
  <inkml:trace contextRef="#ctx0" brushRef="#br0" timeOffset="410778.6505">14484 9068 148 0,'0'0'25'0,"0"0"-11"15,0 0-2-15,0 0 3 0,0 0 2 16,0 0-1-16,4-78 2 0,-4 66-1 15,1 0 0-15,-1 0-1 0,0-4-1 16,0 3-1-16,-4-4-1 0,3 7 0 16,-5-1-1-16,1 2 2 0,-1 0-2 0,1 1 1 15,-4 3-4-15,3-2-3 0,-1 2-5 16,0 3-4-16,-5 0-1 16,-2 2-1-16,-2 0 1 0,0 4 0 15,-1 4 2-15,2 3 1 0,5-2-2 0,0 2-2 16,3 0-1-16,-1 3 2 0,-3 4 0 15,7 1 4-15,-2-1 0 0,3-3 2 16,1 2-2-16,1-5-2 0,-1 2 1 16,2 0 0-16,0-2-1 0,0 1-3 15,0-4 0-15,2 2-2 0,-1-8-1 16,5 3 4-16,-3-3 2 0,0-2 9 0,6 1 5 16,2-2 4-16,2-2 2 0,6-6-5 15,0-5 1-15,0-1-2 0,-2-1 2 16,-4 0 3-16,0 0 0 0,-1 0 1 15,-4 0-4-15,1 0-1 0,-2 4 1 16,0-1 0-16,-2 5 1 0,-4 2-1 16,4-3 0-16,-4 4-3 0,1-1-1 15,-1 2-5-15,-1 3-3 0,0-2-2 16,0 2-3-16,3 0 0 0,2 0 1 0,0 8 1 16,1 6 0-16,1 6 1 0,-1 2-3 15,1 1 2-15,-4 3 1 0,0 1-2 16,-3 0-1-16,1 5-2 15,-1-3 1-15,0 1-5 0,0 1 4 0,0-4-14 16,0-7-30-16,0 0-36 0,0-6-62 16,0-7-72-16</inkml:trace>
  <inkml:trace contextRef="#ctx0" brushRef="#br0" timeOffset="411222.8606">14852 8819 513 0,'0'0'48'0,"0"0"-18"16,0 0-10-16,0 0-8 0,0 0-4 15,0 0-2-15,0 0-2 0,0 0-1 0,0 0-3 16,0 0-3-16,-14-70-1 0,6 71-1 15,-3 12 1-15,-1 5-1 0,1 3 1 16,4 5-1-16,-1 3 1 0,4 1 1 16,-2 2 2-16,6 0 1 0,-1-2 0 15,1-1 0-15,0-3 0 0,1-2-3 0,3-4 1 16,4-2 0-16,1-3-1 0,-1-4-1 16,2-2 0-16,-1-2-2 0,2-2 1 15,-2 0 3-15,1-5 1 16,3 0 1-16,3 0 4 0,6-5 0 0,-6-5 0 15,0-3 2-15,-3-2-2 0,-2-3 2 16,-5-2-1-16,0-2-1 0,-3-4-2 16,-3 0 0-16,0-3 0 0,-5 2 2 15,-2 1 0-15,-4 2 0 0,-2 2-2 16,-3 4-4-16,-2 3-2 0,1 3-3 0,4 4-2 16,-4 5-9-16,1 3-14 0,-3 0-24 15,1 6-37-15,0 5-50 0,6 4-49 16</inkml:trace>
  <inkml:trace contextRef="#ctx0" brushRef="#br0" timeOffset="411678.3716">14875 8327 359 0,'0'0'60'16,"0"0"-29"-16,0 0-12 0,0 0-13 16,0 0-6-16,0 0 0 0,0 0-5 15,0 0 0-15,0 0-4 0,-27-53 1 0,24 53 1 16,-1 9 4-16,-1 8-1 0,1 5 4 15,2 1 2-15,0 0-4 0,2 1 2 16,0-5-2-16,2 1 1 0,3-2 1 16,2-2 2-16,0 2 3 0,2-1-4 15,1-2 1-15,-1-4-4 0,0-4-4 0,-4 0 2 16,-1-5 4-16,1 0 4 16,-1-2 8-16,5 0 1 0,2-7-3 15,4-6 1-15,-5-1-6 0,0-4 3 16,-3-4 1-16,-1 1-5 0,-3-4 2 0,-1 2-2 15,-2 1 3-15,0-1 0 0,-3 7 1 16,-3 3-1-16,0 4 0 0,0 1-4 16,-2 1-9-16,-4 5-5 0,-7 2-10 15,0 5-12-15,-7 10-21 0,2 8-56 16,1 4-77-16</inkml:trace>
  <inkml:trace contextRef="#ctx0" brushRef="#br0" timeOffset="411844.1122">15176 8587 99 0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1T04:28:12.633"/>
    </inkml:context>
    <inkml:brush xml:id="br0">
      <inkml:brushProperty name="width" value="0.05292" units="cm"/>
      <inkml:brushProperty name="height" value="0.05292" units="cm"/>
      <inkml:brushProperty name="color" value="#FF0000"/>
    </inkml:brush>
  </inkml:definitions>
  <inkml:trace contextRef="#ctx0" brushRef="#br0">30714 7674 50 0,'0'0'18'0,"0"0"-2"0,0 0 0 16,0 0-2-16,0 0 2 0,0 0-1 15,0 0 1-15,0 0-3 0,0 0-3 16,-31-12 4-16,28 9-1 0,3 3 4 16,-3-3 0-16,0 0-1 0,0 1 0 15,0-2-4-15,3 4-1 0,-2-1-5 16,2 1-4-16,0 0-2 0,-1-2-1 16,1 2-1-16,-2-2 0 0,2 2-1 15,-1 0 0-15,1 0 0 0,0 0 1 16,0 0 1-16,0 0 2 0,0 0 0 0,0 0 4 15,0 0-4-15,1 4 2 0,4 3-2 16,1 1 1-16,-2 0-1 0,1-1-1 16,0 0 1-16,1 1 1 0,0 0-2 15,0-1-2-15,-2 0 0 0,2 0-3 16,-3-3 3-16,4 0 3 0,-3-1 1 0,-1-1 2 16,4 3-1-16,-2-3-1 0,-1 0 4 15,2-1 2-15,-2-1 3 16,5-1-1-16,2-9-3 0,5-2-2 15,-3-6 1-15,0-3-4 0,0-6 1 0,2-3 2 16,1-5-3-16,1-1 1 0,-1 0-2 16,1-1 1-16,-1 2-2 0,0 3-1 15,0 0-4-15,0 2-2 0,-2 3 2 16,1-1-8-16,-1 3 7 0,1 2-5 16,-2 3 2-16,0 1 4 0,-5 6-8 0,1 1 2 15,-3 5-9-15,-3 2-3 0,4-1-7 16,-3 3-8-16,-1-1-2 15,6 4-5-15,-5 0-32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5:05:10.290"/>
    </inkml:context>
    <inkml:brush xml:id="br0">
      <inkml:brushProperty name="width" value="0.05292" units="cm"/>
      <inkml:brushProperty name="height" value="0.05292" units="cm"/>
      <inkml:brushProperty name="color" value="#FF0000"/>
    </inkml:brush>
  </inkml:definitions>
  <inkml:trace contextRef="#ctx0" brushRef="#br0">2326 13732 248 0,'0'0'52'15,"0"0"-10"-15,0 0-3 0,0 0-7 16,0 0-6-16,0 0-5 0,0 0-3 0,0 0-5 16,0 0-3-16,-33-31-5 0,32 31-2 15,-1-1-5-15,1 1-1 0,-2-3 0 16,3 3-3-16,-3-1 0 0,3 1 1 15,0 0 2-15,-3 0 2 0,2 0 0 16,-2 12 1-16,-2-1-1 0,2 5 1 0,-2 4 0 16,5-6-2-16,-3 7-1 15,3-3 0-15,0 0 0 0,0 1 2 16,0-1 3-16,3-1-2 0,2-2 4 16,0 2-1-16,-1-2-6 0,-1-6 3 0,0 0-3 15,3 0 0-15,-5-6 2 0,2 2-2 16,-3-5 1-16,0 0 2 0,0 0 5 15,3 1 3-15,-2 1 8 0,1-2 8 16,-2 0 6-16,1 1 4 0,-1-1-5 16,0 0-8-16,0-3-8 0,0-12-9 0,-1-8-3 15,-6-4 4-15,1 0-6 16,-3-1 2-16,0 1-1 0,-2-4-2 16,1 1 3-16,1 0-1 0,-2 0 2 15,2 1-1-15,0 0 1 0,-1 3 1 0,3 0 0 16,1 4 0-16,3 4 0 0,2 6-1 15,1 1 0-15,0 4 1 0,0-3-3 16,0-2-1-16,0 1-1 0,7-3-2 16,9 1 2-16,4-4-2 0,5 5 0 15,-1 1-2-15,1 4-2 0,-2 2 1 0,0 3 0 16,2 2 4-16,-1 0-2 0,1 4-2 16,0 2-4-16,-1 1-5 0,-1 5-9 15,-1 5-20-15,-5 4-42 0,-4 2-55 16,-1 4-108-16</inkml:trace>
  <inkml:trace contextRef="#ctx0" brushRef="#br0" timeOffset="236.3682">2180 13915 480 0,'0'0'33'0,"0"0"-24"0,0 0-8 16,0 0-5-16,0 0-1 0,0 0 0 15,0 0-1-15,0 0-5 0,93-58-2 16,-66 56-9-16,2 2-8 0,4-2-6 16,-2 2-17-16,-1-1-8 0,2 0-16 0,-3-4-5 15,0 0-10-15</inkml:trace>
  <inkml:trace contextRef="#ctx0" brushRef="#br0" timeOffset="811.1295">2675 13784 471 0,'0'0'60'0,"0"0"-20"0,0 0-20 15,0 0-4-15,0 0-9 16,0 0-2-16,0 0 1 0,0 0-4 16,0 0-2-16,0 0-2 0,-68-16-1 15,52 21-1-15,1 5 1 0,0 2 1 0,0 3-2 16,2 0 1-16,0 3-3 0,6-6 0 15,0 2 4-15,4-3-4 0,3-1 5 16,-3 2-5-16,3-1-2 0,0 6 0 16,6-8-2-16,2 3 2 0,-5-5-2 15,6-2-6-15,-2 0 3 0,-2-4-1 0,3-1 6 16,-1 0 7-16,2 0 4 0,4-4-5 16,-7-3 8-16,4-3-3 0,-1-2-1 15,1-1 8-15,0-3-10 0,-1-1 7 16,2 0-6-16,-2 1 3 0,0-1-1 15,-1 2-3-15,4 0 4 0,-2 1-5 16,-2 5 3-16,1-2 1 0,-3 6-3 16,-3-3 0-16,4 2 0 0,-4 2 0 15,1 2-2-15,-1 2 2 0,3 0-1 16,7 0 0-16,3 0 2 0,-3 7 0 0,6 4 1 16,-6 0-2-16,1 2 0 0,-2 1-2 15,-3 0-2-15,-1 1-1 0,-1 1 6 16,-1 1-3-16,-1 1 6 0,-4-4-2 15,2 1-4-15,0-4 5 0,-3-1-2 16,0 1 1-16,0-7 1 0,0 2 4 0,0-6 3 16,0 0 5-16,0 0 3 15,0 2 0-15,0-2-3 0,-3 0-7 16,-4-2 0-16,-5-8-4 0,1-5 0 16,5-3-2-16,3-5-6 0,3-3 4 0,0-3-5 15,6 2 7-15,5 0 0 0,-1 2-1 16,2 2-1-16,5 4-3 0,-1 3-3 15,3 0 0-15,4 4-4 0,-4 1-7 16,4 5-4-16,3 1-13 0,-3 5-19 16,0 0-27-16,-1 0-25 0,0 2-2 0,-6 3-13 15</inkml:trace>
  <inkml:trace contextRef="#ctx0" brushRef="#br0" timeOffset="1379.9364">3259 13755 480 0,'0'0'55'16,"0"0"-17"-16,0 0-10 0,0 0 0 15,0 0-5-15,0 0-1 0,0 0-7 0,0 0-4 16,0 0-1-16,9-9-4 0,-9 8-2 16,0-1-3-16,0 0-2 0,0 1-1 15,-2 0-2-15,1 1-1 16,1-2-3-16,-3 2 0 0,3 0-1 0,-6 0 3 15,2 4 2-15,-5 8 2 0,-1 7 0 16,3-1-1-16,2-5-3 0,0 5-1 16,2-9-1-16,3 4-1 0,0 7-12 15,0-8 4-15,0 5-6 0,4-4 3 16,0-3 6-16,1-3 0 0,-1-1 4 0,2-4 2 16,3-2 1-16,2 0 4 0,2-2 4 15,3-5 5-15,-4-4 4 0,1 1-5 16,0-4 1-16,0-1-5 0,1-3 2 15,1 2 1-15,-1 1-2 0,1 0 1 16,-4 4 1-16,1 0 2 0,-5 5 1 16,-1 0-1-16,2 1 2 0,-5 1 1 15,0 1 1-15,-3 3 2 0,0 0 2 16,0 0 0-16,0 0-1 0,3-2-3 16,-3 1-3-16,0 0 0 0,0-1-1 0,0 0-2 15,3 1-1-15,-3 0 0 0,0-2-2 16,0 3-1-16,0 0 1 0,0 0-2 15,0-2 0-15,0 2-2 0,-3-1 1 16,-1 1-1-16,-8 0 0 0,-1 6 1 16,0 4-1-16,3 4 1 0,1 1 1 0,2 3-3 15,1-4 3-15,4 1-5 0,2 3 4 16,0 2 5-16,0 5-4 16,8-3 1-16,4-4-7 0,2-3-2 15,8-4-2-15,4-2-9 0,6-4-11 0,1-3-28 16,7-2-52-16,1-2-86 0</inkml:trace>
  <inkml:trace contextRef="#ctx0" brushRef="#br0" timeOffset="1860.1836">4676 13940 384 0,'0'0'62'0,"0"0"-13"16,0 0-16-16,0 0-6 0,0 0-9 15,0 0 3-15,0 0-3 0,0 0-3 16,0 0-2-16,0 0-2 0,0-65-2 16,0 61-3-16,0-1-4 0,-1 0-2 0,-2 1-1 15,-4-2-2-15,1 5 0 0,3-3 0 16,0 3-2-16,-3 1-1 0,-4 0 0 15,-4 6 1-15,-2 6 7 0,0 5-4 16,4 1 3-16,1 2-5 0,5-4-4 16,2 1 2-16,4 1-1 0,0 0-1 0,0 7 1 15,4-5-2-15,6-2-4 16,0-2-6-16,5-3-7 0,-4-6-2 16,2-1-16-16,-4-3-20 0,5-3-23 15,4 0-21-15,-1-6-25 0</inkml:trace>
  <inkml:trace contextRef="#ctx0" brushRef="#br0" timeOffset="2029.0152">4585 13691 523 0,'0'0'38'0,"0"0"-13"0,0 0-12 15,0 0-11-15,0 0-4 0,0 0-10 16,0 0-31-16,0 0-20 0,0 0-19 15,0 0-14-15,16-36-27 0,16 50-33 16</inkml:trace>
  <inkml:trace contextRef="#ctx0" brushRef="#br0" timeOffset="2316.7199">4893 13955 490 0,'0'0'71'16,"0"0"-30"-16,0 0-14 0,0 0-6 15,0 0-3-15,0 0-6 0,0 0-2 16,0 0-6-16,0 0-5 0,-10-57 1 0,10 39-7 16,1 3 6-16,7 0-1 15,-1 4 1-15,5 0-1 0,3 1-1 16,-3 2-2-16,2 5-2 0,4 1 2 16,-1 2-1-16,9 0 4 0,-3 6 0 0,-1 1-1 15,0 1 1-15,-6 3-2 0,-2 0 1 16,-5-1 4-16,-3 4-4 0,-5 3 6 15,-1 1-4-15,-4 8 0 0,-12-2 0 16,-9 2-3-16,-8 0 0 0,-6-1-5 16,-3 0-1-16,4-4-14 0,5 0-32 0,7-1-75 15,11-7-123-15</inkml:trace>
  <inkml:trace contextRef="#ctx0" brushRef="#br0" timeOffset="3239.9631">6453 13943 330 0,'0'0'45'0,"0"0"5"16,0 0-6-16,0 0-7 0,0 0-12 16,0 0-3-16,0 0-8 0,0 0-7 0,-62-85-2 15,62 68-5-15,0-1-1 0,3-4 1 16,10 0-3-16,3-2-1 0,3-2 2 15,4-3-5-15,4-5-1 0,4-3 1 16,2-2 0-16,2-1-2 0,-2-1 6 16,-1 3-2-16,-6 3 2 0,-6 2-1 15,-5 4-9-15,-8 1 3 0,0 0 6 0,-7 2 2 16,0 3 12-16,-4 2-3 16,-5 5-4-16,0 3 4 0,-1 4-4 15,3 3 5-15,-3 2-3 0,0-1 0 0,-6 5-3 16,0 0-2-16,-1 0 3 0,-5 6-6 15,6 3 4-15,3 2-6 0,3 4 0 16,0 2-1-16,0 4 2 0,1 3 2 16,5 5 3-16,-2 3 0 0,3 3-3 15,0 1 2-15,3 2-2 0,0-1 1 0,4-2 1 16,4-2 0-16,2-1 2 0,4-2 3 16,-2-2-1-16,2-1 0 0,-2-4-4 15,-2-2 2-15,-3-7 3 16,-3 1 0-16,-1-6 2 0,-3-5 1 0,2 0-2 15,-2-4 2-15,0 0 1 0,0 0 4 16,0 0 0-16,0 0 5 0,0 3 1 16,0-2-3-16,0 0 0 0,1-1-6 15,-1 2-3-15,0-2-4 0,2 0-1 16,-2-2-1-16,0-4-1 0,1-5 0 0,-1-9 0 16,2 2 0-16,-1 2 0 0,2-1 0 15,0 7 0-15,0-1 0 0,0 3 0 16,-1 3 0-16,1 0-2 0,-3 5-2 15,2-5-1-15,1 2 0 0,-2 0 0 16,8 1 1-16,4 2 2 0,4 2 0 0,8 9 1 16,-2 4 1-16,-3 5-2 15,-1 1-1-15,1 4-1 0,-5 0 0 16,-5 2-1-16,3 3 1 0,-6 0 1 16,-1-1-6-16,-2 1-9 0,-2-3-22 0,-2-4-34 15,0-1-63-15,-9-6-129 0</inkml:trace>
  <inkml:trace contextRef="#ctx0" brushRef="#br0" timeOffset="4091.1526">7087 13687 523 0,'0'0'29'0,"0"0"-9"0,0 0-7 0,0 0-6 16,0 0-7-16,0 0-2 0,-85-21-1 16,64 32-1-16,1 3 0 0,5 3-2 15,1 1 0-15,4 1 0 0,4 2 0 16,-1 0 3-16,7 2-1 0,0 1 8 15,0-1-6-15,0 0 2 0,10-1-5 16,-1-3-1-16,1-3 0 0,-2-5-1 16,3-4 1-16,-4-2 0 0,3-3 4 15,0-1 3-15,2-1 2 0,2-3 4 16,-2-6-2-16,-2 0 4 0,-3-5-3 0,-1-2-3 16,-3-1 7-16,1-2-7 0,-1 3 6 15,0-3-1-15,0 0-5 0,3-7-1 16,2 2-3-16,2-2-1 0,1 2 1 15,0 3 1-15,2 0-1 0,0 4 1 16,-1 4-2-16,1-2-1 0,-2 7 0 16,2 1-2-16,3 5 1 0,0-1 1 15,6 3-1-15,-2 3 0 0,-4 5 1 16,4 5 1-16,-4-2 0 0,0 5 0 16,-3-2-1-16,0 2-1 0,-3-1 2 0,-4-3 0 15,1 0 2-15,-1 1 0 0,-3-3 0 16,1 4 1-16,-1-6 1 0,0 3-1 15,-2 0 2-15,-1 0-1 0,0 4 1 16,0-6 0-16,-7 6 1 0,4-6 6 16,-5-1-6-16,2 1 6 0,-1-3-5 15,-1 0 1-15,4-4 4 0,1 1 2 0,-4-3 3 16,1 0-7-16,-4-2 3 16,-4-5-11-16,5 1 4 0,-1-6 1 15,1-3 0-15,5 1-2 0,-2-9-2 0,6 0-2 16,0-1-1-16,6-2 0 0,7-1 1 15,0 1 1-15,4 2-2 0,-1 1 0 16,1 3 0-16,-1 5-1 0,0 3 2 16,3 3 0-16,1 2 1 0,2 3 0 15,1 3 0-15,-3 1-1 0,2 0 1 0,-2 1 0 16,-2 7 0-16,-1 3 1 16,-4 2 0-16,3 1 0 0,-5 1 1 0,1 1 0 15,-2 1-1-15,-1 0 0 16,-3-1 0-16,-2-1-1 0,-1-1 0 0,1-1-1 15,-4 0 1-15,0 7-1 0,0-7 2 16,0 6-2-16,0-8 1 0,0-6-2 16,0 2 1-16,0-3-2 0,0 2-2 15,0 1 2-15,0-2-11 0,0-5-5 16,0 0-19-16,0 0-28 0,0 2-47 0,0-1-82 16</inkml:trace>
  <inkml:trace contextRef="#ctx0" brushRef="#br0" timeOffset="4297.8848">7415 13477 573 0,'0'0'38'0,"0"0"-15"0,0 0-12 16,0 0-10-16,0 0-7 0,0 0-2 15,0 0-3-15,0 0 0 0,0 0-8 16,83-74-21-16,-53 71-33 0,2 1-50 16,2 2-71-16</inkml:trace>
  <inkml:trace contextRef="#ctx0" brushRef="#br0" timeOffset="4775.3981">7811 13697 545 0,'0'0'34'16,"0"0"-14"-16,0 0-9 0,0 0-6 16,0 0-2-16,0 0 0 15,0 0 0-15,0 0 0 0,0 0-2 16,0 0-1-16,84-24 0 0,-61 21-1 0,-7 2-1 15,2 0 0-15,-6-1 0 0,0 2 1 16,0-2 3-16,2 1-2 0,4-3 1 16,-7 3 0-16,7-4 0 0,-1 2 1 15,-7-2-2-15,6-1 0 0,-9 2 0 16,-1 1-3-16,0 1 1 0,-6 2-1 0,0-1-1 16,0 1 1-16,1 0 1 0,1 0 1 15,0 0 1-15,0 0 1 0,-2 0 1 16,0 0 0-16,-6 11 0 0,-7 2-1 15,0 4 0-15,-3 0 0 0,0-2 0 16,-1 2 0-16,0-1-1 0,-1 1 0 16,1 2 0-16,4-3-1 0,-3 0-1 15,9-3 0-15,-1 1-1 0,4-4 1 16,1 2 4-16,3 1-7 0,0-3 4 16,0 2-6-16,0-3 1 0,9 2 1 0,1-3-3 15,3-1 2-15,0-2-5 0,7-5-1 16,1 0-10-16,6-4-17 0,2-3-19 15,0-6-19-15,-2 0-38 0,5-1-7 16</inkml:trace>
  <inkml:trace contextRef="#ctx0" brushRef="#br0" timeOffset="5176.4591">8504 13696 449 0,'0'0'57'15,"0"0"-19"-15,0 0-11 0,0 0-6 16,0 0-4-16,0 0-7 0,0 0-4 16,0 0-4-16,0 0-2 0,-90-53 0 15,67 56-3-15,6 4 1 0,-2 6 1 0,3 0-2 16,0 3 2-16,0 2-1 0,-1 1 0 16,2 2 2-16,3-1 0 0,1 2-1 15,4-7-1-15,3 0-2 0,2-4-2 16,2 1 7-16,0 3-5 0,0-6 6 15,6 5-9-15,3-5 0 0,0-4 0 16,6 0 1-16,0-2 5 0,5-3 2 16,6 0-2-16,-3 0 2 0,-1-1 0 15,-2-5-4-15,-8 0 9 0,1-2-3 16,-6-1 6-16,2 2 2 0,1-6 1 0,-6 0-3 16,3-2-1-16,-1-7 0 0,-1 7 0 15,-4 0 0-15,-1-2-2 0,0 4-1 16,0-3-4-16,0 6-1 0,-4 1-3 15,-1-1-3-15,2 7-7 0,-4 0-5 16,-6 3-6-16,-3 6-19 0,-4 7-36 16,5 3-53-16,4-3-72 0</inkml:trace>
  <inkml:trace contextRef="#ctx0" brushRef="#br0" timeOffset="5609.2551">8786 13695 472 0,'0'0'59'0,"0"0"-25"15,0 0-10-15,0 0-11 0,0 0-7 16,0 0-5-16,0 0-6 16,0 0-3-16,0 0 2 0,0 0 1 15,6 26 2-15,-6-6 4 0,0 7 1 0,-6-2-2 16,2 3 0-16,-5-3 5 0,0 1-4 15,-2-2 4-15,2-2-3 0,2-10-2 16,2-2 1-16,3-5 2 0,2-5 3 16,-2 0 0-16,2 0 2 0,-6 0-2 15,-2 0 1-15,-3-11 1 0,-1-2-2 0,4-6-4 16,4 0 1-16,2-4-4 0,2 0 5 16,0 0 0-16,5-1-1 0,2 2-3 15,2-1-3-15,2 0 2 0,2 3-2 16,3 2 0-16,0 3 1 0,4 1 0 15,3 2 1-15,-1 3 0 0,3 4 0 16,-1 3-1-16,1 2 0 0,-1 0 0 16,-2 10 0-16,3 3 1 0,-2 5 1 15,-4 1-1-15,-2 2-1 0,-2 5-1 16,-5-1-1-16,-9 1-4 0,-1 2-8 0,0-2-17 16,-6 1-51-16,-8 0-68 0,2-1-80 15</inkml:trace>
  <inkml:trace contextRef="#ctx0" brushRef="#br0" timeOffset="5876.7298">9149 13526 609 0,'0'0'48'0,"0"0"-14"15,0 0-12-15,0 0-9 0,0 0-8 16,0 0-5-16,0 0-3 0,0 0 1 16,0 0-2-16,-6-15 2 0,13 36 2 0,2 8-1 15,1 6 0-15,-3 3 0 16,2 3-1-16,-3 2-3 0,1 0 0 16,-4 3 4-16,0-3-7 0,-2-1-3 15,1-4-16-15,-2-6-23 0,0-5-35 0,0-9-67 16,0-6-93-16</inkml:trace>
  <inkml:trace contextRef="#ctx0" brushRef="#br0" timeOffset="6666.8845">9087 13784 529 0,'0'0'32'0,"0"0"-22"15,0 0-7-15,0 0-2 0,0 0-1 16,0 0-2-16,0 0-1 0,0 0-4 16,0 0-2-16,94-18-3 0,-65 16-2 15,1 1-8-15,0-1-17 0,1-1-18 16,-2 0-11-16,-2-1 6 0,3 1 14 0,-1 0 21 16,0-2 2-16,0 0-5 0,-4 2-4 15,-5 0-3-15,-3 2 8 0,-5-1 10 16,0 1 11-16,-1-1 14 0,-8 1 12 15,4 1 14-15,-7 0 13 0,0-1 7 16,0 1 5-16,0 0-3 0,2-2-5 16,-2 2-9-16,-2-1-9 0,-8-1-7 15,-10 2-4-15,0 0-3 0,-2 6-3 16,0 2-4-16,1 7 0 0,2-2-6 16,0 2 0-16,3 2-3 0,2 1 1 0,-1 0 0 15,5 2 1-15,1 0 3 0,2-6-6 16,6 1 2-16,-1-5-3 0,2 1 0 15,0 0 0-15,0-4 1 0,2 2 3 16,5-5 1-16,0 0 4 0,3-4-2 16,8 0 1-16,0 0-2 0,4-9-3 0,-2-3 3 15,-1-2-3-15,-1-1-4 0,-3 0 4 16,0-2-5-16,-2 3 5 0,-4 4 4 16,-1 1 0-16,-2 3 1 15,-2 2 4-15,-1 1-3 0,-3 3 0 0,0 0-3 16,0 0-3-16,2-1-3 0,-1 1-1 15,-1 0 1-15,3 0 0 0,3 0-1 16,3 0 1-16,2 8-2 0,1 3 1 16,-2 3 1-16,1 0 1 0,-2 1 7 15,5 2-6-15,-2 0 4 0,3-5-3 0,0 1-1 16,0-4-1-16,5-1 1 0,-4-3-1 16,0-5 0-16,4 0 0 0,1-2 0 15,3-7 1-15,-1-3 1 16,-3-5-1-16,-2-1-3 0,-4-6 7 0,-1-2-7 15,-4-3 9-15,-2-3 0 0,-4-3 1 16,-3-1 1-16,0 0 2 0,-2-1 1 16,-3 4-3-16,-1 2 3 0,2 11-1 15,2 9-2-15,1 6 0 0,1 5-5 16,-2-2-3-16,2 2-2 0,-1 0-2 0,-4 0 0 16,-2 11 2-16,0 10-1 0,-2 8 1 15,2 5 0-15,4 0-2 0,0 1 0 16,3-1 0-16,0 2-2 0,5-1 0 15,8-1 2-15,7 0-12 0,6-3-16 16,9-4-50-16,4-6-96 0,7-3-114 16</inkml:trace>
  <inkml:trace contextRef="#ctx0" brushRef="#br0" timeOffset="7399.1944">11827 13482 588 0,'0'0'0'16,"0"0"11"-16,0 0-11 0,0 0 15 16,0 0 0-16,0 0-5 0,0 0-7 15,0 0-5-15,0 0-1 0,0 0-3 16,-55-42-2-16,48 42 1 0,-3 10 0 0,-3 8 2 16,3 10 2-16,1 6 3 0,-1 6-1 15,4 3 2-15,3-1-2 0,2-2 1 16,1-6-1-16,0-4 0 0,7-5 1 15,7-6 2-15,1-4-1 0,2-5 0 16,4-5 1-16,0-5-2 0,2 0 4 0,3-10-2 16,0-5 1-16,-1-4 0 15,-2-4 0-15,0-4 1 0,-5-3 1 16,-4-2 1-16,-5-2-2 0,-5-1-3 16,-2 0 1-16,-2 2 0 0,-3 1 1 0,-8 3-1 15,0 5 0-15,-8 2-3 0,0 3 0 16,0 3 0-16,-2 6-2 0,6 4 2 15,-2 1-2-15,7 4-1 0,-3 1 1 16,-3 0 1-16,0 4 0 0,-3 7 2 16,9-4-2-16,0 6 2 0,4-6-4 0,3 4 1 15,0 6 1-15,3-1 1 16,0 7 1-16,6-3 1 0,7-2-1 16,4 0-1-16,1-1 0 0,5-3-1 15,6-1-2-15,0-2 0 0,3-2-4 0,-2-3-4 16,2-3-9-16,-2 1-12 0,-1-4-23 15,-3 0-34-15,0-4-58 0,-4-1-90 16</inkml:trace>
  <inkml:trace contextRef="#ctx0" brushRef="#br0" timeOffset="8575.6502">12080 13884 486 0,'2'-4'52'0,"-2"4"-25"15,0-2-12-15,0 2-8 0,0-2-4 0,4 1 1 16,0-2-1-16,8 0 1 0,4 0-2 16,-3 3-1-16,7-1-1 15,-1 1 2-15,2 0 0 0,8-2 0 0,3 0 0 16,0-1 0-16,3-2-2 0,-2 0-1 15,0 0-1-15,-1-1 1 0,0-1-2 16,0 0 0-16,-3 2-2 0,-2 0 0 16,-8 0-8-16,-8 4-3 0,0 1-8 15,-4 0-29-15,3 0-35 0,-1 0-39 16,-5 0-58-16</inkml:trace>
  <inkml:trace contextRef="#ctx0" brushRef="#br0" timeOffset="9150.956">12261 13533 342 0,'0'0'54'16,"0"0"-10"-16,0 0-7 0,0 0-8 0,0 0-3 15,0 0-2-15,0 0-4 0,0 0-2 16,0 0-8-16,0 0-1 0,-38-21-2 16,37 21 0-16,1-1-2 0,0 1 1 15,0 0-2-15,0-2 0 0,10-1 0 16,9-1-2-16,5-1 1 0,1 3-1 0,1-2-3 16,0 1-1-16,1 0 1 0,-1-2-1 15,0 2 1-15,2 1-2 16,-3 0-4-16,2 0-6 0,-1 1-7 15,0 1-23-15,-7 0-56 0,-3 0-63 0,-6 5-110 16</inkml:trace>
  <inkml:trace contextRef="#ctx0" brushRef="#br0" timeOffset="9815.0961">13593 13491 429 0,'0'0'54'0,"0"0"-14"15,0 0-13-15,0 0-4 0,0 0-5 0,0 0-7 16,13-82-2-16,-13 70-4 0,0 1 0 16,0-1-1-16,-5-3-1 15,0 6 1-15,-7-3-3 0,3 1 1 16,-5 3-2-16,1 1 0 0,-3 2 0 0,-3 4-1 15,-4 1-1-15,-3 0-1 0,2 1-1 16,0 7 2-16,0 3 0 0,2-1-1 16,-1 2 1-16,5 2-2 0,3 1 1 15,0 2 0-15,4 0 0 0,3 1 0 16,4-4 0-16,1 2 0 0,3 2-1 0,0 1 0 16,6 5-1-16,5-4 1 0,-2-3-1 15,6-6-2-15,-1 0 3 0,-2-5-1 16,3-4 6-16,3-2 5 0,1-2 3 15,5-8 2-15,-2-4 2 0,-2-4-1 16,0-2-1-16,-2-1 2 0,-1-2 0 16,-4 2 0-16,0 1-1 0,0 0-2 15,-1 0-2-15,-1 4-1 0,-3 5 0 16,-4 4 2-16,0 1-1 0,-1 2-1 16,1 1-3-16,-1 0-4 0,-3 3-1 0,0-1-2 15,0 1-2-15,2 0 2 0,-1 0 0 16,2 14 1-16,3 5 1 0,-2 9-3 15,-1 0 1-15,-3 6-1 0,0 1-1 16,0 3-4-16,0-1-8 0,0 3-13 16,0-3-15-16,0-3-27 0,0 1-40 0,0-6-41 15,0-4-76-15</inkml:trace>
  <inkml:trace contextRef="#ctx0" brushRef="#br0" timeOffset="10211.0011">13895 13396 611 0,'0'0'43'0,"0"0"-16"16,0 0-14-16,0 0-5 0,0 0-4 0,0 0-1 15,0 0-3-15,0 0-5 0,0 0 2 16,0 0-1-16,-74-25 0 0,61 45 1 16,3 3 1-16,3 4 0 0,1 3 1 15,4 1-1-15,2-1 1 0,0 1-2 16,3-4 0-16,5-3-1 0,0-1 1 0,4-5 0 16,-5-5 0-16,3-5 0 0,-2-4 1 15,0-4 2-15,4 0 2 0,-2-4 3 16,3-9-1-16,-3-5 0 0,-3-5-1 15,-4-4 0-15,-1-3-2 0,-2 0 0 16,-5 0-1-16,-3 1 0 0,-6 1-2 16,-1 4 1-16,-1 1-3 0,0 7-3 15,1 0-9-15,2 8-13 0,8 1-20 16,-3 1-46-16,5 2-63 0,-2-1-105 16</inkml:trace>
  <inkml:trace contextRef="#ctx0" brushRef="#br0" timeOffset="10612.2081">13973 12921 388 0,'0'0'62'0,"0"0"-17"0,0 0-9 16,0 0-9-16,-17-80-8 0,15 71-1 15,1 4-2-15,-1 0-4 0,2 0-6 16,0 5-3-16,-1-2-3 16,1 2-4-16,0 0 1 0,-5 0 1 0,1 8 0 15,-4 9 2-15,-3 5 1 0,4 5-1 0,0 0-2 16,0 2 2-16,4-3-1 0,3-2 1 16,0-3-1-16,1-2-1 15,9-1 1-15,2-5 0 0,4-2 0 16,0-3 2-16,-3-3 0 0,3-3 2 0,1-2 0 15,-1 0 1-15,4-8 0 0,-7-3 4 16,-1-2-1-16,-7-4 2 0,0-3-1 16,-4-2-2-16,-1-2-1 0,0-2-5 15,-7 0 1-15,-6 1-2 0,0 3 0 16,-7 3-3-16,-3 7-2 0,-2 5-1 0,-4 7-5 16,3 0-14-16,2 11-48 0,2 4-58 15,10 3-91-15</inkml:trace>
  <inkml:trace contextRef="#ctx0" brushRef="#br0" timeOffset="10790.9628">14372 13195 465 0,'0'0'6'0,"0"0"-11"0,0 0-37 16,0 0-108-16,0 0-101 0</inkml:trace>
  <inkml:trace contextRef="#ctx0" brushRef="#br0" timeOffset="31228.2602">16968 13011 357 0,'0'0'62'0,"0"0"-15"15,0 0-9-15,0 0-9 0,0 0-4 0,0 0-5 16,0 0-4-16,-36-77-9 0,33 70 0 15,1 2-4-15,1 0 1 0,-1 2-2 16,2 3 0-16,-2-2-2 0,2 2 0 16,0-1-3-16,-2 1 0 0,2 0 1 15,0 0 0-15,0 0 3 0,0 14 0 0,2 6-1 16,3 6 1-16,-2 1-1 0,0 2 1 16,-2-1-2-16,1 0 1 0,-1-1 0 15,2-3 0-15,0-1 4 16,0-6-3-16,2-1 3 0,-4-5-3 0,2-7 0 15,-2 3-1-15,-1-7 2 0,0 0 1 16,0 0 9-16,0 2 2 0,0-2 1 16,0 0-4-16,0 0-9 0,-1-14 3 15,-8-8-6-15,0-3 6 0,-1-3-1 16,0 3 1-16,2-3 3 0,-3-1-3 0,1 0 1 16,2-1-6-16,0-3 0 0,1 1-1 15,2 2 1-15,2 0 0 0,1 11 0 16,2-1-1-16,0 4 0 0,2 5-1 15,3-4-1-15,1 7-2 0,3 3 3 16,5-1-1-16,5 4 1 0,5-2 0 16,2 4 0-16,2 0 0 0,-3 0 0 15,1 4-1-15,0-2-2 0,-5 1-3 16,0 4-9-16,-5-4-8 0,-3 3-21 16,1 0-31-16,-7 0-54 0,6 4-53 0</inkml:trace>
  <inkml:trace contextRef="#ctx0" brushRef="#br0" timeOffset="31437.8395">16787 13119 627 0,'0'0'47'0,"0"0"-16"0,0 0-14 0,0 0-11 16,0 0-5-16,0 0-2 0,0 0-1 15,0 0 0-15,0 0 0 0,58-21 0 16,-19 15-2-16,7 1-3 0,-2 2-9 16,0 2-24-16,-2 1-24 0,-5 0-60 15,-1 7-80-15</inkml:trace>
  <inkml:trace contextRef="#ctx0" brushRef="#br0" timeOffset="31696.5643">17804 13115 693 0,'0'0'28'0,"0"0"-10"0,0 0-8 15,0 0-8-15,0 0-5 0,0 0-1 16,0 0-1-16,0 0-3 0,0 0-3 16,0 0-7-16,101-42-12 0,-69 42-22 15,-3 0-27-15,-8 2-49 0,1 3-51 16</inkml:trace>
  <inkml:trace contextRef="#ctx0" brushRef="#br0" timeOffset="31868.3314">17695 13341 552 0,'0'0'43'15,"0"0"-19"-15,0 0-11 0,0 0-8 16,0 0-2-16,0 0-1 0,0 0-1 16,0 0-5-16,0 0-6 0,86-9-22 15,-55 4-62-15,1 2-93 0,6 2-99 0</inkml:trace>
  <inkml:trace contextRef="#ctx0" brushRef="#br0" timeOffset="32627.391">19498 12827 518 0,'0'0'57'16,"0"0"-16"-16,0 0-8 0,0 0-12 16,0 0-8-16,0 0-3 0,0 0-8 0,0 0-1 15,0 0-3-15,-33-69 1 0,29 76-2 16,-1 10 1-16,0 8 2 0,-1 5-2 15,3 6 2-15,-1 2-1 0,1 2 1 16,-2-1-2-16,2-2 1 0,1-6-1 16,-1-9 0-16,1-2 0 0,2-8 0 0,0-6 0 15,0-1 2-15,0-5 0 0,0 0 2 16,0 0 1-16,0 2 2 16,0-2-2-16,0 2 0 0,0-2-1 15,6-12-2-15,6-7 1 0,3-6-1 0,0-1 0 16,2 0 0-16,-2 3 0 0,1 4 0 15,-2 2 0-15,-5 7-2 0,4 0 1 16,-4 5-2-16,3 3 1 0,6 2 0 16,2 0 0-16,5 6 1 0,-3 6 0 15,1 4 1-15,0 4-1 0,0 1 0 0,-3 1 0 16,2 2-1-16,-5-1 0 0,2-2 0 16,-2-1-1-16,-4-3-1 15,-4-2 6-15,1-3-5 0,-6-5 7 16,-2-2-5-16,1-1 1 0,-3-4 2 0,0 0 5 15,0 0 3-15,0 0-7 0,0-1 5 16,0-14-11-16,0-7 4 0,-3-10 1 16,-2-1-2-16,3-2 3 0,-1-1-2 15,0-4 1-15,3 3-2 0,0-1 0 16,0 3-1-16,6 3 0 0,1 4-2 0,2 4-1 16,1 4-2-16,6 2-5 0,4 6-13 15,0 1-25-15,5 5-54 0,-1 5-114 16,4 1-63-16</inkml:trace>
  <inkml:trace contextRef="#ctx0" brushRef="#br0" timeOffset="33508.6074">21412 13388 215 0,'0'0'42'0,"0"0"-8"0,0 0-2 0,0 0-3 16,0 0-1-16,-6-85-4 0,6 62-3 15,4 3-3-15,2-1-2 0,2-2 2 16,0 1-4-16,1-4 2 0,-2 0-7 15,3-4 3-15,-3 2 1 0,-1-2 0 16,0-1 3-16,1 1-6 0,-4-2-2 16,-2 3 0-16,1-1 4 0,-2 10 1 15,0 0 0-15,0 9-2 0,0 5-2 16,0-5-3-16,-2 6 1 0,1 1-5 0,-1-1 0 16,2 5-4-16,-1-1-1 0,1 1 0 15,0 0-2-15,0 13 2 0,1 9 2 16,8 6 1-16,0 2-2 0,4 3 1 15,-2-1-2-15,1-1 1 0,2 0-2 16,1-2 1-16,1-2 1 0,0 0 0 16,1-2 5-16,-2-1-5 0,-3-3 4 15,-4-4-5-15,-2-2 0 0,-5-5 0 16,-1 1 2-16,0 0 4 0,-1-5 0 16,-4 1 0-16,-2-2 0 0,-1-2-1 0,-3-1-1 15,2-1 0-15,-2-1 0 0,-1 0-1 16,6 0 1-16,2 0-2 0,-2 0 2 15,2 0-1-15,-2 0 0 0,-1-4 0 16,4 0 0-16,0 1 0 0,0-6 0 16,3-3 0-16,0-4-4 0,5-6 4 15,3 2-3-15,5 1 4 0,0-1 1 16,5 2-1-16,-4 0 3 0,3-1-2 16,0 1 1-16,1 1-2 0,0 1 0 15,0 4 1-15,1 1-2 0,-1 3 0 0,-4 4 0 16,2 2-2-16,3 2 2 0,-3 2 1 15,5 7-3-15,-2 2 0 0,-6 4 1 16,-1 1 0-16,-2 3 1 0,-2 2 1 16,0 1-2-16,-4 2 1 0,2-9 4 15,-5 6-5-15,-1-3 4 0,0-5-6 0,0 5-1 16,0-8-3-16,0-5-5 0,0 1-4 16,0-6-8-16,-1 0-10 15,1 0-10-15,-2 1-26 0,0 1-28 16,-4-2-10-16,-4 0-3 0,1 0-1 0</inkml:trace>
  <inkml:trace contextRef="#ctx0" brushRef="#br0" timeOffset="34027.0301">21732 12922 378 0,'0'0'81'0,"0"0"-23"16,0 0-13-16,0 0-10 0,0 0-13 15,0 0-10-15,0 0-10 0,0 0-7 16,0 0 0-16,-12-52-1 15,29 51 1-15,7 1-1 0,3 0-1 0,6 6-2 16,-2 1-6-16,3 4-7 0,-2-2-12 16,-1 1-7-16,-3 0-5 0,-3 1 0 15,-4-1 0-15,-6-2 5 0,-4 1 10 16,-3-3 12-16,-4 1 12 0,0 0 11 16,-1-3 3-16,0 5 6 0,-2-4 5 0,1 0 5 15,-1 4 0-15,1-4-2 0,-1 0-2 16,2 6-6-16,-1-7 2 0,1 7 2 15,1 3 5-15,0 1-1 0,2 0 0 16,-2 0-5-16,-1 0-6 0,0-3-3 16,-2 7 0-16,-1 0 3 0,0-1-2 15,-1 7 0-15,-5-4-3 0,-4-3-3 0,4-6 0 16,-1-1 0-16,3-4 3 16,1-4 3-16,0 1 4 0,3-4 8 15,0 0 1-15,-2 0 0 0,-3 0-4 0,-2 0-5 16,-4-9-4-16,1-7-2 0,3 0-2 15,4-4-8-15,3-3 4 0,0-2-5 16,6-2 4-16,5 0 1 0,3 2-1 16,4 0 1-16,1 2-2 0,4 2 1 15,2 3-1-15,-1 5 1 0,-2 3-1 0,3 7 1 16,-2 3 0-16,0 1-1 0,-3 9 1 16,2 1-1-16,-2 5 1 0,-4 2-2 15,0 2 0-15,-4 1-1 16,-4 2-3-16,-2 2 1 0,-6 2-13 0,0 3-21 15,-3 2-29-15,-10-2-52 0,-2 2-64 16</inkml:trace>
  <inkml:trace contextRef="#ctx0" brushRef="#br0" timeOffset="34996.4635">23254 13043 156 0,'0'0'21'0,"0"0"-2"15,0 0-1-15,0 0-6 0,0 0 0 16,0 0-2-16,0 0 0 0,0 0 0 16,0 0-3-16,0 0 2 0,-33-13 2 15,31 13 4-15,1 0 5 0,-1 0 3 16,1 0 0-16,-1 0-2 0,1 0-4 0,-1 0-1 16,2-2-3-16,-1 2-1 0,1 0-2 15,-2 0-3-15,2 0 0 0,-2 0-2 16,2 0-1-16,-2-1 1 0,2 1 2 15,-1 0-2-15,1 0 3 0,0 0-1 16,-1 0 1-16,1 0-1 0,0 0-1 16,0 0-3-16,-2-2 3 0,2 2-2 15,0 0-1-15,-1-2 1 0,1 2-3 16,-2 0 2-16,1-1-1 0,-1 1-1 16,1-1-1-16,-1 1-1 0,1-2 1 0,-1 2 1 15,1-2-1-15,-5 2 1 0,-2 0-1 16,-3 0-1-16,1 0 0 0,0 2-1 15,-3 4 2-15,3 3 2 0,-1 0-4 16,3 2 2-16,1 4 0 0,-1 0-1 16,0 6 0-16,4-7 0 0,1 2 0 0,3 2 3 15,0-2-3-15,0 5 4 0,4-2-4 16,6-6 0-16,2-1 1 16,2-2 1-16,5-3 0 0,3-2 2 15,7-5-1-15,2 0 0 0,4 0-1 0,1-8 1 16,-2-1-1-16,-4-3 0 0,-4 0 1 15,-4 0-3-15,-6-2 5 0,-6 3-4 16,0-1 8-16,-6 5 1 0,-1-5 2 16,-3-7-1-16,0 3-1 0,0-4 1 15,-7 1-2-15,-5 6-2 0,1-1-3 0,-2 3-3 16,-5 1-5-16,5 4-5 16,-4 1-8-16,-3 3-7 0,1 2-11 0,-7 0-20 15,4 5-31-15,3 1-38 16,5-1-43-16</inkml:trace>
  <inkml:trace contextRef="#ctx0" brushRef="#br0" timeOffset="35319.9387">23248 12802 399 0,'0'0'61'0,"0"0"-16"16,0 0-12-16,0 0-12 0,0 0-8 16,0 0-7-16,0 0-5 0,0 0 0 0,0 0 2 15,0 0 2-15,0 13 1 0,3 13 0 16,1 8-2-16,1 0 0 0,-1 3-5 15,3 0 1-15,-1 1-3 0,-2-1 2 16,2 5 2-16,-3-2-5 0,0 3 0 16,-1-2-10-16,-2 1-6 0,0 1-16 0,0-4-41 15,-3 2-36-15,-3-3-55 16</inkml:trace>
  <inkml:trace contextRef="#ctx0" brushRef="#br0" timeOffset="36540.5191">23705 13294 429 0,'0'0'57'0,"0"0"-19"16,0 0-11-16,0 0-10 0,0 0-7 15,0 0-2-15,0 0-5 0,0 0-2 0,0 0 0 16,0 0-1-16,54-73-1 0,-30 68 1 16,2 1-2-16,2 1 0 0,1 1-1 15,-1 0 0-15,3 2 0 16,-2 0-2-16,-2 0-4 0,-1 2-4 0,-2 3-9 15,-7-2-14-15,-3 0-26 0,1 1-32 16,-8-1-33-16,2 1-16 0</inkml:trace>
  <inkml:trace contextRef="#ctx0" brushRef="#br0" timeOffset="36791.6927">23863 13083 365 0,'0'0'67'0,"0"0"-16"0,0 0-15 16,0 0-11-16,0 0-10 15,0 0-9-15,0 0-2 0,0 0-2 16,0 0-1-16,-3-8 1 0,4 17 0 16,5 7 0-16,3 6 0 0,-1 3 3 0,-2 3 4 15,-3 4-5-15,-2 2-1 0,-1-1-6 16,0-1-3-16,0-2-1 0,-4-2-5 15,1-3-6-15,-2-2-21 0,2-8-38 16,-2-1-55-16,2-5-69 0</inkml:trace>
  <inkml:trace contextRef="#ctx0" brushRef="#br0" timeOffset="37328.0298">24758 13028 562 0,'0'0'37'0,"0"0"-14"15,0 0-8-15,0 0-8 0,0 0-5 16,0 0-3-16,0 0 0 0,0 0-1 16,0 0 2-16,0 0-1 0,-91 40 0 15,72-15-2-15,0 4 2 0,-4 0 1 16,-2 0-4-16,0 0 1 0,1-2-3 0,0-4 3 16,-1-5 1-16,2-4 1 0,2-4 1 15,4-2 0-15,0-5 0 0,0-3 1 16,6 0 1-16,-7 0 0 0,2-6 0 15,4-3 1-15,-4-4-3 0,5 3 2 16,3-2-2-16,4 3-1 0,4-5-2 16,0-6-3-16,2 2 3 0,9-3-3 15,5 3 4-15,2 7 1 0,2 3-2 16,-4 2-1-16,1 4 0 0,0 2 2 16,-1 0-1-16,7 4 4 0,0 4 1 0,-2 2 2 15,-1 2-3-15,0 1 3 0,-1 0-4 16,-2 1-1-16,-4-2-1 0,2 1 1 15,-8-3-2-15,2 0 1 0,-3-2-3 16,1 1-1-16,0-1 0 0,-1-1-10 16,0 3-7-16,-2-5-13 0,3 3-15 0,-4-5-16 15,0 0-12-15,-3-3-25 16,0 0-17-16</inkml:trace>
  <inkml:trace contextRef="#ctx0" brushRef="#br0" timeOffset="37575.6552">24821 12897 517 0,'0'0'48'0,"0"0"-24"0,0 0-13 16,0 0-5-16,0 0 0 0,0 0 2 15,0 0 0-15,0 0 1 16,0 0-3-16,67 83-5 0,-48-51 0 0,-3 2 0 15,2 4 0-15,0 3 3 0,-1 2-4 16,-2 4 2-16,-2 0-5 0,-8 5-2 16,-3-1-2-16,-2 2-4 0,-15 2-6 15,-6-2-23-15,-7 0-41 0,-6-5-65 16,-4-3-89-16</inkml:trace>
  <inkml:trace contextRef="#ctx0" brushRef="#br0" timeOffset="38108.4053">22952 12851 402 0,'0'0'64'0,"0"0"-17"16,0 0-12-16,0 0-9 0,0 0-6 16,0 0-4-16,0 0-3 0,0 0-4 15,0 0-4-15,0 0-4 16,-42-32-1-16,29 47 0 0,-5 9-1 0,0 8-1 15,0 7 2-15,-2 5-2 0,-2 4 3 16,3 0-2-16,1 1 2 0,2-1 1 16,0 1-4-16,6-4 2 0,2-1-5 15,4-2 0-15,4-5 0 0,6 0-1 16,8-7-1-16,8-3-5 0,7-4-15 0,7-5-26 16,8-6-46-16,6-4-63 0,8-5-91 15</inkml:trace>
  <inkml:trace contextRef="#ctx0" brushRef="#br0" timeOffset="39192.1525">19169 13790 288 0,'0'0'78'0,"0"0"-19"0,0 0-14 16,0 0-11-16,0 0-6 0,0 0-5 15,0 0-5-15,0 0-5 0,0 0-4 0,0 0-5 16,10-6-1-16,-10 6-2 0,1 0-2 15,1 0 2-15,5 0 2 0,7 0 0 16,5 0 5-16,10 0-1 0,4 3 2 16,4 0-3-16,3-2-2 0,5 1-2 15,4 0 1-15,7-1 0 0,8 1-1 0,7 1 0 16,7-2 0-16,7-1-1 0,8 0-2 16,4 0 2-16,5 0-1 0,4 0 0 15,4-4 0-15,0-1-2 0,3 1 1 16,-2 0 0-16,-1 2-1 0,1-2 0 15,-4 3 1-15,2-1-1 0,-2 1 2 16,1-1 0-16,-2 1-1 0,2-2 0 16,-1-2 0-16,1 0-1 0,1 1 2 15,1 1-1-15,-1-1 1 0,2 1 1 16,1-1-1-16,1 0 1 0,3-1-1 0,3 1 1 16,1-1-1-16,0 1 0 0,1-2 0 15,2 0 1-15,1 0-1 0,4 0-1 16,-1 0-1-16,2-3 1 0,-2 2-2 15,0 2 0-15,1-2-1 0,-4 3-3 16,-4-1-2-16,-3 3-3 0,-6-2-3 0,-7 4-12 16,-5 0-17-16,-9 0-42 15,-8 4-58-15,-14 1-106 0</inkml:trace>
  <inkml:trace contextRef="#ctx0" brushRef="#br0" timeOffset="40407.9675">19607 14388 128 0,'0'0'38'0,"0"0"-3"16,0 0 1-16,0 0 2 0,0 0 6 15,0 0 3-15,0 0-1 0,0 0-7 0,0 0-6 16,-3-82-11-16,0 78-9 16,-1-4-7-16,-2 0-5 0,3 5-2 0,-7-1 0 15,-1 4 1-15,-6 0 0 16,-4 0 1-16,3 7-1 0,0 2 0 0,0 4 0 15,5-1-1-15,3-3-3 0,2 3 2 16,2 2 0-16,3-4 0 0,0 9 0 16,3-3 2-16,0 2-2 0,3 3 2 15,7-5-1-15,4-1 2 0,2-1-1 16,6-2 1-16,3 0 4 0,0-1-4 0,3-1 4 16,1 0-5-16,-1-3 0 0,-2 0 1 15,-3-1-2-15,-6-1 2 0,-4 1-2 16,-4-1 1-16,-2 1 0 0,0 0 1 15,-6-3 1-15,2 0 1 0,-3 2 2 16,-4 2 1-16,-7 4-2 0,0-1 0 16,-2-2 1-16,3-5 0 0,0-1 2 15,0-1 1-15,3-1 0 0,-3 0-1 16,1 0-2-16,-2-3 0 0,-1-4-1 16,5 0-1-16,-1 0 2 0,1-1-2 0,2-2 1 15,0 3 0-15,1-3 0 0,1 0-1 16,3 0-6-16,0-3 3 0,0-1-4 15,7-4 4-15,6 0 1 0,6 4-2 16,4-1 1-16,4 1 0 0,1 0 0 16,-3 4 0-16,1 0 1 0,-2 4 0 0,-7 4 0 15,1 2 0-15,1 0-3 0,-3 5 2 16,5 4 0-16,-4 7-1 0,-3 2 0 16,-3 2 0-16,-2 4 3 15,-3 0-4-15,-3 4 2 0,-2-2-4 0,-1 1-5 16,0-1 0-16,-3-4-6 0,-4 1-9 15,1-8-27-15,0-1-37 0,-4-5-43 16,4-3-37-16</inkml:trace>
  <inkml:trace contextRef="#ctx0" brushRef="#br0" timeOffset="40574.232">19796 14400 383 0,'0'0'56'0,"0"0"-26"0,0 0-9 16,0 0-11-16,0 0-9 0,0 0-10 16,0 0-5-16,0 0-1 0,0 0-11 15,35-47-45-15,-20 51-58 0,3 3-107 16</inkml:trace>
  <inkml:trace contextRef="#ctx0" brushRef="#br0" timeOffset="40969.3621">20129 14498 504 0,'0'0'54'16,"0"0"-24"-16,0 0-15 0,0 0-9 16,0 0-6-16,0 0-2 0,0 0 1 0,0 0 3 15,0 0-2-15,0 0 3 0,3 50-5 16,-3-27 1-16,-5 0 0 0,-2-1-2 15,-1-2 3-15,2-8 0 0,-2 0 0 16,1-4 0-16,5-6 4 0,-1 3 3 16,3-5 1-16,-6 0 4 0,1 0-2 0,-3-5-1 15,-5-5-3-15,7-5-1 16,-1 1-2-16,4-3 1 0,3-3-3 16,0 1-4-16,3-8 4 0,5 4-6 15,4 1 4-15,4 3 1 0,0 3-2 0,4 1 0 16,0 5 1-16,1 3 1 0,0 3-2 15,1 4 2-15,-3 0-2 0,2 0-1 16,0 7 0-16,-2 1-1 0,-1 4 1 16,1 0 1-16,-3 4-1 0,0 0 1 15,-3 4-7-15,-4 1 0 0,-2 1-14 0,-5 3-18 16,-2 3-22-16,-1 1-60 16,-10 3-65-16</inkml:trace>
  <inkml:trace contextRef="#ctx0" brushRef="#br0" timeOffset="42395.1871">21225 14148 128 0,'0'0'22'0,"0"0"-2"0,0 0 2 0,0 0 2 16,0 0 1-16,0 0-6 0,0 0-4 16,0 0 3-16,0 0 5 0,0 0 6 15,0-57 1-15,0 55 0 0,0 0-3 16,0 1-1-16,0-1-2 0,0 1-3 16,0 0-7-16,0-1-2 0,0 1-3 0,0-1-3 15,-1 1 2-15,1-1-3 0,0 0 0 16,0 1 1-16,0-1-3 0,0 1-1 15,0-1 0-15,0 1 0 0,-2 0-1 16,2-1 1-16,0 0-1 0,0 2 0 16,0-1 0-16,0 1-1 0,0-2 2 0,0 1-2 15,0-1 1-15,0 0 0 16,0 1 0-16,0 0 1 0,0-1 2 16,-1 1 0-16,1-1 1 0,0 1 0 15,-2-1-2-15,1 0-2 0,-1 1-2 0,-2-4 0 16,0 3 0-16,-6-5 1 0,2 3-1 15,-2-1 1-15,-1 1 0 0,-1 1 0 16,2-1 1-16,-4 1 0 0,-4 1 0 16,5-1-1-16,-4 1 0 0,-2 1 0 15,7-1-1-15,-8 2 1 0,0 0 1 0,2 0-2 16,0 0 1-16,0 0-1 16,1 0 1-16,5 2 1 0,-3 1-1 0,6-2 1 15,4 1-2-15,-6-1 2 0,7 0-1 16,-1 1 0-16,-3 1 0 0,3-1-1 15,-5 1 0-15,3 0 1 0,3-2 0 16,1 2 1-16,-2-1 0 0,2 1 0 16,-2-2-1-16,2 3 0 0,0-1 1 15,0-1-2-15,0 1 5 0,-3 5-3 16,5-3 1-16,-2 5 0 0,1 1-1 0,1 0 1 16,-1 1 1-16,2 1 1 0,0 7-1 15,0 1 0-15,0 8 0 0,0-2 0 16,0 2 1-16,0 2-2 15,0 0 2-15,0 3-3 0,0 0 3 0,0 0-2 16,0 3 1-16,0-1 2 0,-1 1-4 16,1-3 4-16,-2 3-3 0,0-2-2 15,-1 0 2-15,0 1-2 0,-3 3 0 16,0 3 0-16,-1 2 1 0,-1 1-2 16,0 1 2-16,3-2-2 0,-3-5 1 0,1-2-1 15,3-3 2-15,0-5-2 0,1-1 2 16,1-2 0-16,2-4 0 0,0 0 5 15,0-1-6-15,0-7 5 0,0 2-3 16,5-1-2-16,-1 0 0 0,0-1 0 16,2 1 0-16,0-1 0 0,0 1 0 0,1 3 0 15,0-1 0-15,3 0 0 0,-1-3 0 16,0-1-2-16,-1-2 1 16,2-2 0-16,-1 1-2 0,4-1 2 15,1 4 0-15,2-3-3 0,0 1-1 0,4-3-6 16,1-1-13-16,3-2-19 0,4-1-36 15,1-2-71-15,4 0-105 0</inkml:trace>
  <inkml:trace contextRef="#ctx0" brushRef="#br0" timeOffset="43216.0105">21721 14457 264 0,'0'0'49'0,"0"0"-7"15,0 0-5-15,0 0-6 0,0 0-4 16,0 0-2-16,0 0-5 0,0 0-3 16,0 0-4-16,0 0-2 0,-10-34-3 0,8 32-1 15,1 1-3-15,0 1-1 0,-1-1 0 16,1 1-3-16,-5 0 0 16,0 0-2-16,-3 1 1 0,-2 8 0 15,1 5 0-15,-3 6 1 0,2 1 1 0,2 3 4 16,1 4-5-16,1 0 6 0,3-1-7 15,-1 1-1-15,5-4 1 0,0-1-1 16,0-2 1-16,5-1 1 0,3-4 2 16,3-3-2-16,4-2 0 0,1-6 0 15,5-3 0-15,2-2 0 0,1 0 0 0,1-6 0 16,1-3 1-16,-3-2 0 0,-1-2 2 16,-5-2-1-16,-1-1-1 0,-4-2 1 15,-2-2 0-15,-2-1 1 16,-3-2-1-16,-2-3-3 0,-3-2 3 0,0 1-3 15,-3 0 4-15,-5 2 3 0,-3 2-1 16,-1 3 3-16,0 3 2 0,-3 3 1 16,5 6-2-16,-3 0-2 0,4 4-3 15,3 2-2-15,-5-1 0 0,5 3-2 16,-6 0 1-16,-3 0-1 0,1 3 1 0,0 3-1 16,2 2 0-16,2 0-1 0,2 0 0 15,-3 3-1-15,6-4-1 0,0 3 0 16,1-1 0-16,2-5 0 15,0 0-2-15,2 1 2 0,0 6 0 0,4 1 1 16,5 2 0-16,4-2 7 0,5-3-5 16,5 0 5-16,2-1-8 0,4-2-6 15,0 0-11-15,2-2-11 0,-1 3-12 16,0-1-26-16,-2 1-16 0,-7-1-34 16,1 2-22-16</inkml:trace>
  <inkml:trace contextRef="#ctx0" brushRef="#br0" timeOffset="43892.3206">22295 14743 510 0,'0'0'51'15,"0"0"-17"-15,0 0-13 0,0 0-8 16,0 0-5-16,0 0-4 0,0 0 1 16,0 0-1-16,0 0-1 0,0 0 0 15,84-42-2-15,-62 39 0 0,2 0-2 0,-6 1-2 16,-1-1 0-16,3 2 1 16,2-2 1-16,7 0-1 0,1-2-1 15,2 0-5-15,0 2-10 0,0 1-20 0,-4-3-46 16,-3 2-61-16,-5 1-114 0</inkml:trace>
  <inkml:trace contextRef="#ctx0" brushRef="#br0" timeOffset="55416.0166">23410 14455 189 0,'0'0'51'0,"0"0"-5"16,0 0-11-16,0 0-5 0,0 0-2 15,0 0-3-15,0 0-2 0,0 0-2 16,0 0-6-16,0 0-1 0,-7-34-7 15,4 32-3-15,0-2-2 0,-3 4-1 16,-1 0-1-16,-3 0 0 0,-7 4 1 16,4 3 0-16,-5 6-1 0,5-2 0 15,4-2-1-15,1 3 0 0,4-2 5 16,-1 0-4-16,2 2 5 0,3 1-4 16,0 3-2-16,3 0 2 0,7 0-1 0,5-1 1 15,1-4 0-15,4-3 1 0,3-4 3 16,3-1 0-16,4-3 2 0,1 0-3 15,-1-3 0-15,-1-3 2 0,-3 0-2 16,-1-1 3-16,-2-1 3 0,-3-1 2 16,-4 0 5-16,-2-2-1 0,-2-1-2 0,-3-1 2 15,-1 3-9-15,-3-3 1 16,-1 5 1-16,-3-5-1 0,1 4-3 16,-2-4-2-16,-3-2-3 0,-7 1-2 15,-7-1 0-15,-4 6-2 0,-1 4-3 0,-2 2-1 16,-1 3-2-16,1 0-7 0,8 0-10 15,-1 0-10-15,6 1-12 0,0 2-24 16,1 1-30-16,5-3-30 0,1 3-30 16</inkml:trace>
  <inkml:trace contextRef="#ctx0" brushRef="#br0" timeOffset="55697.3517">23500 14279 342 0,'0'0'72'16,"0"0"-17"-16,0 0-15 0,0 0-16 15,0 0-5-15,0 0-8 0,0 0-2 16,0 0-5-16,0 0-3 0,-15-18 0 0,15 18-1 16,0 0 1-16,0 3 1 0,0 10 3 15,0 8-2-15,0 8 0 16,0-1 1-16,3 1-1 0,0 0 2 15,0 1 0-15,0 2 0 0,0 0 1 0,-2 1-5 16,2 0 1-16,-1-1-5 0,-2 2-1 16,0-3-2-16,0 0-7 0,0 1-8 15,-3-5-35-15,0 0-52 0,-3-5-82 16</inkml:trace>
  <inkml:trace contextRef="#ctx0" brushRef="#br0" timeOffset="56013.0706">23944 14563 609 0,'0'0'24'0,"0"0"-7"0,0 0-13 16,0 0-1-16,0 0-4 0,0 0 1 15,0 0-4-15,0 0 0 0,0 0 5 0,0 0-4 16,69-42 3-16,-46 42-5 16,2 2-4-16,-2 0-4 0,1-2 0 15,-1 0-5-15,1 0-12 0,-1 0-12 16,0 0-28-16,0 0-27 0,-5-4-27 0,-1-1-37 15</inkml:trace>
  <inkml:trace contextRef="#ctx0" brushRef="#br0" timeOffset="56259.8955">24043 14425 449 0,'0'0'65'0,"0"0"-15"0,0 0-11 0,0 0-8 16,0 0-12-16,0 0-4 0,0 0-9 16,0 0-7-16,0 0 0 0,-33-41 0 15,33 41-1-15,0 9 3 0,3 6-3 16,4 6 1-16,-2 2 0 0,1 4 1 16,-2 2 3-16,0 2-4 0,0 0 1 0,-2 1-7 15,1-3-3-15,0-2-5 0,-2-1-24 16,5-3-43-16,0-8-84 0,5-1-120 15</inkml:trace>
  <inkml:trace contextRef="#ctx0" brushRef="#br0" timeOffset="56800.2987">24973 14377 473 0,'0'0'44'0,"0"0"-26"0,0 0-9 15,0 0-3-15,0 0-4 16,0 0-2-16,0 0-2 0,0 0 0 0,-85-13 1 15,69 26 2-15,-1 4 3 0,1 4-2 16,-2 1 0-16,1 0-1 0,1 3-1 16,-2 0 5-16,0 2-4 0,-1-4 4 15,2 1-4-15,-3-3-1 0,-2-2 0 16,0-1 0-16,-1-1 2 0,-3-3-2 0,2-2 1 16,-1-3 1-16,7-2 0 0,1-5 2 15,7 0 3-15,-1-2 2 0,0 0 2 16,1-2 1-16,-3-5-3 0,8-1-1 15,-3-6-3-15,4 6-2 0,2-5-1 16,2-6 0-16,0 2-1 0,2-6-1 16,5 3-1-16,2 5 1 0,-1 3-2 15,3 2-3-15,-3 0 3 0,0 4-5 16,6-1 6-16,-7 2-2 0,6 5 2 16,5 0 3-16,0 1-4 0,7 9 6 0,-3 2-6 15,-1 1 1-15,-1 1 0 0,-2 3-2 16,1-2-1-16,-3 2-2 0,1 1-1 15,-1-2-4-15,1 1-2 0,-1 0-14 16,0-2-18-16,1-3-24 0,-1 2-36 16,-1-3-34-16,1-1-30 0</inkml:trace>
  <inkml:trace contextRef="#ctx0" brushRef="#br0" timeOffset="57080.242">25009 14357 327 0,'0'0'67'0,"0"0"-12"0,0 0-7 0,0 0-7 16,0 0-15-16,0 0-9 0,0 0-8 16,0 0-8-16,0 0-1 0,11-25 1 15,-3 29 1-15,2 7 3 16,2 7 0-16,1 5 3 0,-3 3-4 0,-1 3-1 15,-2 4 5-15,-3 2-8 0,-2 2 2 16,-2 2-3-16,0 0-3 0,-3 1 3 16,-6-2-2-16,1 0-3 0,-4-2-4 15,-2-1-4-15,-1 0-19 0,-4 0-35 16,-3-5-65-16,-1 1-93 0</inkml:trace>
  <inkml:trace contextRef="#ctx0" brushRef="#br0" timeOffset="57548.1766">23140 14224 328 0,'0'0'48'0,"0"0"-10"0,0 0-10 16,0 0-4-16,0 0-2 0,-86 21 2 15,72-2 0-15,1 3-1 0,1 3-4 0,2 4-1 16,3 2-3-16,1 6-4 0,2 3 5 16,4 3-7-16,0 2 0 0,1-2-5 15,8 1-4-15,3-1 1 0,3 1-2 16,4-2 1-16,4 3-2 0,3-3 0 15,3 1-4-15,4-3-4 0,4-1-6 16,2-6-14-16,4-7-50 0,2-5-71 16,3-8-133-16</inkml:trace>
  <inkml:trace contextRef="#ctx0" brushRef="#br0" timeOffset="58309.4439">25122 13995 384 0,'0'0'52'16,"0"0"-13"-16,0 0-12 0,0 0-9 15,0 0-2-15,0 0-7 0,0 0-3 0,0 0-4 16,0 0-1-16,-3-15-3 0,3 13 0 15,0 1-2-15,0-1 3 0,0 2 2 16,0-1 0-16,3-1 0 0,2 1-1 16,5-2-1-16,1 0 0 0,1 1 0 15,-2-1 0-15,3 1-1 0,-1 1 0 0,-2-1 0 16,3 1-3-16,-8-1 3 0,1 2 2 16,-6 0-2-16,5 0 1 0,2 0 1 15,-2 0 0-15,1 0 1 16,-6 0 0-16,0 0 0 0,0 0 3 0,6 0-2 15,-1 0 1-15,-1 0 0 0,4 3 2 16,-5 0 3-16,2 4 1 0,-1 0 3 16,-2 1 1-16,1 1-2 0,-1 2 0 15,0-1-2-15,1 2-1 0,1 6-1 16,-1 1-4-16,1 4 2 0,-1-2-3 0,1 2 1 16,-1 2-1-16,0 3 0 0,0 1-2 15,-1 1 0-15,-1 2 0 0,3 1 0 16,-2 1-1-16,-1-1 2 0,1 2-3 15,-2 1 3-15,1 0 3 0,-1 3-4 16,0 4 5-16,0 2-5 0,0-1-3 16,-1 3 3-16,-1-2-1 0,2 4 1 15,0-1 0-15,0 2 0 0,0-1-1 16,3-2 0-16,1-3 0 0,1 0 1 16,-1-3 4-16,-1 1-2 0,-3-5 2 0,0-1-4 15,-4-2-1-15,-8-4 1 0,-7-2 2 16,-4-3 5-16,-6 0-2 0,-7-4 3 15,-4-3-3-15,-5-3-2 0,-4-2-3 16,-2-6 0-16,3-2-2 0,4-4-6 16,0-1-27-16,6-3-82 0,8-7-187 15</inkml:trace>
  <inkml:trace contextRef="#ctx0" brushRef="#br0" timeOffset="61471.6842">21401 15141 265 0,'0'0'51'0,"0"0"-2"0,0 0-3 15,0 0-8-15,0 0-10 0,0 0-7 16,0 0-5-16,0 0-4 0,0 0-5 16,0 0-2-16,-10-9-4 0,10 8-1 0,0 1-3 15,0-2-2-15,0 2 4 16,0-3 2-16,10 0 4 0,9 0 0 16,3-2-1-16,3 2 1 0,1-1-3 15,1 0 0-15,2-3 1 0,1 3-2 0,2-3 2 16,1 2-3-16,-1-1 0 0,0-3 0 15,-3 4-2-15,-3-1 0 0,-3-1-1 16,-1 2-1-16,-6 1-1 0,-2 1 0 16,-5 0 1-16,-4 2-1 0,1 0 2 15,-6 1-1-15,0-2-4 0,0 2-5 0,2 0-13 16,-1-2-17-16,-1 2-20 0,0 0-33 16,0 0-34-16</inkml:trace>
  <inkml:trace contextRef="#ctx0" brushRef="#br0" timeOffset="61733.643">21213 15304 365 0,'0'0'42'0,"0"0"-11"15,0 0-7-15,0 0-6 0,102-29-3 16,-75 25-5-16,1 2-4 0,0 2-3 16,3 0 0-16,1 0-1 0,2 0-1 15,3 0 1-15,2-3-6 0,2 2 2 16,3 0-1-16,2-2-4 0,1 1-4 16,2-2-12-16,-3-1-32 0,0 1-57 0,-2-4-82 15</inkml:trace>
  <inkml:trace contextRef="#ctx0" brushRef="#br0" timeOffset="62516.6545">13176 14082 105 0,'0'0'39'0,"0"0"5"0,0 0 6 16,0 0 0-16,0 0 0 0,0 0-5 15,0 0-8-15,0 0-7 0,0 0-5 16,67 9-8-16,-46-9-5 0,3-4-3 16,-1 0-5-16,-2 1-1 0,2-1 0 15,1-1-1-15,5 0-1 0,1-1-1 0,2 0-4 16,1-1-3-16,0-1-2 16,-4 2-2-16,2 0 2 0,-4 1-1 0,-1 1-6 15,-7 1-8-15,-9 1-5 0,-3 2-5 16,-7 0-17-16,0-1-17 0,0 1-5 15,0 0-23-15</inkml:trace>
  <inkml:trace contextRef="#ctx0" brushRef="#br0" timeOffset="62860.3532">13240 14229 364 0,'0'0'60'0,"0"0"-11"15,0 0-16-15,0 0-10 0,0 0-8 16,0 0-4-16,0 0-3 0,0 0 0 16,0 0-1-16,35-73 0 0,-20 67-3 0,1 1 1 15,0 1-3-15,8-3 0 0,-1 0 0 16,1 1-1-16,5-3 1 0,1 0 2 15,4 0-5-15,0-2-2 0,1 2-1 16,1 0 1-16,-1 1 1 0,-3 2-3 16,-2 0-4-16,-10 3-2 0,-7 0-3 0,-7 3-5 15,-6 0-3-15,0-2-6 0,0 2-1 16,0 0-3-16,-8 11-11 16,-10 6-9-16,-9 2-13 0,-7 1-8 15,-3-3-6-15,-5-2 0 0</inkml:trace>
  <inkml:trace contextRef="#ctx0" brushRef="#br0" timeOffset="62982.0689">13322 14216 195 0,'0'0'62'0,"0"0"0"0,0 0-2 15,0 0-10-15,0 0-12 0,0 0-14 0,0 0-10 16,0 0-10-16,91-1-8 0,-52-1-10 16,11 2-24-16,8 0-57 0,11 5-120 15</inkml:trace>
  <inkml:trace contextRef="#ctx0" brushRef="#br0" timeOffset="63781.3689">21513 15287 201 0,'0'0'41'0,"0"0"-4"15,0 0-4-15,0 0-4 0,0 0-2 16,0 0 1-16,0 0-2 0,0 0 5 0,0 0-4 16,0 0-3-16,4-12-9 15,17 3-6-15,6 1-4 0,3-3 1 16,1 1-5-16,1-1 1 0,-1 1-1 16,0 3 0-16,-2 0 1 0,-3 0-2 0,-2 3-1 15,-8 0-7-15,1 0 1 0,-6 2-4 16,-7 0-3-16,3 2-7 0,-7 0-1 15,0 0-11-15,0 0-28 0,0 0-39 16,-5 4-46-16</inkml:trace>
  <inkml:trace contextRef="#ctx0" brushRef="#br0" timeOffset="63978.1312">21427 15376 416 0,'0'0'54'16,"0"0"-17"-16,0 0-14 0,0 0-5 15,0 0-5-15,0 0-3 0,0 0-5 0,0 0-6 16,93-3-4-16,-54-1-9 0,3-2-22 16,6 1-65-16,1-2-124 0</inkml:trace>
  <inkml:trace contextRef="#ctx0" brushRef="#br0" timeOffset="64769.4259">25949 13458 490 0,'0'0'51'0,"0"0"-15"16,0 0-9-16,0 0-7 0,0 0-6 15,0 0-6-15,0 0-4 0,0 0-3 16,0 0-2-16,0 0 0 0,42-70 0 16,-17 58-1-16,2 1-1 0,1 2-3 0,-2 1-4 15,-6 4-4-15,0 1-8 0,-4 3-19 16,-4 0-27-16,-2 0-39 0,-7 6-36 15,-3 8-55-15</inkml:trace>
  <inkml:trace contextRef="#ctx0" brushRef="#br0" timeOffset="64934.9322">25873 13697 299 0,'0'0'73'0,"0"0"-14"0,0 0-8 16,0 0-13-16,0 0-10 0,0 0-8 15,0 0-10-15,0 0-6 0,88 19-3 16,-53-19-3-16,2 0-6 0,7-7-4 16,2 1-13-16,2-2-40 0,2 2-50 15,4-4-90-15</inkml:trace>
  <inkml:trace contextRef="#ctx0" brushRef="#br0" timeOffset="65612.0821">26813 12661 594 0,'0'0'37'0,"0"0"-11"16,0 0-7-16,0 0-5 0,0 0-5 15,0 0-3-15,0 0-3 0,0 0-7 16,0 0 1-16,0 0 1 0,-29-73 0 16,29 76 1-16,0 14 1 0,0 10-2 0,0 8 1 15,0 0 1-15,0 0 0 0,0 0-2 16,0-3 1-16,-2-4-1 0,1-8 0 15,1 0 1-15,0-6 0 0,0-8 1 16,0 6-1-16,0-8 1 0,0 1 2 16,0 1 0-16,0-6 2 0,0 0 0 0,0 0-1 15,7-10 0-15,5-6-3 16,3-8 0-16,0-2-2 0,1 2 3 16,-2 2-1-16,1 1 2 0,-6 9-2 15,-4 4 0-15,0 2-1 0,-2 3-3 0,0 0 0 16,1 0-3-16,1 3 2 0,7 0 3 15,7 9 1-15,5 5 0 0,-3 1 0 16,-1 5 0-16,-2 0-1 0,-3-1 1 16,0 2 0-16,-2-1-1 0,-2-1 1 15,1-1 0-15,-5-4 1 0,0-1-1 0,-2-4 1 16,-4-4 0-16,4 2 0 0,-4-3 1 16,2-2 0-16,0 3-1 0,-3-5 3 15,0 0 1-15,0 0 0 0,1 0 1 16,0 0-3-16,2-9 2 0,0-6-1 15,0-6 0-15,0-1-1 0,-1-2 0 16,-1-4-1-16,1 3 0 0,-1-4 0 16,1 2 0-16,-1-4-1 0,0 2 2 15,1-1-3-15,0 0 1 0,0 0-1 16,-2 2 0-16,1 1-1 0,-1 7-9 0,0 2-5 16,0 6-29-16,0 5-48 0,0 2-59 15,0 5-66-15</inkml:trace>
  <inkml:trace contextRef="#ctx0" brushRef="#br0" timeOffset="66668.0392">27932 12971 357 0,'0'0'51'0,"0"0"-12"0,0 0-7 15,-6-87-5-15,6 64-3 16,4 1-3-16,2-2-8 0,2 0-4 0,3 0-5 15,-1-2-2-15,2-1-2 0,1 1 2 16,-3 0 0-16,3 0 3 0,-4 2-2 16,-1 0 2-16,-2 0-1 0,1-1-2 15,-4 1 5-15,0 6-6 0,0 0 2 16,-2 5-1-16,-1 0 0 0,2 1 1 0,-2 6 0 16,0 0 1-16,0 6-2 0,0-2-2 15,0 2-2-15,0-2-2 0,0 2 0 16,0 0 0-16,3 0 2 0,1 7 0 15,2 5 1-15,4 8 3 0,-3 2-3 16,2 3 5-16,1-1-6 0,-1 2 2 16,1-1-1-16,-1 0-1 0,2-1 2 15,-4-1-2-15,2-2 1 0,-3-4 0 16,-1-2-1-16,-2-3 1 0,-1-2 0 16,1 3 0-16,-3-7 1 0,1 0 0 0,-1-2 1 15,0 3 3-15,0-3-1 0,0 5 1 16,-1-6-1-16,-2 0 1 0,1 2-2 15,-2-5 1-15,0 1 0 0,-2 1 2 16,2-1-1-16,-1-1-1 0,1 0-1 16,-5-7-1-16,1 1 0 0,3-5-1 15,0 0 1-15,3-1 0 0,1-6 0 16,1 0-1-16,0-3-1 0,7 1 0 16,2 3-1-16,5 1 1 0,1 2 0 15,0 2 1-15,-3 4 1 0,2 2-1 0,-3 3 0 16,-7 2 0-16,7-1-2 0,-5 2 1 15,6 0-1-15,4 3 1 0,-3 5 1 16,4 3 0-16,-2 3 0 0,-1 3-2 16,-2 1 2-16,-1 2 0 0,1 1 0 15,-4 2-1-15,1 0 0 0,-3 0-2 0,1-2 1 16,-4-5 0-16,0 0-2 0,-2-5-1 16,-1-7-3-16,2 3-6 15,-2-7-2-15,0 0-11 0,0 0-21 16,0 0-19-16,0 0-21 0,-2-15-7 0,-5-5 13 15,-1-7 21-15,-1 0 23 0,0-2 19 16,-1 0 13-16,0-1 7 0,-2 0 2 16,1-4 6-16,-1 1 3 0,0 0 9 15,1-1 2-15,4 4 11 0,-1 2 8 16,5 9 3-16,1 8 3 0,2 6-7 0,0-1-9 16,0 2-10-16,0-2-8 0,0 0-9 15,1 6-2-15,9 0-6 16,6 0 0-16,3 0-5 0,0 10-6 15,-2 1-9-15,0 1-9 0,0 2-15 0,0 1-16 16,0 0-8-16,-1 0 0 0,0 0 9 16</inkml:trace>
  <inkml:trace contextRef="#ctx0" brushRef="#br0" timeOffset="67016.1912">28546 12573 19 0,'0'0'43'16,"0"0"12"-16,0 0 5 0,0 0 5 0,0 0-6 15,0 0-8-15,0 0-11 0,0 0-9 16,0 0-7-16,0 0-9 0,69 39-4 15,-59-28-4-15,0-1-3 0,-4-2-1 16,-1 6-2-16,-2-5 1 0,-3 3 0 16,0 6 1-16,0-1-1 0,-3-2 1 0,-4-1-1 15,-2-4 0-15,1-3 3 0,2-2 0 16,3-2 4-16,3-3 4 16,-6 0 5-16,0 0 3 0,-5 0 1 15,-1-1-3-15,5-5-6 0,-4-5-1 0,6-4-4 16,4-2-2-16,1-5 0 0,0-1 1 15,9 1-5-15,3 2 1 0,2-2-2 16,1 2 0-16,1 0 1 0,2 4-6 16,-1 1 5-16,0 3-6 0,-3 4 3 15,1 5-1-15,0 3-1 0,-1 0 4 16,6 6-4-16,-4 6 5 0,0 5-4 0,-1 4 1 16,0 2-1-16,-3 2 0 0,-2 2 0 15,-1 1-4-15,-3-1-5 16,-3 4-21-16,-2-2-33 0,-1 0-44 0,0 1-54 15,0-4-87-15</inkml:trace>
  <inkml:trace contextRef="#ctx0" brushRef="#br0" timeOffset="67578.6576">29815 12464 363 0,'0'0'68'0,"0"0"-13"0,0 0-13 16,0 0-14-16,0 0-7 0,0 0-6 0,0 0-4 15,0 0-3-15,0 0-4 16,-42-43-4-16,33 43-1 0,-2 0 0 16,-8 9 1-16,-3 5-1 0,2 3 1 15,4 2 2-15,2 4-3 0,3 0 3 0,1 1-3 16,5 2 0-16,2-8 0 0,1 2 1 15,2-1 1-15,0-1-2 0,7 4 0 16,5-4 0-16,1-4-1 16,6-4 2-16,1-3 0 0,5-3 0 0,4-4 1 15,1 0 0-15,2-4 0 0,1-7 2 0,0-2 0 16,1-2 1-16,-3-1 0 16,-3-3 0-16,-2-1 0 0,-3-2 0 0,-5-2 2 15,-3 1-4-15,-5-1 8 0,-1 7-5 16,-6-1 5-16,-3 1-4 0,0 2-4 15,-9-3-2-15,-2 4-1 0,-8 5-2 16,-4 4 0-16,-6 4-1 0,-3 1-3 16,0 0-2-16,2 6-4 0,4 3-14 15,3 3-23-15,6 2-46 0,9 4-46 16,4-4-48-16</inkml:trace>
  <inkml:trace contextRef="#ctx0" brushRef="#br0" timeOffset="67855.9338">29824 12309 437 0,'0'0'66'0,"0"0"-15"15,0 0-16-15,0 0-14 0,0 0-12 16,0 0-6-16,0 0-3 0,0 0 0 15,0 0 0-15,0 0 3 0,-6 50 0 16,6-20 2-16,3 5-3 0,1 2 1 16,1 2 1-16,1 4-4 0,-1 0 2 15,1 1-4-15,1-1-1 0,1-4 1 16,3-1-4-16,-1-8-7 0,3-1-9 16,-2-3-18-16,-3-7-37 0,1-3-45 15,-3-7-102-15</inkml:trace>
  <inkml:trace contextRef="#ctx0" brushRef="#br0" timeOffset="68172.6135">30305 12653 622 0,'0'0'35'0,"0"0"-14"16,0 0-8-16,0 0-7 0,0 0-4 0,0 0-4 16,0 0 0-16,0 0 0 0,0 0-2 15,97-33-1-15,-62 33-4 0,1 0-1 16,0 0-3-16,-2 0-3 0,0 0-8 15,-4 0-7-15,-2 0-12 0,-5 0-16 16,-7 0-29-16,-2-5-32 0,-4 1-64 16</inkml:trace>
  <inkml:trace contextRef="#ctx0" brushRef="#br0" timeOffset="68373.6573">30513 12394 439 0,'0'0'41'0,"0"0"-11"0,0 0-9 16,0 0-1-16,0 0 0 0,0 0-2 16,0 0-6-16,0 0-1 0,0 0-1 0,-46 98-5 15,46-71 2-15,0 1-6 16,0 3-2-16,3-1 0 0,0 2-4 16,1 1 1-16,-3 0-7 0,-1 2-6 15,0-1-18-15,0 0-38 0,0-2-56 0,0-1-78 16</inkml:trace>
  <inkml:trace contextRef="#ctx0" brushRef="#br0" timeOffset="68881.0597">31431 12419 615 0,'0'0'13'0,"0"0"-8"0,0 0-5 0,0 0 1 16,0 0 0-16,0 0 1 0,0 0-1 15,0 0 0-15,0 0 3 0,-72 88-4 16,58-59 4-16,-5 1-4 0,0 1-1 15,-4-2-3-15,-3-4-1 0,-3 2 0 16,0-7 0-16,2 0 5 0,1-5 0 16,8-5 0-16,0-3 0 0,7-5 1 15,-2-2 3-15,-3 0-2 0,2-6 1 16,-1-5-1-16,7 1-1 0,-1-4 0 16,6 3-1-16,3-2 0 0,0-7-1 0,0 3-1 15,5-4-1-15,5 4 0 0,1 3-2 16,-2 5 0-16,4 2 0 0,-4 3 1 15,5 2 1-15,4 0 0 0,0 2 2 16,7 2-2-16,-5 5 7 0,3 4-4 16,0 1 4-16,-1 2 0 0,0-1-4 15,-1 2 3-15,-2 1-4 0,0-1 1 0,0 0-2 16,-3 0 2-16,1-2-2 16,-1-2 0-16,1 0-6 0,-5-2-6 15,4-1-19-15,-3-2-25 0,-4-1-27 0,6 2-19 16,-4-4-6-16,-2-1-16 0</inkml:trace>
  <inkml:trace contextRef="#ctx0" brushRef="#br0" timeOffset="69128.033">31596 12362 397 0,'0'0'68'16,"0"0"-13"-16,0 0-11 0,0 0-16 0,0 0-11 15,0 0-8-15,0 0 0 0,0 0-3 16,0 0 0-16,0 0 0 0,15 0-2 16,1 21 0-16,-3 3 0 0,3 5-1 15,-2 1-3-15,0 5 4 0,-2 3-4 16,1 2 2-16,-4 4-3 0,-2 1-3 0,-4 2 3 16,-3 3-6-16,-4 2 0 0,-11 0-4 15,-8 0-12-15,-12-6-38 0,-6 1-67 16,-10-6-152-16</inkml:trace>
  <inkml:trace contextRef="#ctx0" brushRef="#br0" timeOffset="69589.204">29563 12303 222 0,'0'0'63'0,"0"0"-7"0,0 0-8 15,-9-88-4-15,8 78-7 0,-1 6-9 16,0-1-6-16,2 5-6 0,-2-2-7 0,2 2-4 16,-4 0-2-16,-2 11 3 0,-4 9 5 15,-6 12 1-15,0 4 1 16,-3 6-6-16,-1 0 2 0,1 3-1 0,1 2-4 15,3 0 5-15,1-1-8 0,5-2 0 16,3-2-1-16,5 0-2 0,1-2 1 16,1 2-3-16,9-2 2 0,5 5-2 15,2-2-2-15,5-2-8 0,2 2-18 16,0-5-39-16,2-2-60 0,0-2-124 0</inkml:trace>
  <inkml:trace contextRef="#ctx0" brushRef="#br0" timeOffset="70160.622">27941 13568 331 0,'0'0'42'0,"0"0"-7"16,-77 11-5-16,64-10-5 0,9 1-7 16,4-2-7-16,-2 0-6 0,2 0 3 15,-1 2 4-15,1 2 4 0,7 3 5 0,13 0-2 16,14 0-2-16,13-3-4 0,12-3 0 16,9-1-4-16,9 0 0 0,5-5-2 15,4-1-1-15,3 0-1 16,4 0 0-16,5-1-1 0,7 0-1 0,4-2-1 15,6 0 0-15,5 0 1 0,8-3 1 16,4-1-2-16,5 0 1 0,6-1-3 16,3 2 0-16,2-1 0 0,3 2 1 15,-3 0-2-15,-2 4 1 0,-5 1 1 16,-2 3-2-16,-6 1 2 0,-6 2-3 0,-4 0 0 16,-3 0 3-16,-6 0 0 0,-3 3-1 15,-7 1 0-15,-4-3-4 0,-7 2 0 16,-6-1 4-16,-7-1-8 15,-6 2 1-15,-7 0-8 0,-9 0-31 0,-8 2-43 16,-15-1-84-16,-14-1-107 0</inkml:trace>
  <inkml:trace contextRef="#ctx0" brushRef="#br0" timeOffset="73247.642">23495 15202 249 0,'0'0'53'0,"0"0"-10"0,0 0-5 0,0 0-2 16,0 0-10-16,0 0-2 0,0 0-9 16,0 0 1-16,0 0-6 0,-23-15-4 15,22 15-4-15,1-1 3 16,-2 1-5-16,2-3 2 0,0 3 1 0,0-2 0 15,11-2 4-15,7 2-1 0,7-3-2 16,2 0 2-16,1 1-1 0,3-1-1 16,4 1 2-16,4-3-1 0,6 3-1 15,4-1 0-15,6-2-1 0,2 1-2 16,2 1 1-16,-2 2-2 0,-1 0 0 0,-1 0 0 16,-3 2 0-16,-1 1 0 0,-1 0 0 15,0 0 0-15,0 0 0 0,-3 0 0 16,0-2-2-16,-2 2-1 15,0 0 1-15,1-1 1 0,0-2 1 0,2 0 0 16,0-2-1-16,-2 0 0 0,-3-1-1 16,-1 0 1-16,-6 0-1 0,-3 0 0 15,-4 2 0-15,-10 1-3 0,-6 1 2 16,-7 2-4-16,-6 0 0 0,0 0 0 16,0 0-1-16,0 0-4 0,0 0-6 0,-12 0-15 15,-9 2-30-15,-11 5-43 0,-4-2-84 16</inkml:trace>
  <inkml:trace contextRef="#ctx0" brushRef="#br0" timeOffset="73743.3302">23481 15334 390 0,'0'0'59'0,"0"0"-19"0,0 0-12 16,0 0-9-16,0 0-2 0,0 0-2 0,0 0-3 15,100-61 0-15,-73 57-6 0,-1 0 3 16,5 1-2-16,1 0 0 0,5 2 3 15,3-2-1-15,4 0-2 0,5 0-1 16,3 0-1-16,2 0-2 0,2-2 2 16,-1 1-3-16,-2-1-2 0,-3 1 0 15,-3-2 0-15,-2 1 0 0,0 2 1 16,-3-1-1-16,0 1-1 0,-3-2 1 0,-3 0 0 16,-3 0-7-16,-1 2 6 0,-10-1-6 15,-5 3 6-15,-4-1-2 0,-7 0 0 16,0 2-1-16,-6 0-1 15,0-1 0-15,0 1 0 0,1 0-1 0,1 0 0 16,-1 0-5-16,1 0-4 0,-1 0-6 16,1 0-6-16,0 0 5 0,0 0-6 15,-1 0 8-15,1 0-1 0,2 0 3 16,0 0 3-16,1 0 5 0,-1 3 1 16,-4-3-5-16,0 0-7 0,0 0-20 0,2 2-23 15,-2-2-33-15,0 1-60 0</inkml:trace>
  <inkml:trace contextRef="#ctx0" brushRef="#br0" timeOffset="75211.3895">28481 14062 3 0,'0'0'0'0,"0"0"38"0,0 0 16 0,0 0 12 16,0 0-1-16,11-82-5 15,-5 68 7-15,-2 5-8 0,1 0-3 0,0 0-7 16,-4 4-14-16,4-2-9 0,-4 2-5 15,1 1-5-15,0 1-4 0,-2 3-5 16,0-2-4-16,0 2-1 0,0-1-3 16,0 1-1-16,0-2-1 0,-1 2 2 15,-14 8-2-15,-8 8 3 0,-6 8 0 0,1 7-2 16,0 4 2-16,5 3-2 0,5 4 0 16,6 4 2-16,4-1-2 15,7 1 2-15,1-1-3 0,3-5 2 16,8-2-1-16,2-4 1 0,6-5 0 0,0-3 0 15,6-6-1-15,-1-2 0 0,5-6 6 16,0-2-6-16,3-7 2 0,-1-3 0 16,1 0-6-16,0-5 6 0,-3-8 2 15,-3-1 0-15,-4-4 1 0,-3-2 1 16,-3-3 0-16,-4-2 1 0,-1 3 2 0,-1-1-4 16,-6 6 1-16,0-1 0 0,-1 8-3 15,-3 4 1-15,0-3-1 0,0 4-2 16,0 0 1-16,0 1-2 0,-4 4 0 15,-7 3 1-15,-1 9-2 0,-3 5 0 16,4 1 0-16,4 3-1 0,2 2 2 16,2 1 1-16,0 2-1 0,3-2 0 15,0-1-1-15,0-2 0 0,0-1 4 16,5-3-5-16,-1-5 5 0,2-4-3 16,-2 1 1-16,-1-7 1 0,0 2 3 0,-3-4 1 15,0 0 1-15,0 0-2 0,0-2 0 16,0-8-1-16,-4-4-4 0,-3-4 4 15,-2 0-4-15,0-1 6 0,4 7 1 16,-1-3-2-16,1 6-1 0,2-5 0 16,0 2 0-16,3 0-1 0,0-6 1 0,0 3-2 15,5-5-1-15,2 5 0 0,6 1-2 16,-1 3 0-16,2 2 1 16,-1 3-1-16,0 1 0 0,3 3 0 15,-6-1 2-15,9 1 0 0,-3 0-1 0,0-2 0 16,0 2 1-16,-1-2 2 0,0-4-2 15,1 1 2-15,1-6 0 0,1 3 0 16,-4-4 1-16,2 3-1 0,-4-2 0 16,-1 4 2-16,-2-2-1 0,1 0-1 15,-4 6 0-15,5-5-1 0,-3 6 0 0,-6 1 0 16,3 1 1-16,1 2-2 0,5 0 0 16,-1 0 0-16,6 5 0 15,-6 3 1-15,-4-2-1 0,3 6 0 16,-2 0-2-16,-6-3 2 0,1 8-1 0,-2 1 2 15,-3 1 2-15,-8 7-1 0,-4-1 0 16,-2-4 1-16,-1 0-2 0,-1-1 0 16,2-2 0-16,1 0 0 0,2 0 0 15,-1-2 1-15,4-2-2 0,1-3 2 16,4 3-2-16,3-6 1 0,1-3 0 0,2 6 1 16,0 0 5-16,8 4-5 0,5 2 4 15,3-4-5-15,1-2-1 0,-5-5-1 16,2 0 0-16,-4-3 2 0,-1 1 0 15,2 0 0-15,-6-2-1 0,-1-1 0 16,-4-1-2-16,0 0 2 0,0 0-1 16,0 1 2-16,0 1 0 0,-6 3-2 15,-8-1 1-15,-7 1-8 0,-2-2-19 16,5-2-40-16,6-1-92 0,8 0-121 16</inkml:trace>
  <inkml:trace contextRef="#ctx0" brushRef="#br0" timeOffset="75667.5162">30159 13968 222 0,'0'0'77'0,"0"0"-6"0,0 0-11 0,0 0-12 15,0 0-10-15,0 0-12 0,0 0-6 16,0 0-4-16,0 0-4 0,-21-38-6 16,6 38-1-16,-7 3-2 0,2 9 2 15,-3 6 1-15,-3 6 0 0,0 8 0 16,-2 8-2-16,5 7-2 0,-2 6-4 0,5 4 2 16,4 3-3-16,5-4 2 0,5-2 1 15,6-8 0-15,0-1 4 0,7-3-6 16,9-4 6-16,4-2-9 0,2-3-2 15,6-4-2-15,3-3-9 0,4-3-12 16,7-7-32-16,6 0-37 0,4-5-62 16</inkml:trace>
  <inkml:trace contextRef="#ctx0" brushRef="#br0" timeOffset="76413.4696">30633 14253 195 0,'0'0'65'0,"0"0"-6"0,0 0-12 16,0 0-8-16,0 0-5 0,0 0-5 15,0 0-8-15,0 0 0 0,0 0-8 16,-21-84 1-16,13 79-4 0,5 2-3 16,0 1-3-16,-4 2-1 0,-4 0-3 15,-5 6-2-15,-2 6 4 0,1 6-5 16,3 5 6-16,-2 4-5 0,3 3 4 16,-2 0-5-16,5-2 1 0,0 3 0 0,4-4 1 15,1 0 0-15,3-5-1 0,2-1 0 16,3-1 1-16,8-3 5 0,6 1-4 15,4-5 6-15,7-2-7 0,3-3 1 16,4-8 0-16,6 0-1 0,2 0 3 16,0-8 0-16,1-4 0 0,-2-2-2 0,-6-2 3 15,-4 0 2-15,-8 0 7 0,-4 0 3 16,-7 0-1-16,-5 3-5 16,-5-1-4-16,-3-5-2 0,0 1-2 15,-8-4-2-15,-6 5-2 0,-6 1-1 0,-6 7-2 16,-6 3-6-16,-1 4-3 0,-4 2-11 15,1 2-38-15,3 7-46 0,7 2-39 16,7-4-44-16</inkml:trace>
  <inkml:trace contextRef="#ctx0" brushRef="#br0" timeOffset="76693.6346">30660 14121 406 0,'0'0'64'0,"0"0"-15"15,0 0-13-15,0 0-13 0,0 0-7 16,0 0-9-16,0 0-2 0,0 0-4 0,0 0 2 16,0 0-1-16,6 3 2 0,2 26 0 15,-4 6 1-15,-2 4-2 16,-2 4 1-16,0 2-3 0,0-1 0 15,0-1-2-15,0 1 1 0,0-3 2 0,0 0-4 16,1-3 2-16,5-3-6 0,5-2-5 16,-1-4-11-16,1-2-22 0,3-1-33 15,-1-3-50-15,1-4-72 0</inkml:trace>
  <inkml:trace contextRef="#ctx0" brushRef="#br0" timeOffset="77057.0106">31145 14503 378 0,'0'0'0'0,"0"0"21"16,0 0-21-16,0 0 42 0,0 0 9 15,0 0 8-15,0 0-16 0,0 0-13 0,0 0-10 16,0 0-8-16,-49-62-7 0,49 61-1 16,0 0-4-16,12-2 0 0,8-1-1 15,10 3 0-15,5 1 2 0,2 0-1 16,4 0 0-16,1 3-1 0,-2 2-6 15,0-4 0-15,0 2-4 0,-4-2-3 16,-1-1-7-16,-3 0-13 0,-5 0-31 16,-3 0-41-16,-7 0-41 0,-2 0-54 15</inkml:trace>
  <inkml:trace contextRef="#ctx0" brushRef="#br0" timeOffset="77280.4602">31337 14216 505 0,'0'0'43'0,"0"0"-18"15,0 0-12-15,0 0-8 0,0 0 3 16,0 0 2-16,0 0 2 0,0 0-1 16,0 0-5-16,0 74-4 0,6-50-1 0,1 0-1 15,2 2 0-15,0 1-2 0,-1 1 0 16,-2 0 2-16,0 1-8 0,-3 2-1 15,-1-1-16-15,-2-1-42 0,0 3-63 16,-3-5-148-16</inkml:trace>
  <inkml:trace contextRef="#ctx0" brushRef="#br0" timeOffset="77927.3168">32253 14156 359 0,'0'0'60'0,"0"0"-8"16,0 0-5-16,0 0-10 0,0 0-12 0,0 0-7 16,0 0-10-16,0 0-5 0,0 0-3 15,-15-26 0-15,5 26 0 0,-3 4 1 16,-5 9 0-16,-1 5 0 0,-2 3 0 15,-2 6-1-15,0 3 0 0,-4 0-4 16,-2 2 3-16,-2 1-5 0,-1-1 5 16,2-4 0-16,1-1-5 0,2-5 4 15,2-5-5-15,2-2 5 0,4-4 9 16,3-4-3-16,3-2 3 0,4-2-2 16,0-3-1-16,-6 0-1 0,2-2-4 0,-3-7 3 15,0-3-5-15,5 0 5 0,2 1 0 16,2-2-2-16,3-2 0 0,1 4-1 15,3-9-1-15,0 2 0 0,3 1 1 16,6-5-2-16,3 4-1 0,4 1-1 16,1 2 0-16,4 2 0 0,-1 3 1 0,5 5 1 15,-1 4 0-15,2 1 0 0,1 4 5 16,-1 7-4-16,1 5 6 16,0 4-5-16,-1 5 0 0,-1 0 5 15,-2 3-6-15,-4-1 6 0,1-1-6 0,-2 1 1 16,0-2 2-16,1 0-4 0,-2-2 3 15,0-3-8-15,2 0-4 0,-1-8-5 16,2 1-17-16,2-5-20 0,2-2-24 16,4-1-17-16,-2-4-29 0</inkml:trace>
  <inkml:trace contextRef="#ctx0" brushRef="#br0" timeOffset="78196.6115">32425 13987 396 0,'0'0'40'0,"0"0"-13"0,0 0-4 0,0 0 5 16,0 0-2-16,0 0-5 0,0 0-3 15,84 67-6-15,-68-44-3 0,1 4 5 16,-2 3-12-16,0 5 9 0,-3 7-3 15,-3 3-5-15,-2 5 4 0,-4 2-5 16,-2 3 2-16,-1 1-3 0,0 1 2 16,-7 3-5-16,-5 2-10 0,-9 2-6 15,-11-2-28-15,-14 0-78 0,-17-4-155 16</inkml:trace>
  <inkml:trace contextRef="#ctx0" brushRef="#br0" timeOffset="79581.001">25419 16609 421 0,'0'0'72'0,"0"0"-21"15,0 0-21-15,0 0-14 0,0 0-12 16,0 0-3-16,0 0 0 0,0 0-2 0,0 0 1 15,0 0-1-15,101-32-2 0,-62 29 0 16,3 1-5-16,1-2-2 0,-1 3-5 16,-3 1-8-16,-4 0-7 0,-10 0-21 15,-5 0-12-15,-9 0-18 0,-6 0 2 16,-1 5-10-16,-8 3 3 0</inkml:trace>
  <inkml:trace contextRef="#ctx0" brushRef="#br0" timeOffset="79721.3703">25340 16748 227 0,'0'0'55'0,"0"0"-11"16,0 0-5-16,0 0-8 0,0 0-7 0,0 0-4 16,0 0 0-16,0 0-2 15,0 0 1-15,29 24-6 0,16-24-10 16,10 0-6-16,7 0-10 0,7-2-21 16,-3-1-55-16,5-3-91 0</inkml:trace>
  <inkml:trace contextRef="#ctx0" brushRef="#br0" timeOffset="81020.1397">26823 16132 295 0,'0'0'69'0,"0"0"-12"16,0 0-13-16,0 0-9 0,0 0-7 15,0 0-6-15,0 0-3 0,0 0-5 16,0 0-2-16,-16-30-5 0,15 28 0 16,1 2-1-16,-2-1-3 0,1-1 1 0,1 1-1 15,-2-1-1-15,2 1 0 0,-1 1 2 16,1-2-3-16,-2 2 1 0,2-2-1 15,-1 2-1-15,1-1 0 0,-2 1 1 16,2-1-1-16,0 1 1 0,-1-3-1 16,1 3-1-16,0 0 1 0,0 0-1 15,-2-2 1-15,2 2-3 0,0 0 2 16,0 0 0-16,-1 0 0 0,1 0 3 16,0-3-3-16,0 3 1 0,0 0 1 15,-2 0-2-15,2-2 2 0,0 2 0 0,0 0 0 16,0 0-1-16,0 0 1 0,0-1-1 15,0 1 1-15,0 0 0 0,0 0 0 16,-1 0 0-16,1-1 0 0,0 1-1 16,0 0 1-16,0-2-1 0,0 2 0 15,0 0 2-15,-1-1-2 0,1 1 1 0,0 0 0 16,0-2-3-16,0 2 3 0,0-1-3 16,0 1 2-16,0 0 0 0,0 0 0 15,-2 0 2-15,2 0-1 0,0-2-1 16,0 2-1-16,0 0 0 0,0 0 1 15,0 0 0-15,0 0-1 0,0 0 0 16,0 0 0-16,0 0-1 0,0 0 1 16,0 0 1-16,0 0-1 0,0 2 1 15,0 4-1-15,0 7 0 0,0 8 1 16,0-1-2-16,0 9 3 0,0 0-1 0,0-2-1 16,0 4 0-16,0-1 0 0,0 0-3 15,-1-1 2-15,1-3 1 0,0-6 0 16,0-2-1-16,0-6 1 0,0 0-1 15,0 0 2-15,0-2 5 0,3-2-5 16,-2-3-1-16,0 0 2 0,-1-5 1 16,5 0 0-16,1 0 3 0,4 0-3 15,3-2-5-15,-3-9 6 0,4-1 0 16,-2-1-1-16,-2-2-1 0,3-1 0 16,-3 1-2-16,2-1 2 0,-1-1 0 0,1 0-1 15,1 0 4-15,0 2-5 0,-4 3 1 16,4 1-2-16,0 7 0 0,-3-1 0 15,6 2 1-15,1 3 1 0,-1 5-2 16,4 5 1-16,-2 4-2 0,-1 3 0 16,-1-1 1-16,-3 4 0 0,0 0 0 0,0 3 1 15,-1-2-1-15,0 3 1 0,-1 0 5 16,-3 1-4-16,2-1 6 16,-3-1-6-16,2-3-1 0,-3-8 1 15,0 1-1-15,-1-8 1 0,-2-2-3 0,0 1 4 16,-3-4 1-16,0 0 2 0,0 0 3 15,2 0-4-15,2 0 0 0,1-10-1 16,0-7-1-16,2-7 2 0,-2-2-5 16,-2-1 4-16,-3-2-4 0,0-2 6 15,0 1 1-15,0-5-1 0,0 0 2 0,-3-1-4 16,-4-2 1-16,2 1-2 0,0 3 1 16,-1 0-2-16,1 5 0 0,1 8-2 15,2 9 0-15,1 0-4 16,1 6-9-16,0 0-15 0,0 1-22 0,0 5-45 15,12 9-68-15,4 9-106 0</inkml:trace>
  <inkml:trace contextRef="#ctx0" brushRef="#br0" timeOffset="81490.8397">28196 15934 448 0,'0'0'62'0,"0"0"-24"0,0 0-11 0,0 0-15 16,0 0-8-16,0 0-3 0,0 0-1 15,0 0 2-15,0 0 0 0,22 46-1 16,-12-14-1-16,-2 5 0 0,-3 1-2 16,1 2 1-16,-3 5-1 0,-1-4 1 15,-2 0-2-15,0-4 2 0,0-3-3 0,0-5 0 16,0-10-2-16,-2 1 0 0,1-11-7 16,-1-2-13-16,-1 1-36 0,0-5-53 15,0-1-68-15</inkml:trace>
  <inkml:trace contextRef="#ctx0" brushRef="#br0" timeOffset="82459.4531">28147 16223 195 0,'0'0'37'0,"0"0"-11"0,96-29-11 16,-63 21-8-16,3-3-5 0,-1 2-2 15,2-2-4-15,-2 2-5 0,0 0-5 16,-2-1-8-16,-1 3-4 0,-5 1 2 0,1 3 7 16,-2 1 2-16,-6 2 5 15,-2 0-6-15,-4 0 1 0,-4 5 2 16,-3 0 4-16,5 2 7 0,-4-2 2 16,3 2 1-16,-4-1 1 0,-1-3 2 0,2 4 4 15,-5-6 5-15,0 2 10 0,-3-3 11 16,0 0 10-16,0 0 20 0,2 0 6 15,-1 1-8-15,1-1-11 0,-2 0-20 16,0 0-10-16,0-4-5 0,0-7-3 16,0-6-4-16,-5 2-2 0,-2 3 4 0,0 5 0 15,-2 1-1-15,0 1-3 16,-2 0-4-16,1 1-3 0,-3 4-1 16,-9 0 0-16,3 6-1 0,-4 8 0 15,1 2-1-15,4 4 1 0,3 3 0 0,2 0 0 16,5 0-3-16,2-1 3 0,1-6-1 15,5 0 0-15,0 1 1 0,0-6-1 16,0 2-2-16,5-4 3 0,-4-4-1 16,5 1 3-16,-3-3 0 0,0-1 3 15,7-1 0-15,-2-1 2 0,4-1-1 0,5-7-1 16,-2-2 2-16,-1-4 0 16,-2-3 0-16,1 0-1 0,-3-1 2 0,-1 0 0 15,1 1 1-15,-3 4 2 16,-1 0-1-16,-2 4-2 0,2 0-3 0,-1 0-2 15,-2 4-2-15,0 2-2 0,-3 3-1 16,5 0-2-16,4 0 1 0,2 6 2 16,7 6 0-16,-5 5 0 0,1 4 1 15,-1 1-1-15,0 0-2 0,0 0 1 16,0-2-3-16,-1-2-2 0,-1-1 2 0,-1-7 0 16,-1-1-1-16,-2-3 3 0,-2-4 2 15,5-1 1-15,-2-1 3 0,4-1 0 16,5-10 3-16,-4-2 0 0,2-4 2 15,-4-3-1-15,2-3 2 0,-3 1 0 16,1-1 1-16,-1 1-2 0,-5 6 2 16,1 0-1-16,-3 8 0 0,-1 1-1 15,2-1-1-15,-2 4-5 0,-1-1-2 16,2 3-5-16,2 2 3 0,6 0 2 16,3 9 1-16,6 3 0 0,-1 5-1 0,-1 1 0 15,-1 0-1-15,-3 3 1 0,-1 0-1 16,-1-1 1-16,-6-5 0 0,0 0 1 15,-2-4-1-15,-3-5 1 0,-1 5 1 16,0-5 1-16,0 0 0 0,0 0 2 16,0-6 4-16,0 0-2 0,0 0 1 15,0 0 0-15,0 1 1 0,0-1-2 0,-8-5 2 16,0-3-1-16,3-6 0 16,2-1-1-16,3-6 0 0,0-3-2 15,7-1 1-15,2 3-1 0,5-1 0 0,2 0-1 16,6 2-1-16,2 1-1 0,4 3 0 15,0 4-2-15,1 3 1 0,-4 8-1 16,0 2-2-16,-4 1 1 0,-1 11-2 16,-2 6 0-16,-2 5 1 0,-3 3-2 15,-1 5-2-15,-4-1-7 0,-5 0-29 0,-2 4-55 16,-1-6-90-16,0 2-97 0</inkml:trace>
  <inkml:trace contextRef="#ctx0" brushRef="#br0" timeOffset="83059.2305">30292 16017 455 0,'0'0'51'0,"0"0"-18"0,0 0-11 15,0 0-11-15,0 0-7 16,0 0-3-16,0 0-2 0,0 0 1 16,0 0 1-16,-75-10-2 0,60 30 2 15,-1 0-2-15,6 2 0 0,3-2-1 0,1 2-1 16,6-1 1-16,0 1 2 0,4-3 0 15,5-1-1-15,4-3 3 0,6-2-1 16,3-3 3-16,4-3 0 0,6-3-1 16,5-4-2-16,4 0 2 0,4-6-5 15,1-5 6-15,-1-3 0 0,-1-2 0 0,-3-2 2 16,-5-2 0-16,-4 1-2 0,-6-3 1 16,-4 2 0-16,-6 1 1 0,-5-1-2 15,-5 4-1-15,-5-1 0 16,-1 0-1-16,-10 1-1 0,-9 0-2 0,-4 2 0 15,-4 7-2-15,-5 2-4 0,-1 3-2 16,-2 2 0-16,2 0-7 0,5 5-5 16,4 2-21-16,11 0-32 0,0 1-41 15,6-3-41-15</inkml:trace>
  <inkml:trace contextRef="#ctx0" brushRef="#br0" timeOffset="83320.2859">30286 15932 452 0,'0'0'57'16,"0"0"-25"-16,0 0-12 0,0 0-8 0,0 0-4 15,0 0 1-15,0 0-2 0,0 0-3 16,0 0 1-16,78 97-5 0,-69-65 1 15,-2 3-4-15,0 1 1 0,-4 4 0 16,0-3-1-16,-1 0-4 0,1-2-1 16,-1-3-2-16,3-5-6 0,1-1-17 0,4-2-42 15,-3-9-70-15,3 2-123 0</inkml:trace>
  <inkml:trace contextRef="#ctx0" brushRef="#br0" timeOffset="83616.3823">30937 16164 574 0,'0'0'45'0,"0"0"-18"16,0 0-12-16,0 0-6 0,0 0-5 16,0 0-2-16,0 0-2 0,0 0-1 15,0 0-2-15,75-38 0 0,-40 34-2 16,3 1-3-16,2 0 0 0,-1 1-1 0,0 2-7 16,0-2-12-16,-3 2-21 0,-6-1-41 15,-3 1-45-15,-4-5-64 0</inkml:trace>
  <inkml:trace contextRef="#ctx0" brushRef="#br0" timeOffset="83859.1649">31167 15922 526 0,'0'0'54'0,"0"0"-15"0,0 0-15 15,0 0-12-15,0 0-6 0,0 0-6 16,0 0-1-16,0 0 1 0,0 0 0 16,0 0 0-16,-25 17 0 0,22 12-2 0,3 3 1 15,0 2-2-15,0 5 0 16,3 2-4-16,2 0-2 0,2 2-10 0,-3-3-17 16,-1-2-44-16,0-1-68 15,-2-12-132-15</inkml:trace>
  <inkml:trace contextRef="#ctx0" brushRef="#br0" timeOffset="84376.4394">32035 15923 590 0,'0'0'43'16,"0"0"-23"-16,0 0-5 0,0 0-12 0,0 0-9 16,0 0 5-16,0 0-6 0,0 0 5 15,0 0 1-15,0 0 0 0,-94 66 0 16,68-35-6-16,-2-2 5 15,-1 4-7-15,3 2 7 0,0-3-1 0,0-3 1 16,3-3-1-16,1-7 1 0,3-4-2 0,1-2 5 16,4-6-1-16,-1-4 1 15,-3-3 1-15,-2 0-1 0,-1-7 1 16,3-4 1-16,5 4 0 0,4-6-1 16,1-1 0-16,3-2 0 0,-2 1 0 0,6-4-2 15,1 0-1-15,0-1-2 0,10-4-1 16,1 3 0-16,8 3-2 0,0 4 1 15,3 5 2-15,2 2-1 0,1 7 2 16,-2 0-1-16,2 7 0 0,-2 6 1 16,1 5 0-16,-3 6 0 0,0 4-1 0,-1 2 0 15,-1 1-4-15,-2-1 3 16,0 0 4-16,0 1-5 0,0-7 3 16,-2 1-14-16,2-5-14 0,-1 0-17 15,3-8-17-15,-2 1-14 0,-3-6-13 0,4-4-15 16,1-3-26-16</inkml:trace>
  <inkml:trace contextRef="#ctx0" brushRef="#br0" timeOffset="84630.565">32275 15786 357 0,'0'0'74'16,"0"0"-12"-16,0 0-15 0,0 0-13 15,0 0-13-15,0 0-6 0,0 0-5 16,0 0-1-16,0 0-1 0,68-2-1 16,-41 25 0-16,2 3-4 0,0 4 3 15,-3 4-3-15,-6-1-3 0,-4 4-2 16,-7 2 1-16,-3 2-2 0,-4 3-1 0,-2 5 0 16,-5-1-1-16,-14 4 0 0,-10-1-2 15,-10 1-4-15,-5 0-12 0,1 1-27 16,-3-2-60-16,2-5-80 0</inkml:trace>
  <inkml:trace contextRef="#ctx0" brushRef="#br0" timeOffset="85136.0693">29913 15791 322 0,'0'0'41'15,"0"0"-2"-15,0 0 2 0,0 0-2 16,-92 70-7-16,70-34-5 0,2 5-7 16,1 5-9-16,6 0-3 0,4 6-5 15,2-2-1-15,6 4-2 0,1-3 2 16,1-2-2-16,9-4 0 0,2-4-2 0,3-3-1 16,1 0 6-16,5-2-7 0,-2-1 3 15,4-2-7-15,0-4-8 0,1-3-16 16,2-6-43-16,-1-2-43 0,1-4-76 15</inkml:trace>
  <inkml:trace contextRef="#ctx0" brushRef="#br0" timeOffset="112119.5396">9299 8282 17 0,'0'0'6'16,"0"0"-3"-16,0 0 0 0,0 0-3 0,0 0 0 16,0 0-3-16,0 0 2 0,0 0 2 15,0 0 3-15,0 0 3 0,-1 7 3 16,1-7-1-16,0 0 1 15,0 1-2-15,6-1-2 0,-2 0-1 0,2 0-1 16,4-1 1-16,-6 0 0 0,1-1-1 16,3-2 0-16,2 0 9 0,5 0 5 15,2-3 2-15,1 0-1 0,-6 1-8 16,3 0-5-16,-1 0-2 0,-5 3-3 16,7-3 0-16,0 0 1 0,-1 0 3 0,6-2 2 15,-2-1 3-15,0 1-2 0,2 0 0 16,1-2 4-16,0 1 0 0,4-2-1 15,0 3-1-15,1-2-6 0,1 0-1 16,-2 1-2-16,1-1-2 0,-3 2-3 16,2 0 0-16,-2 2 2 0,2-2 2 0,4-1 3 15,1 0 1-15,2-2-1 16,0-1 2-16,1-3-2 0,2 1-1 16,0-1 1-16,1 0-3 0,1 1 1 15,-2 1-1-15,-1-1 0 0,3 1-4 0,-4 0 0 16,1 1 1-16,-2 0-4 0,0-1 6 15,1-1 1-15,2 0 1 0,2 0 4 16,2 1-4-16,0-1-1 0,1 2 0 16,-1-1 1-16,-2 0 4 0,0 1-3 15,1-2 2-15,2 1-2 0,0-3 2 0,4 0 0 16,3-2 1-16,-2-2 0 16,5-2-3-16,-1 2 1 0,2-3-1 0,2-1-1 15,1 1-1-15,-2-1 0 0,2 2 0 16,3-3-4-16,-2 3 0 0,2-1 0 15,0 2-1-15,-2-1 7 0,-1 4-2 16,-4 0 1-16,-2 0 0 0,-1 3 0 16,0 0 0-16,-5-1-1 0,-1 1 0 15,-3 0 1-15,0 1-1 0,0 1 3 16,0-2-3-16,-3 3-3 0,0-3 2 0,1 2 0 16,-3-1 2-16,0 2 0 0,0 0 3 15,1-1-2-15,1 0-2 0,5-2 1 16,2 0-1-16,0-4 0 15,2 3-1-15,0-2 1 0,-3 0 1 0,0 0-1 16,-2-2 2-16,2 1-2 0,3 1-3 16,0 0 3-16,1 0 1 0,1 1 1 15,-3 0 1-15,0 2-2 0,0 1-1 16,-2 2 0-16,2-1 3 0,1 1-2 16,-3 1-1-16,1-1 0 0,-3 0 1 0,1 1 0 15,-2-3 1-15,1 2-1 0,1 0-2 16,-2-2 2-16,1 0-2 0,0-1 1 15,-3 2-1-15,2-2 1 0,2 0 0 16,-2-2 1-16,1 2 2 0,2-2-3 16,2 0 0-16,-2 1-3 0,-2 2 1 0,-1-1-3 15,-1 0 3-15,-2 0-1 16,1 4 0-16,-2-1 3 0,-2 3-2 16,-1-1 2-16,-3 2 0 0,0 0-1 15,-13 3 1-15,4 0 0 0,-10 3 0 0,-5-1-1 16,2 2 2-16,-7 1 2 0,0-1 2 15,0 1 2-15,1 0 2 0,1 0 0 16,-1-1-1-16,1 1-2 0,-1 0-2 16,-1-2-2-16,3 2-1 0,-2-2-2 15,1 2 0-15,-1-1-2 0,1 1 1 0,-1-1 0 16,1 1 1-16,-1-2 0 0,1 2 1 16,-1-1 0-16,1 1 1 0,0-2 0 15,0 2-1-15,-1-2 2 0,-1 2-1 16,0-2-1-16,3 2 1 0,-3-1 1 15,1 1-1-15,-1 0 1 0,0-1-1 16,2 1 0-16,-2 0 2 0,0-2 0 16,1 2-1-16,-1 0 1 0,0-1-7 15,2 1-2-15,-2 0-2 0,0-2-2 16,1 2-5-16,-1-2-1 0,0 2-4 0,0-1-13 16,0 1-10-16,0-1-10 0,0 1-8 15,0-1 10-15,0 1 7 0,0 0 14 16</inkml:trace>
  <inkml:trace contextRef="#ctx0" brushRef="#br0" timeOffset="112828.3855">13883 6436 103 0,'0'0'21'0,"0"0"-1"0,0 0 2 16,0 0 5-16,0 0 2 15,0 0-2-15,0 0-5 0,0 0-8 0,0 0-8 16,0 0-3-16,-15-19-4 0,15 19 0 15,-2-1 1-15,2 1-1 0,-1-1 1 16,1 1 0-16,0-2 6 0,0 2 10 16,0 0 2-16,1-2 3 0,5 2-7 15,8-2-4-15,6-1 1 0,1-1 0 0,8-2 1 16,0 1-6-16,1 0-3 0,0 0-6 16,1 1 1-16,-1-1 0 0,3 0-2 15,2-1 3-15,1 2-2 16,3-3-1-16,2 2 0 0,-2-1-2 0,1 0 3 15,-2 0-2-15,-5-1 2 0,2 2-2 16,-5-2 2-16,-1 3 0 0,-2-1 1 16,-9 1 0-16,-1 1 1 0,-8 1 2 15,-5 1 1-15,3 1 3 0,-7 0 0 16,0-1 2-16,0 1 2 0,2 0-1 0,-1 0 0 16,1 0-1-16,-1 0-3 0,1 0 0 15,-1 0 2-15,1 0-5 0,-1 0 0 16,-1 0-1-16,0 0-1 15,0 0 0-15,0 0 2 0,0 1 3 0,-4 7 4 16,-11 6-1-16,-2 2-3 0,-3-1 0 16,-2-1-5-16,3-3 2 0,-4 3 0 15,0 1-1-15,0 2 1 0,-3 3 0 16,-2 0 1-16,-1 0-2 0,-1 0 3 16,1 2-2-16,2-3-1 0,-1 0-1 0,4-1-1 15,2-1 1-15,2-2-1 0,1-3 4 16,9-3-2-16,-2-1 0 0,4-4 0 15,-1 0 0-15,0 3-4 0,5-6-2 16,-5 4-4-16,6-2-2 0,0-2-6 16,0 2-3-16,3-3-7 0,-1 0-13 0,1 0-15 15,-3 2-15-15,3-2-11 0,0 0-17 16</inkml:trace>
  <inkml:trace contextRef="#ctx0" brushRef="#br0" timeOffset="113149.2183">14207 6359 415 0,'0'0'41'0,"0"0"-22"0,0 0-11 0,0 0-4 15,0 0-2-15,0 0 4 0,0 0 2 16,0 0 3-16,0 0 1 0,-31 66-1 16,29-42-3-16,2 2 2 0,0 2-4 15,0-1 0-15,2-1-4 0,2 1-1 16,1-1-2-16,0-3-1 0,-1-1-1 0,2-2 0 16,0-4 3-16,2 0 0 0,-2-7 0 15,0 1-3-15,1-3-2 0,1-3-7 16,0 1-7-16,-5-4-17 0,1 2-26 15,-4-3-48-15,5 0-57 0</inkml:trace>
  <inkml:trace contextRef="#ctx0" brushRef="#br0" timeOffset="113342.2378">14349 6662 589 0,'0'0'40'0,"0"0"-16"0,0 0-9 0,0 0-8 15,0 0-5-15,0 0-7 0,0 0-14 16,0 0-69-16,0 0-105 16,0 0-111-16</inkml:trace>
  <inkml:trace contextRef="#ctx0" brushRef="#br0" timeOffset="121511.885">9176 11143 1 0,'0'0'0'0,"0"0"2"16,0 0-1-16,0 0-1 0,0 0 0 0,83 32-1 15,-69-29-2-15,2 1 3 0,-6-2 0 16,9 1 0-16,-9 0 0 0,5-3 3 16,5 0 1-16,0 0 0 0,5-5 1 15,-2-1-3-15,0 0 0 0,-3 0-2 16,-5 3 0-16,-1-1-1 0,1 1 0 0,2-2 1 16,3-3 0-16,5 2 2 0,1-2 1 15,4-2-1-15,2 0 3 0,1-1-4 16,1-1 2-16,-4 0-4 15,5 1 1-15,-2-1-2 0,2-2 2 0,-1 2 0 16,2-3 0-16,-1 0 3 0,-2-2-2 16,1-1 0-16,-1 0 1 0,-1-1-3 15,0 1 2-15,-2 1-1 0,0 2 0 16,1 2 0-16,-1-1-1 0,-1 2 0 16,3 0 0-16,0-3 0 0,-2 4 0 0,0-3 1 15,1-1-2-15,-1 0 0 0,-1-1-2 16,0 0 1-16,0 0-2 0,1 0 1 15,-1-2 2-15,1-2 2 0,1-3-6 16,-1-1 4-16,-1 0-1 0,4-3 3 16,-1 0 0-16,0 0 0 0,1 2 0 15,-1 0 0-15,0 2 0 0,-2 2 0 16,1 0 0-16,-4 1 0 0,-1 0 0 16,-1 1 0-16,1-3 0 0,-2 0 0 15,-1-3 0-15,2 1 0 0,-2 0 0 0,0-2 0 16,2 2 3-16,-1 1 1 0,-2 0 1 15,0 0 0-15,-2 2-4 0,-1 0 1 16,-2 2 1-16,-2-2 0 0,1 1 2 16,-3 1 0-16,1-1-2 0,-1 1 7 15,0-2-4-15,0 0 1 0,0-1-1 0,0-1-5 16,-1-1 0-16,2 1 3 16,-4-1-2-16,3-1 1 0,-4 1-1 0,3-4-3 15,-1 1-1-15,1-3-4 16,-2 0-6-16,6-2 0 0,0 0-2 0,1-1-7 15</inkml:trace>
  <inkml:trace contextRef="#ctx0" brushRef="#br0" timeOffset="123269.3666">12264 11158 42 0,'0'0'9'0,"0"0"0"0,0 0 4 16,0 0 5-16,0 0 3 0,0 0 2 16,0 0-4-16,0 0-3 0,0 0-3 15,0 0-1-15,47-1-2 0,-33 1-1 0,0 0 1 16,5 0-1-16,1 0 0 0,7 0 2 16,-1 0-2-16,3 0 1 0,0 0-3 15,3 0-4-15,0 1-1 0,0 1-2 16,-1-2 1-16,3 1 0 0,-1-1 0 15,3 0 0-15,2 0 0 0,0 0-1 16,3 0 2-16,3 0-2 0,0-1 2 16,3-2 2-16,2 1-2 0,2-1 1 15,1 0 0-15,1 1-2 0,3 1-1 16,-2-1 1-16,3 1 0 0,0 0-2 0,0-1 0 16,2 0 0-16,-1 1-1 0,1-1 2 15,2 1-1-15,-6-1 0 0,4-1 0 16,-2 2 0-16,-4-2 1 0,-1 0 0 15,-3-1 0-15,-1 1-2 0,-3-1 2 16,-2 0 0-16,-1-1 0 0,-3 2 0 16,0-2 0-16,-6 2 1 0,-2 0 1 15,-6 0 0-15,-5 1-1 0,-10 2 1 16,1 0-2-16,-5 0-3 0,0 0 0 16,0 0-1-16,-6 0-2 0,0 0 3 0,0 0-2 15,0 0 1-15,0 0-7 0,0 0-7 16,-9 2-12-16,-1 4-13 0,-9 0-16 15,-1 2-33-15</inkml:trace>
  <inkml:trace contextRef="#ctx0" brushRef="#br0" timeOffset="123832.498">12436 11298 277 0,'0'0'50'0,"0"0"-5"0,0 0-9 16,0 0-10-16,0 0-9 0,0 0-10 16,0 0-7-16,0 0-2 0,0 0 2 15,-20-16 1-15,35 16 4 0,6 0 2 16,11 0 0-16,1 0 0 0,6 5 0 0,0-2 0 16,0 1 0-16,3 0 2 0,0 0 0 15,0-2-1-15,4-1 2 0,2-1-3 16,2 0-1-16,4 0-3 0,1-4-1 15,-2-1-1-15,5-1-1 0,0 2 2 16,3-3-4-16,2 1 2 0,1-1-1 16,4 1 0-16,1-2 0 0,-2 0-1 15,-1 1 1-15,-2 1-2 0,0 0 0 16,-4 1 0-16,-2 1 1 0,-3 0 0 16,-7 2 2-16,-2-1-1 0,-4 0 0 0,-7 1 0 15,-3 0 1-15,-5 2-1 0,-7-1 1 16,-4-1-5-16,-4 2 5 0,-8-1-3 15,2 1 3-15,-6 0 1 0,4-2-1 16,1 1 0-16,-1 0-1 0,2 1-2 16,-6 0-4-16,0-2-9 0,0 2-10 0,0-1-17 15,0-1-18-15,-2-3-30 0,-6 2-23 16,-7-1-31-16</inkml:trace>
  <inkml:trace contextRef="#ctx0" brushRef="#br0" timeOffset="124359.9591">12680 11366 241 0,'0'0'46'16,"0"0"-7"-16,0 0-2 0,0 0-8 15,0 0-5-15,0 0-10 0,0 0-6 16,0 0-7-16,0 0-6 0,0 0 2 0,-46-7 4 16,46 7 7-16,6 0 5 0,10 5 2 15,7-1 3-15,4 0 0 0,3-1 2 16,5 0-2-16,1-3-3 15,5 0-4-15,1 0-1 0,1 0-3 0,1 0-1 16,2-5-1-16,0 3-2 0,3-3 1 16,3-1-1-16,1 0-3 0,0-2 1 15,5 1-1-15,0-1 1 0,1 0 0 16,2 2-1-16,1 0-1 0,-3 0 1 16,3 0-2-16,-8 1 2 0,2 3-4 0,-7-1 3 15,-2 0 0-15,-4 1 0 0,-5 2 3 16,-5 0-3-16,-3 0 0 0,-2 0 1 15,-8 0-2-15,-3 0 3 0,-4 0 0 16,-7 0-1-16,0 0 0 0,-6 0 1 16,0 0 0-16,0 0 1 0,1 0 2 0,1-2-2 15,-1 2-3-15,-1 0-1 16,2-1-6-16,-2 1-4 0,0-2-9 16,0 1-9-16,-5-2-22 0,1 1-40 15,1 1-33-15,3 1-65 0</inkml:trace>
  <inkml:trace contextRef="#ctx0" brushRef="#br0" timeOffset="128861.4427">1566 16475 316 0,'0'0'40'15,"0"0"-5"-15,0 0-12 0,0 0-6 16,0 0-2-16,0 0-5 0,0 0-3 0,0 0 1 16,0 0-3-16,-74-23-2 0,58 19 0 15,6 0 3-15,-6 0 6 0,7-2 6 16,-2 2 1-16,-2-4-3 0,1-2-5 15,-2-2-7-15,2-2-4 0,1-4-1 16,2-2-3-16,6 0 2 0,0-1 2 16,3 0 1-16,0-1-2 0,3 4 1 15,3 6-3-15,0-2 2 0,1 7 0 16,-6 2-3-16,2 3-6 0,-3 2 0 16,3 0 3-16,7 0 2 0,6 10 10 0,0 8-2 15,1 0 0-15,-5 6 1 0,-1 1-6 16,-3-1-1-16,-4 1 1 0,2-3-2 15,-3 3 2-15,-3-2 3 0,0 1 4 16,-3 0-5-16,-7 2 2 0,-9-1-3 16,0-2 0-16,-7 0-1 0,-3-4-1 15,0-2 0-15,-3-3-2 0,-1-4 6 0,-6 0-2 16,2-2 0-16,9-6-6 16,3 0-14-16,11-2-34 0,7 0-36 15,1 0-40-15,6-2-24 0</inkml:trace>
  <inkml:trace contextRef="#ctx0" brushRef="#br0" timeOffset="129251.7994">1686 16594 298 0,'0'0'55'0,"0"0"-9"0,0 0-13 16,0 0-12-16,0 0-9 0,0 0-4 0,78-61-4 15,-65 41-3-15,-6 1 2 0,-1 4-2 16,-2-2 3-16,-2-3 2 0,-2-2-3 16,0-5 0-16,-6-1 0 0,0-1-3 15,-3 0 0-15,-2 2 2 0,2-1-1 16,-1 2 0-16,-3 6 4 0,7 4 3 0,-1 2 3 16,1 7 6-16,3 2-2 0,1 2-1 15,2 3-4-15,-2-2-7 0,2 2-5 16,0 0-4-16,-1 0 3 0,1 2 2 15,0 15 2-15,8 6 1 0,1 10-1 16,1 2 0-16,0 0-1 0,-1 4 0 16,-2 4 1-16,-1 2 2 0,2 3-5 15,-5-3 4-15,2-2-8 0,-4-8-1 16,5-2-1-16,-3-9-1 0,4-3 2 16,-1-1 1-16,-2-8-3 0,-1 1-8 0,0-5-13 15,0-1-20-15,-2-4-11 0,-1-3-39 16,0 0-71-16</inkml:trace>
  <inkml:trace contextRef="#ctx0" brushRef="#br0" timeOffset="129411.496">1512 16607 458 0,'0'0'23'15,"0"0"-12"-15,0 0-8 0,0 0-3 0,0 0-3 16,102-35-5-16,-52 20-5 0,11 0-9 15,4 0-20-15,0 0-28 0,3 4-34 16,-2 4-37-16</inkml:trace>
  <inkml:trace contextRef="#ctx0" brushRef="#br0" timeOffset="130019.9611">3029 16487 466 0,'0'0'48'0,"0"0"-19"15,0 0-5-15,-72-78-15 0,59 62-3 16,0 0 1-16,4 5-4 0,5-3 0 16,-1 5-2-16,1-3 0 0,0 1-1 0,4-1-3 15,-3 2 3-15,3-2-3 0,0-1 0 16,0 3-2-16,0-2-2 0,0-1 2 15,3-3-2-15,4 0 4 0,2-6-2 16,-2-1 0-16,5-1-2 0,2-1 1 16,-1 0 3-16,0 0 1 0,-3 2 5 15,-4 4 0-15,2-4-1 0,-2 1-2 16,-3 1 1-16,0 4-2 0,-3 0 5 16,3 6-2-16,-3 1-1 0,0 0 4 15,0 5-6-15,0 1 3 0,-3 1-1 0,0 0-3 16,-6 2 5-16,-5 1-4 0,-2 4 7 15,-3 10-6-15,1 4 0 0,2 5 1 16,0 4-2-16,3 3-2 0,4 3 2 16,-1 1-1-16,7 3-1 0,2 2 1 15,1 2-2-15,1 2 2 0,8-3-1 0,4 0 2 16,0-3-4-16,7-4 1 16,-1-1 1-16,1 0-1 0,0-2 0 0,-2 0-5 15,-4 2-5-15,-1-5-3 0,-4 1-5 16,-8-3-13-16,-1-2-22 0,-8 2-29 15,-10-3-34-15,-6-3-27 0</inkml:trace>
  <inkml:trace contextRef="#ctx0" brushRef="#br0" timeOffset="131091.9587">2844 16460 87 0,'0'0'23'0,"0"0"-10"0,81-36-1 16,-51 27-4-16,-1 1 0 0,0 2-2 16,0 0-2-16,-3 1 0 0,-4 1 0 15,4-1 3-15,0-1 1 0,-3-1 1 16,0-1 0-16,-5 2 2 0,-3 2 7 16,-6 0 11-16,-3 3 9 0,-2-1 7 0,-4 2-1 15,0-1-6-15,0 1-6 0,0 0-9 16,2 0-6-16,-2 0-5 0,0 0-5 15,-2 0-6-15,-8 1-2 0,4 6-2 16,-8 1-1-16,7 3-2 0,1-3 3 16,-3 8-2-16,5-7 0 0,4 4 3 0,0 6-4 15,0 2 4-15,4 3-5 16,2-4 2-16,3-1-5 0,-2-6 1 0,3-2 6 16,-3-1-1-16,-1-1 5 15,-3-7-2-15,1 3 4 0,-4-5 2 0,0 0 7 16,0 0 1-16,2 0 0 0,-2 1 2 15,0-1-3-15,0 0 5 0,-2-10-3 16,-5-4-4-16,1-9-7 0,0 0-5 16,2 1 4-16,4 0 0 0,0 1 4 15,6 0-3-15,4 1-3 0,9 2-3 0,1 3-1 16,5 1 0-16,-1 4-1 0,2 5 2 16,0 2-3-16,-1 3 2 15,1 0 0-15,0 5-1 0,-3 4 2 16,3 1 0-16,-4 4 0 0,-2 0-1 0,-3 1 0 15,-2-1 0-15,-6-3-1 0,-1 2-3 16,-5-6-1-16,-3 4 6 0,0 0 0 16,0-1 15-16,-3-2 5 0,-2-2 4 15,-3 0 0-15,-2-6-5 0,-3 0 5 16,3 0-4-16,-2-6 3 0,1-5-5 0,1-1-6 16,-2-3-6-16,2-5-3 0,6 7-1 15,1-5-2-15,1 1 1 0,2 3-1 16,0-2-1-16,5 0-4 0,2 2-4 15,10-1-1-15,2 1-2 0,4 6-6 16,3 0-2-16,5 3-3 0,-1 4 2 0,6 1-1 16,-1 0-5-16,1 0-4 15,0 0-5-15,-1 0 1 0,-2 0-3 16,3 0 7-16,-4 0 6 0,-3 0 8 16,-9 0 18-16,-2 0 9 0,-7 0 11 0,-8-3 13 15,4 3 16-15,-7 0 13 0,0 0 2 16,0 0-1-16,2 0-13 0,-1 0-12 15,1 0-8-15,-1 0-11 0,-1 0-5 16,0 0-6-16,2 0-3 0,-2 0-3 16,0 0 0-16,0 0-2 0,-8 4 0 0,-5 7 2 15,-3 4-3-15,0 0 0 16,-1 2-3-16,7 0 1 0,0 1 3 16,3 2 2-16,2-1 0 0,1 3 1 15,1 2 0-15,3-4-4 0,0-4 5 0,0-1-5 16,1 4 1-16,7-7-2 0,2 5-2 15,0-8-1-15,0-2 0 0,-1-3 3 16,5-4 2-16,4 0 0 0,2-2 4 16,4-11-1-16,-3-2-1 0,-1-4 3 15,0-2-3-15,-2-1 3 0,-3 2 3 0,-3-1 2 16,1 4 2-16,-6 2 2 0,-1 3-3 16,-3 3 0-16,-3-2-4 0,4 1-1 15,-4 4 4-15,2 2-1 16,-2 4-1-16,0-7 0 0,0 1-2 0,0 0-5 15,0 2 1-15,0 4-3 0,0-2-4 16,0 2 2-16,0 0 0 0,0 0-2 16,-6 13 3-16,0 9 2 0,2 5-3 15,1 1 0-15,3 1-2 0,0-1-17 16,3-3-17-16,7-3-40 0,7-4-48 0,5-3-44 16</inkml:trace>
  <inkml:trace contextRef="#ctx0" brushRef="#br0" timeOffset="131915.7022">5667 16434 274 0,'0'0'48'15,"0"0"-12"-15,0 0 8 0,-38-98 3 16,27 75-5-16,-4 1-8 0,1 4-6 16,-1 1-9-16,-2 4-10 0,-2 1-3 15,0 4-4-15,-5 5-2 0,-1 3 0 0,-4 0-7 16,3 6 2-16,2 6 1 0,-1 2-1 16,6 3 2-16,-1 1 1 0,4 5 0 15,0 0 0-15,7-1-2 16,1-5 1-16,5 4 2 0,3-4-3 0,0 0 4 15,10 4-2-15,0-9-1 0,9 0 1 16,-2-5 2-16,5-3 4 0,1-3-1 16,-1-1 1-16,1-1 1 0,-3-10-3 15,1-2 7-15,-3-1-1 0,-6 0 3 16,-1 3-1-16,-5-2 0 0,-3 6-2 0,-3-6-2 16,3 3-1-16,-3-2-2 0,0-1 2 15,0 7-3-15,0 2 3 0,0 4-2 16,0-2-2-16,0 2-3 15,0-2-6-15,0 1-3 0,0 1 1 0,0 0 3 16,0 1 1-16,0 13 5 0,0 7-1 16,6 6 1-16,-2-2-1 0,3 1-2 15,3-2 1-15,2 0-8 0,2-1 3 16,1-3-6-16,5-3-7 0,0-4-5 16,2-5 1-16,1-5 5 0,2-3 7 0,-2-3 9 15,-1-10 1-15,-2-5 1 0,-3-2 1 16,1-3 7-16,-3-3-2 0,-3 1 9 15,-3 1 11-15,-1 2 1 0,-3 6-3 16,-4-4-2-16,2 10-8 0,-3-3 2 16,0 0 4-16,0 7 1 0,0 0-3 0,0 6-5 15,0-2-7-15,0 2-5 0,0 0-3 16,0-3-4-16,0 3-1 16,0 0 4-16,0 3-2 0,0 10 5 15,0 9-2-15,3 13 1 0,0 0 6 0,0 6-12 16,-2 3 6-16,1 4-5 0,-1 0-4 15,1 0-4-15,1 1-18 0,-2-3-18 16,3-7-33-16,3-1-24 0,-1-15-53 16</inkml:trace>
  <inkml:trace contextRef="#ctx0" brushRef="#br0" timeOffset="132220.1056">5804 16355 478 0,'0'0'23'0,"0"0"-17"16,0 0-7-16,0 0-3 0,0 0-3 0,0 0 5 16,0 0 4-16,84-59-2 0,-46 53 0 15,-1 6-5-15,-2 0-1 0,-6 1 1 16,-3 6-1-16,-6 2 0 15,-3 2-3-15,-2 2 1 0,-5-4-2 0,-6 5 3 16,-2 2 13-16,-2 4-4 0,-9 2 5 16,-5 2 4-16,-9-1-3 0,-6 1-4 15,-3-5 1-15,-1 1-16 0,1-6-6 16,3-2-2-16,10-4-18 0,6-3-3 16,9-3-72-16,4-2-85 0</inkml:trace>
  <inkml:trace contextRef="#ctx0" brushRef="#br0" timeOffset="132474.1295">6241 16287 548 0,'0'0'46'0,"0"0"-20"16,0 0-14-16,0 0-8 0,0 0-6 15,0 0-5-15,0 0-3 0,0 0 1 16,0 0 3-16,0 0 4 0,0 83 3 16,1-55 0-16,1-1-4 0,-1-1 2 15,2-2 4-15,0 0-5 0,3 1 2 0,-3-4-12 16,0 2-13-16,0-8-20 0,-3-1-61 16,0-4-60-16</inkml:trace>
  <inkml:trace contextRef="#ctx0" brushRef="#br0" timeOffset="132751.0254">6199 16372 482 0,'0'0'51'15,"0"0"-20"-15,0 0-12 0,0 0-8 16,0 0-5-16,0 0-2 0,0 0-4 15,0 0-3-15,0 0-2 0,0 0 0 16,13-34 0-16,0 30-1 0,7 3-1 16,-1 1-2-16,6 0-1 0,-4 4-1 15,-1 5 3-15,-5 3-2 0,1 2 1 16,-6 1-1-16,-3-4-7 0,-4 3 1 16,-3 1-7-16,0 3-4 0,-7 4-10 0,-5-2-26 15,-5 0-12-15,2 0-3 0,0-2-7 16,3-6 5-16</inkml:trace>
  <inkml:trace contextRef="#ctx0" brushRef="#br0" timeOffset="133275.3355">6597 16420 281 0,'0'0'75'0,"0"0"-12"16,0 0-15-16,53-107-25 0,-41 70-6 15,-1-1-2-15,1-1-1 0,-3-1-5 16,-1 6-1-16,-1 2 1 0,-2 9 14 16,-4 9-1-16,1 10 4 0,-2-1-8 15,0-1-9-15,0-1-9 0,0 3-7 0,0 4-1 16,0-1 1-16,-3 1 0 0,-5 9 1 16,-4 9 4-16,-3 8 1 0,-1 6-1 15,3 1 1-15,1 4-1 16,4-2-3-16,2 0 3 0,6-5-5 0,0-1 1 15,0-5 0-15,6-3 1 0,7-1-2 16,-3-3-2-16,6-3-2 0,0-3 4 16,4-1 1-16,-1-3 6 0,7-2-1 15,-3-2-4-15,0-3-2 0,2 0-3 16,-2 0-8-16,-3-1 1 0,2-6 0 0,-3 1 6 16,-2-3 7-16,-5 2 5 0,0-3 4 15,-3-2 3-15,-3 5 6 0,1-6 8 16,-2 6 1-16,-4 3 2 0,-1-7-4 15,0 5-1-15,0-1-1 0,0-3-1 16,0 5-5-16,-1 1-4 0,-1 1-7 16,2 3-6-16,-4 0 2 0,-5 0-1 15,-3 11 1-15,-5 5 3 0,0 4-2 16,7 3 0-16,-2-2-1 0,8 3 0 16,2 0 3-16,2-2-4 0,3-2 4 0,7-2-4 15,5-2-2-15,8-2-1 0,9-7-1 16,3-2-1-16,8-5-13 0,3-1-15 15,3-10-30-15,3-3-45 0,-5-4-56 16</inkml:trace>
  <inkml:trace contextRef="#ctx0" brushRef="#br0" timeOffset="133476.9412">6991 16052 471 0,'0'0'39'0,"0"0"-21"15,0 0-7-15,0 0-6 0,0 0-12 0,0 0-17 16,0 0-18-16,0 0-8 0,0 0-35 16,0 0-19-16,3-5-78 15</inkml:trace>
  <inkml:trace contextRef="#ctx0" brushRef="#br0" timeOffset="134407.7463">7207 16590 528 0,'0'0'42'16,"0"0"-12"-16,0 0-11 0,0 0-7 15,0 0-7-15,0 0-4 0,0 0-3 16,0 0-4-16,0 0 0 0,0 0 3 16,21-59-3-16,-6 46 3 0,2-4-2 0,-1 0 3 15,0 0-1-15,0-2 1 0,0-4 1 16,-4 2-1-16,-1-3 0 0,-2 2 2 15,-5 4 2-15,-1 1 0 0,-3 4 2 16,0-1 0-16,0 1-1 0,0 2 0 16,-3 0-2-16,2 6 0 0,-1 1 0 15,2 4-4-15,-1-1-2 0,-5 1-1 0,-7 3 1 16,-3 12 0-16,-4 3 2 16,1 6-3-16,3 3-2 0,2 1-1 15,5 1-2-15,5 0-6 0,4-4-1 0,7 3-9 16,10-4-15-16,2-3-16 0,6-2-19 15,1-4 3-15,3-3 7 0,-2-3 36 16,8-5 26-16,-2-2 14 0,5-2 11 16,-1-3-12-16,1-8-1 0,-5 3-7 15,-1-2 2-15,-3 1-3 0,0 0-2 0,-5-2-1 16,1-1-1-16,1-3 3 0,-3 0-1 16,0 0 2-16,-4-1 6 15,0 1 8-15,-3 1 11 0,-5 4 13 16,-2 0 5-16,-2 3 13 0,-4 4-8 0,0-7-6 15,-3-1-5-15,-4-4-13 0,-5-2 3 16,0 5 4-16,-5 3-5 0,2 1-2 16,-5 4-5-16,4 0-11 0,-6 2-2 15,-1 2-3-15,-2 0-1 0,-4 9 1 16,2 2-5-16,3 2 1 0,1 4 0 0,4 0 0 16,0 1 0-16,6 1-1 0,2-4 0 15,3 1 0-15,4-5-1 0,1 0 1 16,0 8 2-16,1-3-4 0,9 1 6 15,-1-2-1-15,0-8 0 0,3-2 1 16,-3-2 0-16,3-3-2 0,5 0 3 0,-1-4-1 16,4-7-4-16,-4-1 5 15,0-6-5-15,-3 1 5 0,0-1 1 16,-1-2-2-16,1 3 1 0,-3-5 1 16,-1 1 1-16,-1-2-1 0,2 0 0 0,-4-3 0 15,0-3 2-15,-3 1 0 0,0-2 4 16,1-1-5-16,-3 0 0 0,1 2 0 15,-1 1-2-15,-1 1 1 0,2 7 2 16,-2 0 1-16,0 10 1 0,0 3 2 16,0 1 2-16,0 6-5 0,0-2-2 0,0 2-5 15,0-1-3-15,1 1 1 0,-1 0 1 16,0 3-1-16,0 15 2 16,2 11 0-16,1 12-2 0,-2 8 2 15,5 4-2-15,0 3 1 0,4 5-1 0,1 0-2 16,5-1 2-16,2 2-5 0,3-2-5 15,4-2-7-15,2-1-44 0,2 1-34 16,0-7-99-16</inkml:trace>
  <inkml:trace contextRef="#ctx0" brushRef="#br0" timeOffset="134968.0172">8630 16296 476 0,'0'0'64'0,"0"0"-19"15,0 0-19-15,0 0-16 0,0 0-6 16,0 0-4-16,0 0-3 0,0 0 2 16,0 0-2-16,-77 0 1 0,51 23 0 0,0 3-1 15,3 2-1-15,1 3 0 0,9-4-2 16,3-1 0-16,7 0 4 0,3-5-10 15,0-3 5-15,12 0-9 0,2-4-2 16,7-5 5-16,3-4 1 0,5-4-2 16,1-1-1-16,4-4 2 0,-1-7 2 0,-3-2 6 15,-4-4-9-15,-4-3 0 16,-6-1-4-16,-3-2-7 0,-6-1-8 16,-4-2-11-16,-3-1-23 0,0-2 4 15,-6-2 20-15,-5 1 12 0,-2 0 27 0,-6 1 6 16,4 1-1-16,-5 1 5 0,0 4 4 15,-2 5 2-15,1 5 4 0,-1 2 6 16,7 3-5-16,5 6-1 0,0-2-6 16,6 3-5-16,-2-1-10 0,3 2-4 15,3 0-5-15,-1-1-5 0,1 1 2 0,0 1-3 16,0 11-9-16,10 2-15 0,7 4-13 16</inkml:trace>
  <inkml:trace contextRef="#ctx0" brushRef="#br0" timeOffset="135269.9089">8857 16270 313 0,'0'0'79'15,"0"0"-21"-15,0 0-19 0,0 0-11 16,0 0-14-16,0 0-7 0,0 0-5 0,0 0-5 16,0 0 3-16,0 0-1 0,-48 53-2 15,33-33 0-15,1 2-4 0,4-1-1 16,4-7 2-16,1 3 2 0,5-1 2 15,0 2 0-15,4 3 2 0,4-3-6 16,4-2 4-16,2-4 0 0,1-3-1 16,-2-3 3-16,0-3 0 0,0-2 2 15,0-1 1-15,0 0 2 0,-7 0 2 16,2 0 1-16,-8 0 2 0,0 0-1 16,0 0-3-16,2 0-6 0,-1 0-5 0,-1 0 0 15,0 3-4-15,-7 2-1 0,-6 1-4 16,-6 5-12-16,-5-1-43 0,-4 2-50 15,-2-2-131-15</inkml:trace>
  <inkml:trace contextRef="#ctx0" brushRef="#br0" timeOffset="135638.8998">9879 16116 457 0,'0'0'73'0,"0"0"-20"0,0 0-13 15,0 0-15-15,0 0-8 0,0 0-9 16,0 0-7-16,0 0-2 0,0 0-2 16,0 0 1-16,-6-34 0 0,6 45 1 15,0 8 1-15,2 7-1 0,1 5-3 16,-2 1 1-16,2 1-1 0,4 2-1 0,-1-4 1 16,1-3-2-16,3-1 0 0,-1-1-2 15,0-3-2-15,4-3-21 0,-3-2-33 16,-3-5-65-16,0-5-80 15</inkml:trace>
  <inkml:trace contextRef="#ctx0" brushRef="#br0" timeOffset="135859.3418">9675 16601 512 0,'0'0'58'15,"0"0"-21"-15,0 0-17 0,0 0-14 16,0 0-4-16,0 0 0 0,0 0-4 16,80-36 4-16,-54 23-3 0,-1 3 1 0,2 1-2 15,2 1-8-15,-2 2 4 16,-1 2-6-16,-6 1 0 0,-2 3-2 16,2 0-12-16,-1-2-48 0,6 2-54 15,-8 0-81-15</inkml:trace>
  <inkml:trace contextRef="#ctx0" brushRef="#br0" timeOffset="137416.074">9528 16077 119 0,'0'0'39'0,"0"0"2"0,0 0-3 16,0 0-4-16,0 0-3 0,0 0-3 15,0 0-2-15,0 0-7 0,0 0-6 16,-7-13-5-16,5 11-8 0,2 1 0 16,-1 1 3-16,1 0 6 0,0 0 6 0,0 0 0 15,0 1-3-15,0 12-3 16,3 5 0-16,1 8 3 0,2-1 3 0,-1 4-4 16,0 2-6-16,-2 1-4 15,1 1-3-15,-1 0 1 0,3 1-1 0,-2-2 0 16,3 0-3-16,-1-4-3 0,1 1 5 15,2-3-6-15,1-2-2 0,-1-1-15 16,-2-6-42-16,-4-8-47 0,0-3-112 16</inkml:trace>
  <inkml:trace contextRef="#ctx0" brushRef="#br0" timeOffset="137887.7925">9804 16015 242 0,'0'0'63'0,"0"0"-8"0,0 0-7 16,0 0-7-16,0 0-11 0,0 0-8 0,0 0-11 15,0 0-6-15,0 0-3 0,0 0 2 16,-19-16 1-16,19 28 2 0,-1 7-1 15,1 10 1-15,0 5 0 0,0 4-1 16,0 4-2-16,0 4-4 0,1 1 2 16,2 0-4-16,0-2 0 0,-2-3-3 0,2-5 3 15,2 0 4-15,-1-1-1 16,3-5 2-16,-1-5-4 0,0-3-4 16,-2-9 3-16,2-1-4 0,2-3 2 15,-2-2-1-15,3 1-5 0,-3-3-4 0,1-4-13 16,3 2-36-16,-7-3-40 0,6-1-74 15</inkml:trace>
  <inkml:trace contextRef="#ctx0" brushRef="#br0" timeOffset="138411.972">10171 16602 475 0,'0'0'48'0,"0"0"-19"0,0 0-5 15,0 0-5-15,0 0-6 0,0 0-3 16,0 0-1-16,0 0-1 0,0 0-9 16,-40-96 3-16,40 73-6 0,0-1 3 15,4 1 2-15,1 0 0 0,-1 0-1 16,1 1 0-16,-2-4 0 0,-1-1-1 16,-1-2 1-16,1-5-1 0,-1 0-1 0,-1-3 1 15,0 2 2-15,0 1-2 0,-1 6 4 16,-4 8-2-16,0 3 1 0,2 8 1 15,0 5-1-15,3 0-2 0,0 4-2 16,-1-1-2-16,-2 1-2 0,-5 5 2 16,-6 13 1-16,2 9 2 0,-2 10 0 0,-2 5 0 15,6 4-1-15,0 1-1 16,1-2-1-16,8-3 2 0,1-2-2 16,0-6 1-16,4-4-2 0,9-5-1 15,-3-5 5-15,7-1-4 0,1-3 2 0,2-5-5 16,4-2-2-16,1-6-5 0,3-3-3 15,-1 0-15-15,1-5-29 0,-1-5-20 16,-4-1-36-16,-1-1-37 0</inkml:trace>
  <inkml:trace contextRef="#ctx0" brushRef="#br0" timeOffset="138895.6416">9949 16440 389 0,'0'0'52'15,"0"0"-22"-15,0 0-18 0,0 0-6 16,0 0 0-16,0 0-3 0,0 0 0 0,92-22-3 16,-56 13-6-16,-1 1-10 0,0 0 3 15,1 5 0-15,-3-1 6 0,-1-1 3 16,1 2-2-16,-4 2-3 0,1-1 3 15,-4 0 2-15,-8 1 2 0,-1 1 2 16,-5-2 1-16,-6 2 2 0,1 0 1 16,-7 0 3-16,0 0 2 0,0 0 1 15,1 0 0-15,-1 0 0 0,3 0-1 16,-3 0-1-16,0 0-1 0,0 0 2 16,0 8-2-16,-10 4-3 0,-2 5-1 0,1-2-2 15,-1 0 1-15,2 3-2 0,4-5 6 16,2 2-8-16,1-4 3 0,3 2-3 15,0 4-1-15,4-1 3 0,7 0 3 16,-4-5 1-16,7-6-2 0,1-2 3 16,2-3-1-16,10-3-2 0,-5-8 1 0,0-5 0 15,-2-5-2-15,-4-1 6 16,-7 3-4-16,1-4 5 0,-9 0-2 16,-1 1-4-16,0 0 3 0,-7 1-1 15,-7 1 0-15,-2 4-2 0,-6 3-6 0,-4 3-3 16,-1 5-8-16,-2 5-10 0,-3 0-36 15,3 11-61-15,3 3-131 0</inkml:trace>
  <inkml:trace contextRef="#ctx0" brushRef="#br0" timeOffset="139293.7868">11470 16047 591 0,'0'0'36'0,"0"0"-12"15,0 0-12-15,0 0-8 0,0 0-8 16,0 0-1-16,0 0 0 0,0 0 3 16,0 0 2-16,0 0-1 0,-16 107-1 0,16-65-1 15,0-1-2-15,0-3 0 0,0-3-2 16,1-7 2-16,5-1-2 0,-3-11-3 15,3 0-9-15,-2-6-14 0,2 0-30 16,1 1-34-16,-2-3-38 0,-1-2-44 16</inkml:trace>
  <inkml:trace contextRef="#ctx0" brushRef="#br0" timeOffset="140001.8225">11376 16334 372 0,'0'0'38'16,"0"0"-25"-16,0 0-13 0,0 0-11 16,0 0-3-16,0 0 3 0,0 0 0 15,88-43 3-15,-50 35 3 0,2 0-3 0,4-1-3 16,-1-1 2-16,-4 0-4 0,-3-2 5 16,-4 0 0-16,-6-2 4 0,-6 2 4 15,-8 2 4-15,-5-3 4 16,-5-1 1-16,-2-1 6 0,-5-2 15 0,-2 6 7 15,-6 0 4-15,7 5-1 0,-7 1-11 16,4 0-11-16,-4 4-7 0,-4 1-3 16,-3 1-3-16,-3 9 1 0,1 3-4 15,6 6-4-15,2 1 0 0,5 2-3 16,3 4 4-16,2 1 2 0,2 2-4 0,2 0 1 16,0 0-1-16,0 0 5 0,8-1-4 15,-1 0 4-15,3-4-5 0,0 2-1 16,0-6 6-16,0-2-5 0,-3-5 6 15,-4-5-3-15,0-3 0 0,-3-5 3 16,0 0 4-16,0 0 0 0,0 0 2 16,0 0-2-16,0 0 0 0,2 0-2 15,1-11-1-15,3-4 2 0,2-6-6 16,1 0 4-16,1-1-2 0,6 0-4 16,0 0 2-16,1 2-2 0,2 2 2 0,3 1 0 15,-2 7-1-15,-7 2 0 0,3 5-2 16,-2 3 0-16,-1 6 1 0,5 9 0 15,-6 2 0-15,-3 5 1 0,-3 2-1 16,1-3 0-16,-2 2 0 0,2-1 1 16,-1 0 3-16,1-2-1 0,0-2 5 0,2-6-6 15,-1-3 2-15,-2-5-2 16,-1-1 1-16,6-2 1 0,1-1 0 16,5-7 0-16,2-5-4 0,-2-3 5 15,-4-5-5-15,-4 1 5 0,2-1 3 0,-3-4-3 16,-4 9 1-16,-1-4-1 0,-3-2 1 15,0 7 3-15,0-4 2 0,0 8 0 16,-1 6-2-16,-4-6-3 0,2 7-4 16,0 0-1-16,0 0-2 0,-1 3 1 15,-4 4 0-15,-1 11 0 0,0-4 0 0,6 6-1 16,3 1-2-16,3 3-2 0,9 4-5 16,3 0-9-16,3-5-16 0,8 3-11 15,3-7-18-15,9-2-38 16,5-5-22-16,6-2-35 0</inkml:trace>
  <inkml:trace contextRef="#ctx0" brushRef="#br0" timeOffset="141494.9984">10806 16136 246 0,'0'0'61'0,"0"0"-17"15,0 0-15-15,0 0-13 0,0 0-10 0,0 0-5 16,0 0 0-16,0 0 5 0,0 0 5 15,0 0-1-15,22 27 1 0,-18-2 2 16,0 3-5-16,-1 1 0 0,-3 1-2 16,0 0-6-16,0 1 0 0,0-1 0 15,-1-3-5-15,-2-5 4 0,0-3-4 0,3-5-1 16,-3-10 4-16,3 9-8 0,0-6-1 16,0-2-14-16,0 1-16 15,0-6-18-15,0 0-37 0,0 0-36 16</inkml:trace>
  <inkml:trace contextRef="#ctx0" brushRef="#br0" timeOffset="141829.9921">10786 16410 239 0,'0'0'46'0,"0"0"-12"0,0 0-9 15,0 0-3-15,0 0-4 0,0 0-2 16,0 0-4-16,0 0-3 0,0 0-1 16,0 0-4-16,-4 0 2 0,2 0 0 15,2 0-2-15,0 0-1 0,0 0 1 16,0 0-3-16,-1-1-1 0,1 1 0 16,0 0-2-16,0 0-4 0,0-2-1 0,0 2-2 15,0 0 1-15,0 0 2 0,0 0-5 16,0 0-1-16,0 0-2 0,0 0 0 15,0 0-1-15,0 0 3 0,0 0-5 16,0 0 1-16,0 0 3 0,0 0 0 16,0 0 0-16,0 0 1 0,0 0-8 0,0 0-14 15,0 0-9-15,0 5-17 0,0 0-15 16</inkml:trace>
  <inkml:trace contextRef="#ctx0" brushRef="#br0" timeOffset="142045.4072">10786 16410 142 0</inkml:trace>
  <inkml:trace contextRef="#ctx0" brushRef="#br0" timeOffset="142678.394">10786 16410 142 0,'-87'-35'35'0,"84"32"-6"0,3 3-7 0,-1-2-9 0,1 2-5 16,0 0-2-16,-2-1-1 0,2 1-1 0,-1-1-2 16,1 1-1-16,0-2-1 0,0 2 1 15,0-1 0-15,0-1 3 0,3-1-3 16,8 1-1-16,-1-2-3 0,1 2-2 15,0 1 0-15,1 1 1 0,-2 0-1 16,3 0-2-16,4 0 0 0,2 0 2 16,4 0 0-16,-2-1 5 0,-1-4-2 15,-5 3 0-15,0-3 0 0,-5 4 1 16,2-2 0-16,-2 0 1 0,-6 3 2 16,2-3 3-16,-6 3 2 0,0-1 3 0,0 1 0 15,2 0-2-15,0-2-1 0,-2 2-2 16,3-2 0-16,-3 2 0 0,0 0-1 15,0 0 2-15,0-3 1 0,0 3 0 16,0-1 1-16,0 1 0 0,0-1 4 16,0 1-3-16,0-2 1 0,0 2-2 0,0-1-5 15,0 1-2-15,0-2-1 0,0 2-1 16,3-2-1-16,-3 2 1 0,0 0-3 16,0-1 3-16,0 1 0 15,0 0 0-15,0 0 1 0,0-2 1 0,0 2-1 16,0 0 1-16,0 0 0 0,0 0 0 15,0 0 2-15,0 0 0 0,0 0 1 16,0 0 1-16,0 0 2 0,0 0-1 16,0 0 2-16,0 0-2 0,0 0-1 15,0 0 2-15,0 0 0 0,0 0 1 0,0 0-5 16,0 0 1-16,0 0-2 0,0 0-1 16,0 0-2-16,-6 0 1 0,1 5 1 15,-3 5 0-15,-2 5 2 0,0 2 1 16,3 1-1-16,1 2-3 0,2-8-1 15,1 3-1-15,1 5 0 0,2-3 6 16,0 6-2-16,0-8 5 0,3 0-5 16,3-3-3-16,1-7 1 0,6 4 1 15,2-5 2-15,3-4 2 0,10 0-2 16,-1-7-3-16,4-7 1 0,-2-4-4 0,0 0 5 16,-3 0 3-16,-3-2-1 0,-6 0 2 15,-2-1-3-15,-8 0-1 0,-3 4 0 16,-4-1 3-16,0 1 0 0,-8-1-1 15,-7-4-1-15,-7 7-2 0,-5 3-6 16,-5 8 0-16,-6 4-9 0,-5 1-23 16,1 13-45-16,2 4-98 0</inkml:trace>
  <inkml:trace contextRef="#ctx0" brushRef="#br0" timeOffset="143980.2489">13367 16196 363 0,'0'0'53'0,"0"0"-4"0,0 0-8 16,0 0-12-16,0 0-8 0,0 0-7 15,0 0-8-15,0 0-6 0,0 0-4 16,-38-65-1-16,37 75 0 0,1 10 4 0,0 10-3 16,1 5 2-16,5 5 0 15,2 1 1-15,-4-2-3 0,6 1 3 16,-4-8-1-16,-2-1 2 0,2-1 3 16,-3-7-3-16,0-6 4 0,1 0-4 0,-3-8-2 15,-1-5 2-15,2 3 0 0,-2-7 0 16,0 0 1-16,0 0 0 0,0-2 1 15,0-12 0-15,-3-8-5 0,-4-9 5 16,0 1-4-16,1 0 4 0,-3 0 2 16,-1-4-2-16,1 2 2 0,2-3 0 15,0-1 1-15,1 1-2 0,5 0 0 0,1 0-1 16,0 2-2-16,4 0 1 16,7 5 1-16,3 1-2 0,1 7 1 15,3 0-2-15,-1 5-1 0,-2 6-1 0,0 1 0 16,-6 5-2-16,4 3 1 0,3 2 0 15,0 9 1-15,1 6 0 0,-4 6 0 16,-7 6 1-16,-3 3 1 0,-3 4 2 16,-4 4-3-16,-8-1 2 0,-4-2-3 15,-4-4 3-15,2-4-1 0,-2-8 0 0,7-6-3 16,-1-7-1-16,7-3-9 0,2-4-27 16,-8-1-39-16,6 0-51 0,-5-10-87 15</inkml:trace>
  <inkml:trace contextRef="#ctx0" brushRef="#br0" timeOffset="144228.8818">13695 15847 312 0,'0'0'62'0,"0"0"-16"0,0 0-16 15,0 0-11-15,0 0-4 0,-1 90-1 16,-5-60-2-16,3 0-9 0,-1 3 0 16,4 4-4-16,-3 0-2 0,3-1 0 15,0 0-1-15,3-1 1 0,1-5-8 16,3-1-3-16,-2-3-3 0,2-6-13 16,0-2-28-16,-1-4-48 0,3-4-65 0</inkml:trace>
  <inkml:trace contextRef="#ctx0" brushRef="#br0" timeOffset="145135.8064">14181 16151 374 0,'0'0'49'0,"0"0"-15"0,0 0-12 15,0 0-6-15,0 0-4 0,0 0-3 16,-69-84-2-16,59 74-4 0,2 7-1 16,-3-4-2-16,4 3 1 0,2 0-1 15,-6 3-1-15,-4 1-2 0,-5 6 2 0,-5 6-1 16,2 5 2-16,0 4-2 0,-1 2 1 16,2 1 0-16,0 4 0 15,2-3-1-15,4 1 0 0,2-3-1 16,5-8-3-16,3 0-3 0,5-4-2 0,1-2 2 15,0 2 1-15,1-5 0 0,6 2 4 16,2-6 1-16,8 1 4 0,2-3 4 16,7 0 0-16,-1-4 0 0,-1-8 0 15,-1-2 0-15,-2-1 0 0,-1-5 2 16,0 0 0-16,-4 1 0 0,0-2-1 0,-3-1-1 16,-3 2-1-16,-1 8 1 0,-5 2-1 15,-1 7 0-15,-3 3-3 0,0-2-3 16,0 2-1-16,0 0-5 15,0 0 4-15,0 0 1 0,0 15-1 0,0 2-2 16,0 9-2-16,0-2-1 0,2 1-1 16,5-3-4-16,4 0-6 0,2-4-12 15,5-5-15-15,1-1-14 0,2-8-3 16,5-3 5-16,0-1 15 0,-1-5 20 16,1-7 13-16,-3-3 14 0,-1-5 6 0,-8-1 7 15,-2-3 10-15,-7-1 4 0,-2 0 2 16,-3-2 3-16,0 2 2 0,0 7 8 15,-1 0 8-15,-1 7 1 0,-2 2-14 16,0-2-11-16,3 6-16 0,-1 3-10 16,2 2-2-16,-1-1-4 0,1 1-2 15,-3 0 0-15,0 1 1 0,0 11 1 0,0 5 3 16,3 3 0-16,0 2 0 0,0-4 0 16,0-3-1-16,1 2-1 15,2-6 2-15,2 4-1 0,-4-4 1 0,1-6 1 16,-1-1 0-16,-1-4 0 0,0 0 3 15,0 0 1-15,0 1 3 0,0 1 1 16,0-1 5-16,0-1 4 0,0 2 2 16,-1-2-1-16,-7-6-5 0,1-8-8 15,0-6-5-15,1-2 1 0,5-3-2 0,1 0 3 16,5 2 0-16,4 0-1 0,4 3 0 16,1 2-2-16,1 3 1 15,1 3-2-15,-6 4-1 0,6 4 1 0,1 2-2 16,2 2 2-16,3 0 0 0,-2 9-2 15,-1 3-1-15,-3 5 2 0,-2 1 1 16,1 4 0-16,0 0 3 0,0 1-3 16,1 0-1-16,-2-1 0 0,2-2-1 15,-4 0-1-15,-3-6 0 0,-1-4-1 16,1-2 0-16,-6-5-2 0,4 3-1 0,-4-5 4 16,3 1 2-16,-1 0 2 0,-2-2 0 15,3-7-7-15,-1 0-12 0,2-6-19 16,-4 1-32-16,-3-1-51 0,0-2-63 15</inkml:trace>
  <inkml:trace contextRef="#ctx0" brushRef="#br0" timeOffset="145548.1776">14855 16323 408 0,'0'0'54'0,"0"0"-16"0,0 0-10 0,0 0-8 15,0 0-5-15,0 0-2 0,0 0-3 16,0 0-4-16,0 0-1 16,0 0-2-16,-29-27 0 0,29 14 0 15,0-6-1-15,6 1 0 0,1-5 0 0,2 2-1 16,1-2-1-16,0-1 1 0,2 3-2 15,-1-1 3-15,1 1 0 0,-6 7 0 16,-2-1 1-16,2 5 0 0,-5-1 0 16,2 0 2-16,-3 6 0 0,1 0-1 15,-1 5 0-15,0 0-4 0,0 0-3 0,0-3-3 16,0 3 1-16,0 0 1 0,-11 8 3 16,1 8 1-16,-4 8 1 0,3 2-1 15,4 2 1-15,3-3-3 0,4 3-1 16,0-6 0-16,1 3 0 0,9-4-2 15,3-1-1-15,6-4-7 0,3-1-8 16,2-4-20-16,5 0-41 0,1-5-65 16,4-2-117-16</inkml:trace>
  <inkml:trace contextRef="#ctx0" brushRef="#br0" timeOffset="146279.2142">9706 17309 300 0,'0'0'56'0,"0"0"-21"15,0 0-15-15,0 0-12 16,0 0 14-16,0 0-10 0,0 0 18 0,-84 92-18 15,78-60-2-15,0 1-8 0,3-1-2 16,3-1 0-16,0-4 2 0,8-4-2 16,4-4-2-16,2-2 1 0,3-6 5 15,2-3 2-15,4-4 4 0,3-4 1 16,1 0-3-16,5-14 0 0,1-5-4 0,2-4 2 16,0-6 0-16,-3-4-2 0,-2 1-1 15,-7-5 1-15,-4 2 2 16,-6 0 2-16,-6 1-14 0,-4 0 0 0,-3 6 2 15,-4-3-5-15,-9 7 17 0,-6 4-6 16,-4 5-3-16,-3 0 0 0,-4 7-1 16,-2 4 1-16,0 4 0 0,0 4-2 15,2 7-2-15,2 4 2 0,8 4-1 16,3 4 20-16,6 2-20 0,7-3 15 16,4 4 0-16,0 1-15 0,13-4 15 0,6 0-14 15,5-3-1-15,7-2-1 0,3-6 0 16,7-3-2-16,5-3 1 0,2-4-6 15,4-2-19-15,0-2-32 0,0-6-41 16,0-5-60-16</inkml:trace>
  <inkml:trace contextRef="#ctx0" brushRef="#br0" timeOffset="146537.5026">10578 17366 600 0,'0'0'45'0,"0"0"-17"16,0 0-10-16,0 0-9 0,0 0-7 15,0 0-3-15,0 0-2 0,0 0-4 16,79-31 0-16,-37 16-14 0,6 3 5 15,-2-1-18-15,3 3-7 0,-1 5-41 16,-6 5-59-16,-4 0-25 0</inkml:trace>
  <inkml:trace contextRef="#ctx0" brushRef="#br0" timeOffset="146721.696">10708 17634 548 0,'0'0'49'16,"0"0"-21"-16,0 0-14 0,0 0-12 16,0 0-5-16,0 0-2 0,0 0-4 15,0 0-2-15,94-46-5 0,-54 33-2 16,8 3-5-16,6 0-19 0,6-4-35 16,11 0-45-16,3-4-68 0</inkml:trace>
  <inkml:trace contextRef="#ctx0" brushRef="#br0" timeOffset="147261.8593">12337 17292 440 0,'0'0'22'0,"0"0"11"16,0 0-13-16,0 0 9 0,-5-93-3 15,5 77-11-15,1 3-6 0,2-6-1 0,-3 1-1 16,0-2-3-16,0-5-1 0,-7 7-4 16,-2 0 0-16,-1 6 0 0,0 3-1 15,-3 1 2-15,-4 5-2 0,1 3 0 16,-9 0-1-16,2 3 1 0,1 10-1 15,-1 2-1-15,7 0 0 0,2 5 0 16,3-1 2-16,3 4 2 0,5 1-2 16,3 1 0-16,0-3 17 0,2 1-19 15,9-3 18-15,2-3-14 0,6-2-2 16,0-4 2-16,4-4 2 0,0-6-1 0,1-1-1 16,0 0 3-16,0-3 1 0,1-8-1 15,-2-3-11-15,-4-2 14 0,-2 0-14 16,-7 5 18-16,-2-3 0 0,-4 4 2 15,-3-1-3-15,-1-1-2 0,0 6 2 16,0-5-3-16,0 4 0 0,0 1 0 16,0 1-3-16,0 5-4 0,0 0-1 15,0 0-5-15,0 0 1 0,0-3-2 16,0 3 3-16,0 3 2 0,-1 9 2 16,-3 11 0-16,1 6 16 0,1 4-18 0,2-3 7 15,0 2-15-15,3-2-30 0,7-1-13 16,-1-4-65-16,4-4-31 0,3-1-49 15</inkml:trace>
  <inkml:trace contextRef="#ctx0" brushRef="#br0" timeOffset="147629.925">12664 17168 402 0,'0'0'68'0,"0"0"-23"0,0 0-18 16,0 0-15-16,0 0-8 0,0 0-7 15,0 0 1-15,0 0-3 0,-82-8 1 0,69 23 4 16,4 0-1-16,0 3 17 0,4 1-16 16,2-3 13-16,0 1-14 15,3 0 0-15,3-2 2 0,3 1-2 16,5-4 11-16,-4-2-13 0,4 0 9 0,-3-8-7 15,1 3 2-15,6-5 1 0,0 0 4 16,0 0-1-16,-1-5 0 0,-4-4 4 16,0-4-15-16,-1 5 13 0,-5-9-14 15,-2 2 9-15,-2 0 0 0,-3-10-16 16,-6 4 14-16,-5 0-13 0,-1 3 14 0,-2 1-2 16,-2 2 0-16,8 7-2 0,-4 1-5 15,8 0-14-15,3 6-37 0,-1 1-49 16,5 0-63-16</inkml:trace>
  <inkml:trace contextRef="#ctx0" brushRef="#br0" timeOffset="147968.928">12965 17375 548 0,'0'0'47'0,"0"0"-15"0,0 0-13 15,0 0-10-15,0 0-8 0,0 0 1 16,0 0-14-16,0 0 12 0,90-46-10 16,-50 29 8-16,5-2 0 0,1 3-18 15,2-2 14-15,-3 2-25 0,-2 4 11 0,-7 3-18 16,-5 4-38-16,-12 3-38 0,-5 2-48 16</inkml:trace>
  <inkml:trace contextRef="#ctx0" brushRef="#br0" timeOffset="148210.3759">13201 17108 421 0,'0'0'65'0,"0"0"-23"15,0 0-20-15,0 0-13 0,0 0-7 16,0 0-2-16,0 0 0 15,0 0 1-15,0 0-2 0,0 0-1 0,-12 82 17 16,18-50-14-16,3-2 15 0,1 5-7 16,-1 2-13-16,0 1 9 0,0-3-16 15,0 1-5-15,1-4-18 0,2-4-44 16,2-5-76-16,3-6-94 0</inkml:trace>
  <inkml:trace contextRef="#ctx0" brushRef="#br0" timeOffset="148680.4375">14022 17070 500 0,'0'0'9'0,"0"0"-8"0,0 0 1 0,0 0 0 15,0 0 1-15,0 0 0 0,-81 92 0 0,65-62 11 16,2 3-14-16,-2 2 15 0,1 2-5 16,1-3-9-16,1-2 10 15,0-3-12-15,1-3 0 0,2-6 0 16,2-7 1-16,-4-1 1 0,6-7 1 0,-7-3 1 15,-4-2 0-15,-3 0-2 0,-6-4 0 16,4-6 2-16,-1-5-5 0,4-2 2 16,4-4 2-16,7 1-4 0,1-1-8 15,5 6 11-15,2-3-12 0,0 1 12 16,10 4-2-16,-3 0-1 0,4 4-1 0,3-1-12 16,1 5 13-16,6-3 2 0,2 6 0 15,-1 2 17-15,3 0-14 0,1 0-2 16,1 7-1-16,-1 1-1 15,3 2 1-15,-4 3-2 0,1 1 10 0,-2 2-16 16,-2 4 10-16,-3-1-18 0,1 1-22 16,-3-1-46-16,1-1-46 0,0-3-81 15</inkml:trace>
  <inkml:trace contextRef="#ctx0" brushRef="#br0" timeOffset="148830.2005">14297 17453 437 0,'0'0'-20'0,"0"0"-57"0,0 0-87 16</inkml:trace>
  <inkml:trace contextRef="#ctx0" brushRef="#br0" timeOffset="151273.4348">16178 17008 367 0,'0'0'57'0,"0"0"-12"0,0 0-12 16,0 0-15-16,0 0-9 15,0 0-7-15,0 0-2 0,0 0 0 16,0 0 0-16,-4-22 2 0,1 41 0 0,0 5 2 15,2 1-1-15,1-1-1 0,0-4 0 16,0-2 2-16,0-4-3 0,0-1-1 16,0 2 0-16,0-10 1 0,1 7-1 15,1-9 3-15,-1 2 0 0,1-1 0 16,-2-4 1-16,0 0 3 0,0 0 6 0,0 3 1 16,1-3 0-16,-1 0-4 0,0 0-4 15,1-3-3-15,-1-9 0 0,0-9-2 16,0-3 2-16,0-1-2 0,-4 0 1 15,0-3 0-15,-1-2 1 0,-1-1-3 16,1-1 2-16,-1 2-2 0,2 0 2 0,-1 1-1 16,2 4 0-16,0 9 0 15,2-4 0-15,-2 10-2 0,3-2 0 16,0 0-3-16,0 4-2 0,9-3 2 16,4 3 0-16,7 1 0 0,3 6 0 0,3 1-3 15,1 0 0-15,1 4-4 0,3 7-9 16,-2 1-14-16,0 1-27 0,-2 6-29 15,-4-3-39-15,0 3-26 0</inkml:trace>
  <inkml:trace contextRef="#ctx0" brushRef="#br0" timeOffset="151497.7652">16126 17149 381 0,'0'0'52'0,"0"0"-23"15,0 0-15-15,0 0-1 0,0 0-4 0,0 0-4 16,107-50-3-16,-72 37-2 0,5-1-2 16,1 2-4-16,1 3-4 15,-2-2-11-15,-4 7-25 0,-2 1-40 0,-7 3-53 16</inkml:trace>
  <inkml:trace contextRef="#ctx0" brushRef="#br0" timeOffset="151775.4065">16891 17098 547 0,'0'0'26'0,"0"0"-9"0,0 0-9 16,0 0-5-16,0 0-4 0,0 0-2 0,0 0 0 15,78-82-4-15,-46 74-6 0,3 1-4 16,-3 4-10-16,-2 3-32 0,-1 0-36 15,-10 3-47-15,-3 5-47 0</inkml:trace>
  <inkml:trace contextRef="#ctx0" brushRef="#br0" timeOffset="151943.91">16857 17286 287 0,'0'0'58'0,"0"0"-6"0,0 0-9 15,0 0 1-15,0 0-24 0,0 0 2 16,0 0-18-16,0 0-3 0,86 55-3 16,-52-55-18-16,6-1-3 0,6-6-34 15,5 1-51-15,5-2-47 0</inkml:trace>
  <inkml:trace contextRef="#ctx0" brushRef="#br0" timeOffset="152822.1961">18472 16483 481 0,'0'0'47'0,"0"0"-21"16,0 0-9-16,0 0-3 0,0 0-3 15,0 0-7-15,0 0-3 0,0 0-5 16,-20-78-2-16,20 78 0 0,-2 2 1 16,1 11 4-16,-1 11 1 0,-1 7 3 15,2 4-5-15,-2 0 5 0,0 0-5 0,1-3-1 16,2-1 1-16,0-4 0 0,0-9 0 16,0 0 0-16,2-6 0 15,1-3-2-15,0 4 3 0,-2-10 2 16,1 1 4-16,-2-4 3 0,0 0 3 0,4 0 3 15,5 0 0-15,2-4-3 0,4-7-5 16,-2-8-3-16,0 0-2 0,-1-1 0 16,2-2-1-16,-1 5 1 0,1-1 0 15,-4 5-2-15,1 3 0 0,-3 4-1 16,-1 2-2-16,2 0 0 0,2 4 1 0,4 0 0 16,2 1 2-16,4 8-1 0,-3 0 1 15,1 3-1-15,-4 0 2 0,-1 1-1 16,2 1 0-16,-4-1 0 15,1 1 0-15,-6-5 0 0,2 2-1 0,-1-1 0 16,-3-2-2-16,-1 1 1 0,0-1 2 16,-2-5-1-16,-1 2 2 0,2-2 2 15,-3-3 0-15,0 0 5 0,0 0-1 16,2 0 0-16,-2 0-1 0,0 0-2 16,0-11 0-16,0-8 0 0,0-4-2 0,-5 0 2 15,1-1-2-15,1-6 2 0,0 1-2 16,0-1-4-16,0-2 5 0,-1 2-7 15,3 1 6-15,-1 6 0 0,2 3-2 16,0 4-1-16,2-1-5 0,2 5-3 16,2-1-11-16,-1 3-16 0,6 8-23 15,1 0-55-15,3 2-42 0,8 6-68 0</inkml:trace>
  <inkml:trace contextRef="#ctx0" brushRef="#br0" timeOffset="153657.0161">19990 16748 274 0,'0'0'54'0,"0"0"-12"0,0 0-9 15,0 0-7-15,0 0-7 0,-15-85-2 16,23 65-6-16,-1 0-6 0,3-1-2 0,2 2 2 16,-1-2-2-16,4-4-3 15,-2 0 3-15,1-3-3 0,-1 1 2 16,-1 0 2-16,1 1-2 0,-3 0 4 16,-3 3 10-16,0 8 3 0,-4 6 1 0,-3-3-1 15,0 6-10-15,0 0-3 0,0 1-1 16,0 5 0-16,0-1-6 0,0 1-3 15,0-1-2-15,0-1-4 0,0 2-1 16,0 0 0-16,0 0 3 0,0 2 5 16,0 11 3-16,3 7 0 0,3 5 1 15,1 0-1-15,5-3 0 0,-2 0 0 0,2-1-2 16,0-1 5-16,0-1-4 16,0 1 4-16,1-2-4 0,-2 2 1 15,-3-9-1-15,0 2 2 0,-4-2 0 0,-1-8 0 16,2 5 2-16,-4-4 2 0,1 0 0 15,-1-1 1-15,-1-3-2 0,0 0 1 16,-1 0-2-16,-7 2-1 0,-3-2 0 16,-7 0 0-16,8 0 0 0,-5-5 1 15,6 1-1-15,1-1 1 0,-3-5-1 0,5 2 0 16,-3-2-2-16,4-4 3 0,2 3-1 16,-1-4-6-16,4-3 6 0,0 0-7 15,0-5 4-15,7 4 1 16,1 2-1-16,3 3 1 0,1 1-2 0,2 3 4 15,0 0-2-15,3 2 0 0,4 1 1 16,-1 2 0-16,-3 0-2 0,2 4 0 16,-2 1-5-16,-5 0 2 0,2 0-1 15,-2 8 1-15,-2 3 3 0,2 6 0 16,-3-2-1-16,-1 5 0 0,-4 0 0 0,-1 3 4 16,-3 1-8-16,2 2 1 0,-2-10-10 15,0 2-7-15,0-7-6 0,0-5-10 16,1 0-7-16,-1-6-13 15,0 0 0-15,0 0 0 0,0 2-1 0,0 1-26 16</inkml:trace>
  <inkml:trace contextRef="#ctx0" brushRef="#br0" timeOffset="153812.4402">20329 16351 132 0,'0'0'10'15,"0"0"-7"-15,0 0-5 0,0 0 1 16,0 0-3-16,0 0-2 0,83 18-1 16,-70-7-6-16,3 2-4 0,-3-2-8 0,-1-2-14 15</inkml:trace>
  <inkml:trace contextRef="#ctx0" brushRef="#br0" timeOffset="154160.1225">20597 16530 129 0,'0'0'32'0,"0"0"0"16,0 0-10-16,0 0 0 0,0 0-6 15,0 0 2-15,0 0 2 0,0 0 2 0,0 0 6 16,0 0 1-16,14 83 1 0,-19-74-1 16,-2-7-3-16,-1 3-5 0,3-4-4 15,-5-1 1-15,4 0 1 16,-4 0-2-16,-5-5-1 0,8-1-4 0,-3-4-1 15,4 2-3-15,2-2-1 0,1-9-1 16,3 3-1-16,0-7-1 0,0 2-7 16,6 1 6-16,4 2-8 0,2-1 2 15,3 4 1-15,3 2-1 0,0 4-2 16,-4 3-1-16,1 3-1 0,0 3 0 0,1 1 2 16,3 9 4-16,1 3-1 0,-4 5 1 15,3 6 3-15,-4 3-6 0,-1 5 2 16,-4 2-2-16,-2-1-9 0,-2 2 0 15,-3-1-20-15,0 1-23 0,-3-4-42 16,1 3-37-16,-1-2-47 0</inkml:trace>
  <inkml:trace contextRef="#ctx0" brushRef="#br0" timeOffset="154688.4282">21495 16522 445 0,'0'0'48'0,"0"0"-9"16,0 0-19-16,0 0-5 0,0 0-7 15,0 0-5-15,0 0-5 0,0 0 0 0,-80-63-1 16,61 71 0-16,0 5 5 0,3 4-5 16,2 4 5-16,2 2-6 0,2 1 1 15,3 1-1-15,4-8 0 16,0 3 1-16,3-2-3 0,0-1 4 0,3 6-4 15,4-7-1-15,4 0 3 0,0-4 0 16,-1-1-1-16,3-7 2 0,-3 0-1 16,4-4 0-16,5 0 3 0,1 0 0 15,6-7 2-15,0-2 3 0,-2-5-1 16,-1 1 1-16,1-4 2 0,-2 2 0 0,-3-2 1 16,-1 4 1-16,-1-3 2 0,-6 6-2 15,-4 0-1-15,-2 2-2 0,-4 4-2 16,1-5-1-16,-2 4-2 0,-2-4-2 15,-8-2 0-15,-3-1-3 0,-6 4-3 16,-1 0-6-16,5 5-5 0,-5 2-8 16,2-1-24-16,4 2-26 0,-6 0-37 15,10 0-20-15</inkml:trace>
  <inkml:trace contextRef="#ctx0" brushRef="#br0" timeOffset="154921.5164">21403 16405 410 0,'0'0'41'0,"0"0"-22"16,0 0-13-16,0 0-3 16,0 0 0-16,0 0 5 0,0 0 4 15,0 0-8-15,-5 85 4 0,5-53-9 0,0 2-1 16,0 0 0-16,0 0-4 0,0-1 5 15,0 1-6-15,0-1 2 0,0-1-7 16,3-1-7-16,0-12-36 0,6-1-51 16,-2-5-87-16</inkml:trace>
  <inkml:trace contextRef="#ctx0" brushRef="#br0" timeOffset="155209.2643">21783 16674 469 0,'0'0'53'0,"0"0"-20"0,0 0-13 16,0 0-10-16,0 0-5 0,0 0-4 15,0 0-3-15,0 0 0 0,0 0-2 16,81-11 2-16,-42 7-4 0,4 1 0 0,0-2-6 16,-4 2-1-16,-2 0-3 15,-2 1-8-15,-6-3-22 0,-4 3-30 16,-8 1-47-16,-1 1-43 0</inkml:trace>
  <inkml:trace contextRef="#ctx0" brushRef="#br0" timeOffset="155436.127">21996 16504 437 0,'0'0'38'16,"0"0"-29"-16,0 0 0 0,0 0-2 15,0 0-1-15,0 0 5 0,0 0-6 0,0 0-3 16,-35 90-2-16,35-67-1 0,0 0-2 15,0-1-1-15,5 2-2 0,0 2-7 16,2-2-4-16,1 1-24 0,2 1-33 16,-3-8-59-16,5 0-99 0</inkml:trace>
  <inkml:trace contextRef="#ctx0" brushRef="#br0" timeOffset="155912.169">22794 16463 495 0,'0'0'19'0,"0"0"-10"0,0 0-6 15,0 0 0-15,0 0-2 0,-88 32 5 16,70-15-9-16,-2 2 7 0,-3 4-6 16,0 3-3-16,-3-2 3 0,-5 2-6 15,1-2 4-15,-2-1-1 0,2-3-1 16,2-5 2-16,4-2 1 0,9-5 2 16,4-1 1-16,2-7 3 0,3 0-1 0,-6 0 0 15,-3-4 1-15,2-3-1 0,1-2 1 16,4-2 0-16,3 3-2 0,1-3 0 15,1-2-1-15,3-1 0 0,0-4 0 16,9 2 0-16,2-4 0 0,3 3-1 16,3 5 0-16,1-1 0 0,-4 5-2 0,3 3 2 15,0 5 0-15,3 0 2 16,3 3 0-16,-1 7-3 0,-1-2 0 16,-1 3-1-16,-3 2 2 0,0 1 0 15,0 2 0-15,-2-1-2 0,-3 3 0 0,2-3 1 16,-2-1-4-16,0 1-6 0,-1 1-5 15,1-2-20-15,-2 2-18 0,1-1-29 16,0 0-10-16,-4-3-2 0</inkml:trace>
  <inkml:trace contextRef="#ctx0" brushRef="#br0" timeOffset="156172.9842">22895 16400 445 0,'0'0'56'0,"0"0"-20"0,0 0-21 16,0 0-13-16,0 0-4 0,0 0 0 0,0 0 2 16,0 0 3-16,0 0-1 0,23 48 0 15,-10-22 4-15,-4 1-6 0,1 2 6 16,-2 0-6-16,0 0-4 15,-2-2 1-15,-3 2-4 0,-3 4 0 0,0-1-4 16,-3 6-12-16,-11 2-36 0,-4 3-52 16,-8 0-82-16</inkml:trace>
  <inkml:trace contextRef="#ctx0" brushRef="#br0" timeOffset="156615.5249">21276 16186 257 0,'0'0'42'0,"0"0"-4"15,0 0 1-15,-83 48-3 0,67-21-7 16,-1 8-8-16,4 3-4 0,-1 6-9 16,0 5 0-16,2 3 0 0,3 3-7 15,1 3 2-15,4-2-4 0,1 1-3 16,3-7-1-16,0-3-1 0,2-5-1 0,6-5 2 16,1-4-4-16,4-4-9 0,2-3-24 15,-4-9-52-15,7-2-42 0</inkml:trace>
  <inkml:trace contextRef="#ctx0" brushRef="#br0" timeOffset="157379.0968">19053 17090 158 0,'0'0'32'15,"0"0"-10"-15,0 0-9 0,0 0-4 16,0 0-4-16,0 0 2 0,0 0 2 0,0 0 4 16,0 0 4-16,-35 15 4 0,35 2 1 15,2-2 6-15,8 3 3 0,3-4 2 16,7-2-2-16,3-1-6 0,6-4-6 15,4-2-4-15,9-4-1 0,7-1-3 16,9 0 0-16,10-3-1 0,8-2-4 16,5-5-1-16,4 3-3 0,0-1-1 15,6 1-1-15,1 2 0 0,2 0-1 16,0 2 1-16,2-1 1 0,1 1 0 16,0 0-1-16,3 1 0 0,3-1-1 0,3 1 1 15,0 0-1-15,2-3-1 0,0-1 0 16,1-1 0-16,0-3 1 0,1 3 2 15,0-4-3-15,-2 2 2 0,2-1-5 16,-3-2-3-16,3 4-2 0,-3-2-3 16,1 1-1-16,-3 2-8 0,-3 2-2 0,-1 1-4 15,-2 0-3-15,-5 3 5 16,-5-3 4-16,-3 2 1 0,-8 2 0 16,-5 0-1-16,-5-1 1 0,-4 1 3 15,-3-3-3-15,-5-1-14 0,-2 1-22 0,-5 0-37 16</inkml:trace>
  <inkml:trace contextRef="#ctx0" brushRef="#br0" timeOffset="168671.5142">19691 17456 148 0,'0'0'40'16,"0"0"-15"-16,0 0 3 0,0 0-16 0,7-82 16 15,-9 62-20-15,-3 7 15 16,-4 1-9-16,-1 2-4 0,3 3-4 16,-8-3-3-16,5 7 0 0,4 3-2 15,-5-4 1-15,5 4-4 0,-6 0 2 0,-2 0 0 16,2 6 1-16,1 2 1 0,2 2 14 15,3 4-20-15,3-5 14 0,-1 8-13 16,3-1 2-16,1-1-3 0,0 1 6 16,0 2 1-16,0-6-3 0,1 5 4 15,3-2-3-15,-1-4 1 0,5 1 1 0,-1-2 2 16,3 2 0-16,3-2 1 0,4 0 0 16,-1-2-1-16,4-1-1 0,1-2-2 15,1 3-2-15,1-4 0 16,0 1-1-16,-3 5 0 0,0 0 2 0,-4 3-1 15,-6-4 1-15,-3 2-1 0,-2-4 2 16,-4-3 2-16,-1 4 0 0,0 2 3 16,0-1-1-16,-8 3 2 0,-4-3-2 15,-4 1-4-15,-5-2 3 0,0 0-3 16,5-4 1-16,2-2 3 0,2 0-4 0,2-2 3 16,-2 0-4-16,1-4 0 0,2 0 0 15,2-2-4-15,0 0-2 0,3 2-4 16,-1-6-11-16,5 1-11 0,0-6-16 15,7-5-12-15,5 5-12 0,3-2 4 16,3 6 7-16,2 1 9 0,-5 4 23 16,2 2 1-16</inkml:trace>
  <inkml:trace contextRef="#ctx0" brushRef="#br0" timeOffset="168888.9034">19846 17568 13 0,'0'0'25'0,"0"0"7"15,0 0 2-15,0 0 3 0,0 0-4 16,0 0-4-16,0 0-4 0,0 0-6 15,0 0-1-15,15-3-1 0,-13 3 2 16,2 0-3-16,2 8-3 0,2-2-3 16,1 6-6-16,2 0 2 0,-4 2-4 0,3 7 2 15,-4-1 0-15,-5-1-1 16,-1 4 1-16,0 0-5 0,-4 1-1 16,-4-1 1-16,-2 0-2 0,0 1 6 15,0-4-6-15,-1-3 0 0,3-4-4 0,2-4-8 16,5-6-11-16,1-3-36 0,0 0-56 15</inkml:trace>
  <inkml:trace contextRef="#ctx0" brushRef="#br0" timeOffset="169075.2297">19821 17511 295 0,'0'0'53'0,"0"0"-18"0,0 0-15 16,0 0-12-16,0 0-13 0,0 0-10 16,0 0-5-16,0 0-14 0,0 0-15 15,62-60-14-15,-37 60-20 0,1 0-26 16</inkml:trace>
  <inkml:trace contextRef="#ctx0" brushRef="#br0" timeOffset="169438.3953">20198 17702 171 0,'0'0'18'0,"0"0"-5"0,0 0-1 16,0 0-1-16,0 0 2 0,0 0-2 0,0 0 9 15,-40 85 6-15,37-81 0 0,2 2 1 16,1-6-2-16,-2 0 4 0,2 0 5 15,-1 2-4-15,-1 1-6 0,1-3-9 16,-1 0-5-16,-1 0 7 0,0-5-1 16,-1-5 1-16,1-5-5 0,2 2-9 15,1-6-3-15,0-1-3 0,3 0 0 0,7-3-1 16,6-1-3-16,0 5 1 16,2 0 2-16,-2 2-2 0,-1 7 2 15,-1 2-1-15,-4 5-1 0,2 3 2 0,3 0 0 16,-1 11 0-16,3 1 2 0,-2 6 2 15,-5 4-1-15,0 0 0 0,-3 4-1 16,-3 2-3-16,-1-1-4 0,-1 2-11 16,-1 1-20-16,1-6-29 0,-2 2-35 15,0-2-39-15</inkml:trace>
  <inkml:trace contextRef="#ctx0" brushRef="#br0" timeOffset="170415.9646">21268 17583 112 0,'0'0'35'0,"0"0"-5"16,0 0-1-16,0 0-4 0,0 0-4 15,0 0 2-15,0 0-6 0,0 0-1 16,0 0-1-16,0 0-1 0,2-38-1 16,-2 36-3-16,0 1 1 0,0 0-1 15,0 1 0-15,0-3 1 0,0 1-2 0,0 2-3 16,-2-1 0-16,2-1 1 0,-1 2-3 16,1-3 1-16,-3 2-2 0,3-1 1 15,-1 0-1-15,1 2-2 16,-2-2-1-16,2-1-1 0,0 3 1 0,0-2 2 15,-1 0-1-15,1 1 0 0,0-1-1 16,0 2 0-16,0-2 2 0,0 0 1 16,-2-4-2-16,2 1 2 0,0-2 3 15,-1-4 2-15,1 6 2 0,-3-5 1 16,-3-4-5-16,2 3 1 0,-6-4-3 0,1 2 0 16,3 5 4-16,-4-4-2 0,-1 1-1 15,2 5-1-15,-4-1-4 0,-3 2-2 16,0 4-2-16,-7 1-1 15,1 0 0-15,2 3 2 0,1 6 0 0,2 3-1 16,2 3 1-16,1 2-2 0,4 5 2 16,2-1 3-16,3 4 0 0,1-10-2 15,4 4 0-15,0-1-1 0,4-1-1 16,4 3 3-16,3-3 2 0,3-1-1 16,-1-1 2-16,-1-8 0 0,4-3-4 0,1-4 4 15,2 0-2-15,4-4 1 0,-2-3 3 16,-2-5 0-16,-1-4 1 0,-4-4-1 15,0 3-1-15,0-5-1 0,-2 2 4 16,-1-1-1-16,-4 5 3 0,-1 0 5 16,-3 4 3-16,-2 6 1 0,2 2-2 15,-3-1-4-15,0-2-5 0,0 2-2 16,0-1-3-16,0 6-4 0,0-2-1 16,0 2-1-16,0 2 3 0,-7 11 1 15,0 10 1-15,-2 6-1 0,1 1 1 0,3 0-4 16,2 2 3-16,2-1-3 0,1 3 1 15,0 0-12-15,0 1-2 0,1-1-10 16,5-3-32-16,1-3-44 0,0-6-57 16</inkml:trace>
  <inkml:trace contextRef="#ctx0" brushRef="#br0" timeOffset="170816.2977">21507 17468 441 0,'0'0'43'16,"0"0"-22"-16,0 0-10 0,0 0-8 15,0 0-4-15,0 0 1 0,0 0 0 16,0 0 5-16,-77 30-3 0,65-5-1 15,1 5-3-15,1-3 0 0,3 1-1 16,1-1 2-16,3-1 2 0,3-2-2 16,0-7 0-16,0-2-2 0,2-5 3 15,5-2-2-15,0 1 1 0,2-6 3 16,0 2-2-16,2-5 3 0,5 0-1 16,-2-3 0-16,2-6 0 0,-1-8 0 0,-5-1 2 15,-3-2-2-15,-2 5 5 0,-1-5-3 16,-4 0 0-16,0-2-1 0,0-6-1 15,-9 4-2-15,2 1-3 0,-3 6 1 16,0 7-4-16,-2 2-5 0,-5 8-7 16,1 0-9-16,-6 8-23 0,6 6-31 15,2 2-46-15,5-2-61 0</inkml:trace>
  <inkml:trace contextRef="#ctx0" brushRef="#br0" timeOffset="171148.5318">21803 17647 405 0,'0'0'38'15,"0"0"-12"-15,0 0-6 0,0 0-4 16,0 0-5-16,0 0-2 0,0 0-6 0,0 0-2 16,0 0-1-16,-7 3 1 0,23-9-1 15,9 0 0-15,4 3-2 0,2 0-6 16,3 1-5-16,-1-1-13 0,0 2-22 15,-2-1-44-15,-5 1-57 0</inkml:trace>
  <inkml:trace contextRef="#ctx0" brushRef="#br0" timeOffset="171995.7819">22541 17425 199 0,'0'0'55'0,"0"0"-10"16,0 0-1-16,0 0-8 0,0 0-9 16,0 0-6-16,0 0-11 0,0 0-5 0,0 0-4 15,0 0-1-15,-36-30 3 0,20 30-4 16,1 9-1-16,-3 3 2 0,5 5-3 15,-2 1 4-15,5-1-1 0,3 3 0 16,0-7-2-16,2 1-1 0,4-4-1 16,1 1 1-16,0 6 3 0,0-5 0 0,3 6 1 15,4-6 3-15,2-4 2 0,2-3-3 16,5-1 1-16,5-1-1 16,2 0 2-16,1-3 0 0,3 0 0 15,2-3-1-15,2-6-2 0,-1 0 3 0,-1 0 5 16,-6-4 1-16,0 0 6 0,-4-1 1 15,-3-1 4-15,-3-3 1 0,-3 1-5 16,-4 2-3-16,-3-2-7 0,-3-1-4 16,0 1 1-16,-4-5-3 0,-5 5 3 15,-4 4-7-15,-6 3-1 0,-4 4 1 0,-3 5-5 16,-3 1-1-16,3 3-3 0,0 7-5 16,1 5-10-16,7-1-8 15,3 2-36-15,6 5-28 0,4-6-31 16,5 2-29-16</inkml:trace>
  <inkml:trace contextRef="#ctx0" brushRef="#br0" timeOffset="172287.1475">22612 17299 212 0,'0'0'68'0,"0"0"-27"16,0 0 8-16,0 0-25 0,0 0 4 16,0 0-12-16,0 0-8 0,0 0 11 15,0 0-21-15,-6-34 19 0,6 34-15 16,-1 12 2-16,-2 6 12 0,1 7-14 16,-1 2 13-16,2 3-15 0,-1 2 1 0,1 2-1 15,-1 2 2-15,0-2-4 0,2 1 0 16,0-4-2-16,0 1-1 0,0-3-4 15,2-4-4-15,3 2-12 0,1-7-27 16,-2-5-49-16,2 1-45 0</inkml:trace>
  <inkml:trace contextRef="#ctx0" brushRef="#br0" timeOffset="172628.289">22924 17265 437 0,'0'0'34'0,"0"0"-15"0,0 0-8 0,0 0-11 15,0 0 1-15,0 0-1 0,0 0 2 16,0 0-1-16,0 0 1 0,0 21 0 16,9 5 14-16,1-3-12 0,0 5 14 15,2 1-12-15,-1 4-4 0,-2 1-2 16,1 0-1-16,-1 3 0 0,-3 1 0 0,-2 2 3 16,-1 2-6-16,-3 0-5 0,0 1-4 15,-3 4-20-15,-6 0-29 0,-9 0-43 16,-4 3-49-16</inkml:trace>
  <inkml:trace contextRef="#ctx0" brushRef="#br0" timeOffset="173247.7684">20982 17140 212 0,'0'0'32'0,"0"0"-4"15,0 0-8-15,0 0-3 0,-80 0 1 16,59 9-2-16,1 7-3 0,2 6-2 15,1 6 19-15,2 8 2 0,0 6 4 16,3 6-6-16,-1 4-14 0,3 3-10 16,3 0 0-16,-1-2 1 0,3 2-1 15,2-8-1-15,1-1-3 0,2-3 0 16,0 0-1-16,9-2-2 0,3 1 4 16,2 7-7-16,8-2-4 0,4 1-5 15,6 1-15-15,5-5-34 0,5-3-41 0,4-5-58 16</inkml:trace>
  <inkml:trace contextRef="#ctx0" brushRef="#br0" timeOffset="173953.8155">23699 17217 316 0,'0'0'54'0,"0"0"-12"15,0 0-18-15,0 0-9 0,0 0-6 16,0 0-4-16,0 0-1 0,0 0-3 0,0 0 0 15,55-45-3-15,-30 41-4 0,2 1 3 16,1 0 1-16,1 1 1 0,1 2 0 16,2 0-3-16,0 0-6 0,-1 0-8 15,-3 0-10-15,-2 0-26 0,-10 0-42 16,0 2-50-16</inkml:trace>
  <inkml:trace contextRef="#ctx0" brushRef="#br0" timeOffset="174165.4207">23537 17527 456 0,'0'0'77'0,"0"0"-28"0,0 0-20 15,0 0-13-15,0 0-11 0,0 0-3 16,0 0-2-16,0 0-5 0,0 0-2 15,86-19-6-15,-39 9-17 16,6 2-33-16,3-2-73 0,5 0-73 0</inkml:trace>
  <inkml:trace contextRef="#ctx0" brushRef="#br0" timeOffset="191735.5768">24785 17051 130 0,'0'0'39'0,"0"0"-7"16,0 0-7-16,0 0-11 0,0 0-8 16,0 0-6-16,0 0-1 0,0 0 0 15,0 0 1-15,-21 0 1 0,16 19-1 0,1 4 1 16,1 0 0-16,1 1 1 16,2-1 2-16,0-1-3 0,0 1 0 15,0-4 15-15,5 3-14 0,-1-4 16 16,-1 0-1-16,2-4-12 0,-2-5 12 0,1-1-12 15,1 3-2-15,-3-9 0 0,1 2 4 16,-3-4 3-16,0 0 5 0,0 0 6 16,1 0-2-16,1 2-3 0,4-2-4 15,2-5-5-15,5-6-19 0,-3 1 15 16,-1-2-15-16,0 0 10 0,-4 4 6 0,3-4-21 16,-4 5 16-16,1-2-16 0,-1 0 12 15,0 6 18-15,5-1-17 16,-3 4 2-16,8-2 0 0,5 2 0 15,2 0 6-15,5 6 11 0,-2 0-16 0,-3 3-1 16,-1 1 0-16,-2-2 1 0,-1 3-1 16,-4 1 1-16,0 1 14 0,-4 0-14 15,-2-2 16-15,2 0-15 0,-5-4 0 16,-1 3 0-16,1-3 0 0,-2-3 1 16,-1 6 0-16,1-6 1 0,-1 3-1 0,1-5 4 15,-2-2 4-15,0 0 5 0,0 0 4 16,0 0-3-16,1 0-1 15,-1 0-8-15,0-2-2 0,0-14 1 16,0-9-15-16,0-4 14 0,3 1-11 0,0 1-7 16,1-1 15-16,0 1-16 0,-2 2 15 15,1 8 4-15,-2-3-3 0,-1 8-1 16,0 1-1-16,2-1-4 0,-2 4-1 16,0 4-20-16,0 4-18 0,0-2-40 15,3 2-43-15,0 3-62 0</inkml:trace>
  <inkml:trace contextRef="#ctx0" brushRef="#br0" timeOffset="192503.8698">25839 17468 406 0,'0'0'57'16,"0"0"-20"-16,0 0-21 0,0 0-7 15,-2-94-2-15,9 67 1 0,2 0-17 0,3 2 10 16,0-1-13-16,4-1-3 0,-1 2 19 16,3-2-20-16,-3 5 18 0,1-4-2 15,-3 3 0-15,-2 2 2 0,-2-2 1 16,-2 2-1-16,-2 5 0 0,-2 0 0 16,-1 5-2-16,-2 5 3 0,3 2-2 0,-3-4 1 15,0 3 1-15,0-2-3 0,0 2-3 16,0 5-2-16,0 0-1 0,0 0 0 15,1 0 1-15,1 12 1 16,1 4 2-16,1 8 0 0,4-1 2 0,-1 1-2 16,3-1 1-16,-2 1-2 0,1-3-2 15,3 1 0-15,-4 0 1 0,3-4 19 16,-2 4-17-16,2-4 16 0,-4-5-15 16,2-2-4-16,-4-3 4 0,-2-6 2 15,0 4-1-15,-3-6 3 0,0 0 0 0,0 0 3 16,2 0 1-16,-2 1 2 0,0 0 10 15,1 2-10-15,-1-3-1 0,0 2 0 16,2-2-12-16,-2 0 9 0,0 0 11 16,0 1-14-16,0-1 0 0,0 0 0 15,-2 0-11-15,-2 0 13 0,-1-1-2 16,-2-6-1-16,3-1-1 0,1-4-17 16,0-8 19-16,3 2-19 0,0-7 17 15,7 6-1-15,8 4-3 0,-1-2 4 16,4 3-1-16,-2 3 2 0,-4 5 0 0,3 1 0 15,2 3-2-15,1-1 2 0,5 3-2 16,-2 0-1-16,-1 5 1 0,-3 2-1 16,-1 4 0-16,-1 1 0 0,-3 3 0 15,0 0 1-15,-4 0 1 0,0 3 12 16,-2 4-14-16,-3-3 11 0,0-3-19 0,0 4-5 16,-1-4 2-16,-2-4-30 0,0 8-7 15,0-6-46-15,0-7-11 16,0 4-5-16,-2-7 11 0</inkml:trace>
  <inkml:trace contextRef="#ctx0" brushRef="#br0" timeOffset="192669.0718">26292 17051 237 0,'0'0'36'15,"0"0"-10"-15,0 0-10 0,0 0-10 16,0 0-8-16,0 0-5 0,0 0-5 15,0 0-3-15,0 0-6 0,0 0-5 16,81-58-18-16,-59 69-20 0,-2 2-29 16</inkml:trace>
  <inkml:trace contextRef="#ctx0" brushRef="#br0" timeOffset="193008.5069">26635 17192 179 0,'0'0'24'0,"0"0"-13"0,0 0-5 16,0 0 12-16,0 0-16 0,0 0 16 15,0 0-14-15,0 0 3 0,0 0 2 16,14 51 1-16,-12-45 2 0,-1-1 1 0,-1-5 2 16,0 0 8-16,0 0 9 15,0 4 9-15,2-4 10 0,-2 1-3 16,0 0-12-16,0-1-10 0,0 0-12 0,0 0-4 15,0 0-6-15,0-2-15 0,-3-13 17 16,1 5-19-16,2-1 19 0,0-3-1 16,0 3-3-16,0-5-2 0,3 5-2 15,1 3-3-15,-1 6-1 0,0-3 0 16,2 4-1-16,5-2-1 0,4 3 3 0,2 0-1 16,4 7-1-16,-2 4-1 0,1 7-8 15,-2 0 0-15,-3 7-34 0,-3 3-36 16,0-1-29-16,-4 0-68 15</inkml:trace>
  <inkml:trace contextRef="#ctx0" brushRef="#br0" timeOffset="193995.5802">27730 17136 167 0,'0'0'39'16,"0"0"-8"-16,0 0-2 0,0 0-7 16,0 0-2-16,0 0-2 0,-2-80-6 15,2 76 0-15,-1-2-3 0,-1 3-5 16,1-3-1-16,1 2 1 0,0 4-4 16,-2-2 2-16,2 2-2 0,0-2 0 0,-1 1 0 15,1-1 1-15,-2 1-1 16,2-1 0-16,-1 2 0 0,1-1-1 0,0 1 2 15,0-2-1-15,0 2 0 0,-2-1 2 16,2 1-2-16,0-2 0 0,0 2-1 16,-1-1-1-16,1 1 2 0,0 0 0 15,0 0 0-15,0 0 0 0,0-3-2 16,0 3 0-16,0 0 1 0,0 0 0 16,0-2 1-16,0 2-2 0,-1 0 1 0,1-2-3 15,0 2 2-15,0 0 1 0,0 0 0 16,0 0 2-16,0-1 0 15,0 1-1-15,0 0 1 0,0 0 0 16,0 0-1-16,0 0 1 0,0 0-1 0,0 0 3 16,0 0-3-16,0 0 4 0,0 0-3 15,0 0 2-15,-2 0 0 0,2 0-3 16,0 0 1-16,-1 0 0 0,-1 0 1 16,1 0-4-16,-6 0 5 0,-1 0-2 15,-2 0-1-15,-3 0 0 0,3 0 1 0,-6 5-2 16,6-2 0-16,-4 3 0 0,1 1-1 15,2 2 1-15,-2 4 1 0,2-1 1 16,4-3 1-16,-1 3-2 0,4-1 0 16,1-1-2-16,2 0 2 0,1-5-1 15,0 8 1-15,0 2 0 0,2-5 1 0,6 1 1 16,2-2-1-16,3 0 1 16,4-1 0-16,4-5-3 0,0 1 3 15,1-4 1-15,1 0-1 0,0 0 0 16,2 0 1-16,-5-4-3 0,0-2 4 0,-2 1 3 15,-1-2 2-15,-2-3 6 0,-3 2-2 16,2-5 3-16,-2 1-3 0,0 0-1 16,0-5-3-16,-2 2 2 0,-3 3-1 15,-3-1-3-15,-2 1-1 0,-2 2-2 16,0-7-3-16,-6 4-2 0,-1 1-3 0,-6 2-4 16,-3 6-4-16,-3 2-7 0,-3 2-11 15,-1 2-31-15,3 10-41 16,2 2-47-16</inkml:trace>
  <inkml:trace contextRef="#ctx0" brushRef="#br0" timeOffset="194283.5599">27719 16905 315 0,'0'0'60'0,"0"0"-8"0,0 0-12 16,0 0-5-16,0 0-11 0,0 0-10 16,18-81-9-16,-18 81-9 0,0-1 0 15,0 2-1-15,0 13 5 0,0 9 1 16,-2 10 1-16,-5 2-5 0,1 3 3 16,-1 0-2-16,1 0 1 0,0 0 1 15,2-3-3-15,4 0 0 0,0-1-1 0,4-2 14 16,5 2-2-16,3-4-4 0,2 1-8 15,1-10-33-15,2 0-38 0,-5-12-53 16,5-3-64-16</inkml:trace>
  <inkml:trace contextRef="#ctx0" brushRef="#br0" timeOffset="194544.6985">28170 17072 410 0,'0'0'43'0,"0"0"-17"0,0 0-14 16,0 0-8-16,0 0-4 0,0 0 0 15,0 0 0-15,0 0 0 0,0 0-2 16,87 9-3-16,-54-9-4 15,2 2-3-15,0-2-6 0,3 0-6 0,-1 0-22 16,5 0-31-16,-1 0-37 0,2-3-44 16</inkml:trace>
  <inkml:trace contextRef="#ctx0" brushRef="#br0" timeOffset="194806.7967">28425 16973 340 0,'0'0'68'16,"0"0"-14"-16,0 0-14 0,0 0-14 16,0 0-9-16,0 0-7 0,0 0-9 15,0 0-1-15,0 0 0 0,0 0-1 0,-3-14 0 16,3 22 0-16,2 6-1 0,1 6-1 15,-2-5-1-15,-1 2-2 0,0 4-4 16,0-2-4-16,0 9-12 0,0-4-21 16,0-7-49-16,0 1-51 0</inkml:trace>
  <inkml:trace contextRef="#ctx0" brushRef="#br0" timeOffset="195272.9198">29191 16843 460 0,'0'0'40'0,"0"0"-23"16,0 0-12-16,0 0-7 0,0 0 0 15,0 0 2-15,0 0 0 0,0 0 0 0,0 0-1 16,-83 92 1-16,64-63-2 0,-4 1 0 16,-2 1-1-16,-2-4-1 0,-1-1 0 15,1-5 2-15,1-2-1 0,2-4 4 16,1-3-1-16,2-5 2 0,6-1 0 16,-1-4-1-16,2-2 0 0,-2 0 1 0,0-11-1 15,5 5 1-15,3-7 0 0,5-2 0 16,2-2 0-16,1-9 0 0,0 5 1 15,7 1-3-15,3 5 2 0,-3 1-5 16,2 3 1-16,3 2-1 0,-2 5 0 16,4-1-2-16,5 1 1 0,1 4-1 15,5 0 1-15,-2 5 1 0,-1 3 0 16,-2 3 0-16,0 0 1 0,-1 1 0 16,-4 1 0-16,0 1 0 0,-3 1-3 15,-2 0 1-15,0 0-4 0,-5-2-3 0,0 1-8 16,-2-4-13-16,0 0-16 0,2 3-20 15,0-3-21-15,5 1-18 0</inkml:trace>
  <inkml:trace contextRef="#ctx0" brushRef="#br0" timeOffset="195497.1663">29358 16809 265 0,'0'0'66'15,"0"0"-10"-15,0 0-9 0,0 0-13 16,0 0-11-16,0 0-9 0,0 0-7 16,0 0-1-16,0 0 0 0,90-22-1 15,-78 46-3-15,0 8 0 0,-2 2-2 16,-1 8 0-16,-3-5-3 0,-5 3 1 0,-1 0-3 16,-3-3-1-16,-10 3-4 0,-3-2-5 15,-5-2-11-15,-4 2-53 16,-5-4-93-16</inkml:trace>
  <inkml:trace contextRef="#ctx0" brushRef="#br0" timeOffset="195976.0035">27648 16656 219 0,'0'0'47'0,"0"0"-11"0,0 0-4 16,0 0-9-16,0 0-1 0,0 0-4 15,0 0 2-15,-88 24-3 0,73 5-2 16,1 6-2-16,-1 8-5 0,1 0 0 0,3 6-3 15,-1 1 2-15,4-3-5 0,0-1 1 16,4-4-3-16,0-1 0 0,2-3 0 16,2 4 0-16,0-3 17 0,7 2-6 15,5 0 3-15,4 0-4 0,3-3-16 16,5-3 0-16,7-1-11 0,3-2-26 0,4-5-46 16,4-5-51-16,1-7-99 0</inkml:trace>
  <inkml:trace contextRef="#ctx0" brushRef="#br0" timeOffset="196603.3201">25887 17608 234 0,'0'0'54'0,"0"0"-9"16,0 0-11-16,0 0-10 16,0 0-8-16,94-55-3 0,-69 55 3 0,5 0 1 15,9 0 2-15,3 0-2 0,9 2-3 16,4-1-3-16,10 1-1 0,8-2-3 0,10 0-1 16,8 0-5-16,9-3 1 0,6-4-2 15,6 1-1-15,5-1 1 16,6-3-3-16,7-2 0 0,6-1 0 15,7-1 1-15,8 1-3 0,4-2-3 0,2 0-4 16,4 1-4-16,-1-2-9 0,-1 1-14 16,-6 2-11-16,-6-2-3 0,-9 3 6 15,-10 1 6-15,-13 0 30 0,-12 2-3 16,-12 1 15-16,-13 4 0 0,-14 1 1 16,-13 0-7-16,-13 2-31 0,-6-1-34 0</inkml:trace>
  <inkml:trace contextRef="#ctx0" brushRef="#br0" timeOffset="198009.4961">27242 17623 136 0,'0'0'51'0,"0"0"-5"16,0 0-10-16,0 0-5 0,0 0-9 15,0 0-4-15,0 0-5 0,0 0-7 0,0 0 1 16,0 0 0-16,-69-35 2 0,47 47 1 15,2 3 0-15,3 2-2 0,2 4-4 16,1 3-1-16,2-1 1 0,2 0-2 16,4 1-2-16,-1 3 0 0,6-2-3 15,-1-5-2-15,2-2 2 0,0-3-2 0,6 0 4 16,2 5-3-16,1-4-1 16,1-3 5-16,-1-3 3 0,1-2 2 15,5 0-2-15,2-8 0 0,6 0-4 16,3-8 1-16,-1-9 4 0,4-1-1 0,0-2-1 15,-1 2 2-15,-2 1 0 0,-1-3-1 16,-8 5 7-16,1 0 5 0,-8 3 6 16,-2 2 5-16,-3 2 2 0,-4 3 0 15,2 1-7-15,-3 4-3 0,0-4-7 16,0 0-7-16,0-2-2 0,0 2-5 0,-4 2 1 16,-1 2-3-16,-6 0 1 0,-4 0 3 15,3 12-2-15,0-4 3 16,3 6-2-16,4 1-1 0,3-5 1 15,1 7-2-15,1-4 5 0,0-3-4 0,0 8-1 16,7-6 4-16,0 7-3 0,-1-6-1 16,-3-3 3-16,0-6-1 0,-3-4 3 15,0 0 1-15,0 0 1 0,3 0 1 16,-1 0-2-16,5-6 0 0,-1 1 1 16,-3-3-2-16,0-2 0 0,-3 5 2 0,0-7-4 15,0 0 1-15,0-3-1 0,0-3 2 16,0 5-1-16,0 0 0 15,0-6 1-15,0 4-3 0,3-1-1 16,0 2 3-16,1 5-1 0,1 1 2 0,0 0-1 16,-2 4 1-16,0 0-1 0,-3 4-1 15,3-4 0-15,1 0-2 0,4-2-2 16,0 1 2-16,2 1 3 0,5 1-1 16,-4 3 1-16,7 0-3 0,1 0-2 15,1 0 4-15,5 0-1 0,-2 0 3 0,-6 3-1 16,-1-3 0-16,-3 1 1 0,-7-1-1 15,-1 3 0-15,0-3-2 0,1 0-1 16,-1 0 2-16,1 0 2 0,-6 0-1 16,0 0 0-16,0 2 0 0,-2 6 0 15,-7 1 2-15,1 1-1 0,-2 0 1 16,4-3-3-16,-1-1 0 0,1 0 2 16,3 2-1-16,-1 1 1 0,3-5-1 15,1 7 1-15,0 1 1 0,0 3-1 16,5 5-1-16,3-5-1 0,2 0 1 0,1-5 0 15,-2-3 4-15,2-1-1 0,-2-1-2 16,-1-1 0-16,-1 1-1 0,-3-2 1 16,0 0 0-16,-4-3 1 0,0 8 0 15,-1 7-2-15,-10 5 1 0,-4 4 2 16,-4-5-3-16,-4-4 2 0,1-2-2 0,-1-3 1 16,6-4-3-16,2 1-3 0,5-3-1 15,2 3-7-15,0-2-14 16,5-2-43-16,1 1-55 0,2-4-61 15</inkml:trace>
  <inkml:trace contextRef="#ctx0" brushRef="#br0" timeOffset="198555.815">28460 17716 220 0,'0'0'46'0,"0"0"-3"16,0 0-4-16,0 0-4 0,0 0-2 15,0 0-4-15,0 0-9 0,0 0-7 16,0 0-4-16,-22-39-8 0,15 36 0 16,-5 3-1-16,-6 0-1 0,-5 3 2 15,3 7 0-15,3 0-2 0,3 2 0 16,2-1 1-16,5 0 0 0,0 5 1 16,2 1 1-16,-1 1-1 0,2-1-1 15,3-5-3-15,1-6 0 0,0 1 0 16,0-2-4-16,0-1 6 0,1 3 2 0,9 5 3 15,-4-8 3-15,11 0-4 0,2-4-1 16,7 0-2-16,8-8 3 0,0 0-3 16,0-7 0-16,0 0 5 0,1 3-1 15,-5-3 2-15,-2 4 4 0,-4-3 6 16,-3 3 3-16,-5-3 2 0,-6 4-2 0,-3-1-5 16,-3 1-6-16,-4 0-3 15,2-1-2-15,-2-1 0 0,-3-3-4 0,-7 1 1 16,-6 0 0-16,-2 4-4 15,-3 5 2-15,-2 2-2 0,-3 3-1 0,-2 5-5 16,5 8-6-16,0 1-12 0,3 1-14 16,5 3-36-16,6-5-39 0,5-3-44 15</inkml:trace>
  <inkml:trace contextRef="#ctx0" brushRef="#br0" timeOffset="198876.141">28510 17553 349 0,'0'0'62'0,"0"0"-11"0,0 0-7 16,0 0-9-16,0 0-4 0,0 0-9 15,0 0-7-15,0 0-9 0,0 0-7 16,-4-67-3-16,2 67 2 0,0 0 2 16,-2 17 2-16,-1 7-2 0,1 10-2 15,-1 0 1-15,4 3 0 0,1 0 2 16,0 2-2-16,0 2 1 0,7 1 5 0,1 1-4 16,1-1-5-16,3-3-2 15,0 0-7-15,2-1-11 0,-1 1-27 16,3-3-57-16,-1 0-59 0</inkml:trace>
  <inkml:trace contextRef="#ctx0" brushRef="#br0" timeOffset="199106.4081">28879 18008 382 0,'0'0'-12'0,"0"0"-44"0,0 0-95 0</inkml:trace>
  <inkml:trace contextRef="#ctx0" brushRef="#br0" timeOffset="280109.7346">8618 6949 1 0,'0'0'6'0,"0"0"0"0,0 0 0 0,0 0 0 16,0 0-1-16,0 0 0 0,0 0-2 15,0 0 1-15,0 0-3 0,0 0 3 16,-1 0-3-16,1 0 1 0,0 0 1 16,0 0-2-16,0 0 0 0,0 0-1 15,0 0 1-15,0 0 0 0,0 0-2 16,0 0 2-16,0 0-2 0,0 0 0 16,0 0 0-16,0 0 0 0,0 0-1 15,0 0 1-15,0 0-1 0,0 0 1 16,0 0-1-16,0 0 1 0,0 0 1 0,0 0-1 15,0 0 1-15,0 0 0 0,0 0-1 16,0 0 2-16,0 0-1 0,0 0 0 16,0 0 0-16,0 0 0 0,0 0-1 15,0 0 1-15,0 0 0 0,0 0-3 16,0 0 3-16,0 0-1 0,0 0 0 0,0 0 1 16,0 0-1-16,0 0 0 0,0 0 1 15,0 0 0-15,0 0 0 16,0 0 2-16,0 0-2 0,0 0 0 15,0 0 0-15,0 0 0 0,0 0 0 0,0 0 1 16,0 0 0-16,0 0 1 0,0 0-1 16,0 0-1-16,0 0 1 0,0 0-2 15,0 0 1-15,0 0-1 0,0 0-1 16,0 0 1-16,0 0-1 0,0 0-1 16,0 0-4-16,0 0-1 0,0 0-1 0,0 0 0 15</inkml:trace>
  <inkml:trace contextRef="#ctx0" brushRef="#br0" timeOffset="447299.7445">25089 12718 128 0,'0'0'32'0,"0"0"-6"16,0 0-1-16,0 0 2 0,0 0 4 16,0 0 5-16,0 0-6 0,0 0-9 0,0 0-7 15,0 0-3-15,-16-47 0 16,15 46-1-16,1 1-2 0,0 0-3 15,-2-2-1-15,2 2-2 0,-1-1-1 16,1 1-1-16,-2-2-1 0,2 2 1 0,-1-1 0 16,1 1-1-16,-2-2-2 0,2 2 0 15,0 0-1-15,0 0 1 0,0 0 2 16,0 0 2-16,0 0 2 0,0 2-2 16,0 4 1-16,0-1-2 0,0 5-1 15,2-5 0-15,-1-1 0 0,2 4-1 0,0-4 4 16,3 2 0-16,-2 0 1 0,3-1 4 15,-1 0 0-15,-3-4 0 16,7 2-1-16,2-3-1 0,-1 0-1 16,7 0 0-16,-4-6-1 0,0-2-1 0,4-2 1 15,-4-2 4-15,-1-1 0 0,-2 1 3 16,1-3-4-16,2 0 1 0,-2-3-4 16,2 0-2-16,-1-4 0 0,1 3-4 15,-2-2 4-15,1 1-4 0,-3 1 4 16,-3 6-1-16,2 1-1 0,-1 1-2 0,3 0-2 15,3-2-1-15,-4 5-5 0,2 2-6 16,-1 1-18-16,-1 2-33 0,9 2-36 16,-9 1-56-16</inkml:trace>
  <inkml:trace contextRef="#ctx0" brushRef="#br0" timeOffset="447711.5148">25034 12708 481 0,'0'0'42'16,"0"0"-11"-16,0 0-9 0,0 0-7 15,0 0-7-15,0 0-5 0,0 0-4 16,0 0-2-16,0 0-3 0,-16-18-1 0,16 18 2 16,0 0 2-16,0 0 3 0,0 1 1 15,0 10 1-15,7 4-1 0,-1-2-1 16,0 1 1-16,1-1-1 0,-2-6 0 16,3 4 0-16,-2-6 1 0,3 0-1 15,5 1 0-15,-4-4 0 0,8 1 2 0,2-3-2 16,3 0 0-16,7-6 0 15,1-5 1-15,-1-1-1 0,3-3 2 16,-1-2-3-16,-2-1 2 0,-1-2-1 0,0-1-1 16,-3-2-1-16,-2-1-4 0,-1 1-12 15,0-3-26-15,1 5-46 0,-3 0-60 16,2 4-90-16</inkml:trace>
  <inkml:trace contextRef="#ctx0" brushRef="#br0" timeOffset="449250.0844">21539 15029 3 0,'0'0'3'0,"0"0"0"0,0 0-1 16,0 0-1-16,0 0 0 0,0 0 2 16,0 0-3-16,0 0-2 0,0 0 1 15,-4-3-3-15,4 3-2 0,0 0 3 16,0 0 3-16</inkml:trace>
  <inkml:trace contextRef="#ctx0" brushRef="#br0" timeOffset="452591.1815">24958 14982 104 0,'0'0'19'0,"0"0"-7"0,0 0-5 16,0 0-5-16,0 0-2 0,0 0-6 15,0 0-2-15,0 0-3 0,0 0-3 16,0 0-4-16,-2-13-6 0,2 13-19 16</inkml:trace>
  <inkml:trace contextRef="#ctx0" brushRef="#br0" timeOffset="454824.6723">23965 15797 247 0,'0'0'60'16,"0"0"-9"-16,0 0-6 0,0 0-10 15,0 0-6-15,0 0-9 0,0 0-5 16,0 0-6-16,0 0-4 0,0 0-3 16,-14-58-3-16,14 56 0 0,0 2-1 15,0 0 1-15,0 0 1 0,0 0 1 0,0 12-1 16,1 2-1-16,5 4 1 0,-1 1 3 15,0-3-2-15,0-3 4 0,0 1-4 16,1-1 0-16,-2-4-1 16,2 3 1-16,-1-5 0 0,-2-3-1 0,4 3 2 15,-3-7-1-15,-1 2 1 0,1 1 0 16,2-3 3-16,7 0-1 0,3-3 0 16,6-5 1-16,-3-2-3 0,1-4 0 15,1-1 1-15,0-2-6 0,2-5 3 16,1-1-3-16,2-3 2 0,2-2 0 0,1 0-1 15,0-1 1-15,-2 2-1 0,-1 1 0 16,-3 4-2-16,-5 9-3 0,-7 1-6 16,-3 5-11-16,-5 5-14 0,2 0-17 15,-5 2-23-15,0 0-21 0,1 0-31 16</inkml:trace>
  <inkml:trace contextRef="#ctx0" brushRef="#br0" timeOffset="455312.1126">23769 15927 399 0,'0'0'53'16,"0"0"-13"-16,0 0-12 0,0 0-12 15,0 0-8-15,0 0-4 0,0 0-4 16,0 0 2-16,0 0-1 0,0 0 0 16,-13-14 1-16,13 26 0 0,1 2 1 15,5 2-1-15,-2 1 1 0,2-2 0 0,0 0 1 16,0-2-1-16,1 1 2 0,0-2-2 15,-3-4 1-15,4 4-2 0,1-3 0 16,-3-2 2-16,5 0-1 16,-5-2 1-16,5-1 1 0,3-1-4 0,4-3 0 15,4 0 0-15,1 0 0 0,1-5 0 16,2-4-1-16,2-3-1 0,-1-2-1 16,2-1 1-16,2-3-2 0,-1-1 2 15,2-5 0-15,0 1 2 0,-2-2-1 16,-3 0 1-16,-1 1-1 0,-3 2-5 0,-2-1 5 15,-4 3-5-15,0 3 6 0,-6 5 0 16,-1 3-2-16,-2 3-5 0,-5 4-11 16,0-2-23-16,-3 4-45 0,0 0-82 15,0 4-106-15</inkml:trace>
  <inkml:trace contextRef="#ctx0" brushRef="#br0" timeOffset="476827.5591">31024 13078 4 0,'0'0'6'0,"0"0"-2"0,0 0 1 15,0 0 2-15,0 0-2 0,0 0-1 0,0 0-2 16,0 0-1-16,0 0 2 0,0 0-1 15,39-6-1-15,-28 6 0 16,2 0 1-16,0 0-2 0,-1 0 1 0,1-1 0 16,-2 1-1-16,3 0 2 0,0-2-2 15,-1 2 0-15,7-1 0 0,-7 1 5 16,9 0-5-16,-8 0 4 0,-1-2-5 16,1 2 1-16,-8 0 0 0,8-1 1 15,-8 1 3-15,-1 0-4 0,2 0 5 16,-7 0-5-16,0 0 1 0,0 0 1 0,2 0-1 15,-1 0 0-15,1 0 0 0,-1 0 2 16,1 0-2-16,-1 0 1 0,1 0-3 16,-1 0-3-16,-1 0-6 0,0 0 1 15,0 0-5-15,0 0 5 0,-6 0-5 16,-8 0-6-16</inkml:trace>
  <inkml:trace contextRef="#ctx0" brushRef="#br0" timeOffset="477141.1457">30951 13121 126 0,'0'0'35'0,"0"0"-8"15,0 0-7-15,0 0-3 0,0 0-5 0,0 0-3 16,0 0-4-16,0 0 1 15,0 0-2-15,0 0 2 0,-7 0 0 16,22 0-1-16,5-2-3 0,6 1-2 0,0-1 0 16,-3-2 0-16,3 4 0 0,-1-4 0 15,1 1-1-15,0 2 0 0,0-2-3 16,-2 0 4-16,5 0-3 0,0-2 1 16,0 2 0-16,-1-1-7 0,-1-1 0 15,-1 0-8-15,-8 3-4 0,0-1-6 0,-6 1-8 16,-5 1-6-16,0 1-1 0,-7 0-8 15</inkml:trace>
  <inkml:trace contextRef="#ctx0" brushRef="#br0" timeOffset="477408.2838">30873 13183 124 0,'0'0'44'0,"0"0"-5"0,0 0-5 16,0 0-14-16,0 0-7 0,0 0-10 15,0 0-2-15,0 0 2 0,0 0-2 16,0 0 4-16,31-6-3 0,-8 6 1 16,1 0-1-16,-1 0 1 0,2 0-3 15,0 0 0-15,-1 0 0 0,2 0-2 16,0 0 2-16,0-3-3 0,0 0-2 15,-2-2-2-15,2 1-9 0,-2 1-11 0,1 1-34 16,-6 2-47-16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5:09:02.663"/>
    </inkml:context>
    <inkml:brush xml:id="br0">
      <inkml:brushProperty name="width" value="0.05292" units="cm"/>
      <inkml:brushProperty name="height" value="0.05292" units="cm"/>
      <inkml:brushProperty name="color" value="#FF0000"/>
    </inkml:brush>
  </inkml:definitions>
  <inkml:trace contextRef="#ctx0" brushRef="#br0">7492 8719 103 0,'0'0'29'16,"0"0"-4"-16,0 0-2 0,0 0-4 15,0 0-5-15,0 0-3 0,0 0-3 16,0 0-1-16,0 0-2 0,-9-24-2 16,9 24 1-16,-3 0 2 0,-1 0-3 15,-2 0 3-15,0 0 2 0,-2 0 0 16,3 2 5-16,1 0 0 0,-6 1-1 16,6-1-2-16,-5 2-4 0,0 1-1 15,-2-1-2-15,-1 1 2 0,-1 2-2 16,-4 1 1-16,-2 1-1 0,3-1 1 0,-6 4-4 15,-2 1 1-15,-3 1-1 0,-3 3 1 16,-2-1 0-16,-5 2 0 0,-2 4 0 16,-6 1-2-16,-6 1-2 0,-2 5 2 15,-5-2-3-15,4 2 4 0,-1-3 1 16,2-2 2-16,5-3-3 0,-1-1-3 0,0-2 2 16,1 2 0-16,-4 0 6 15,-1 1-4-15,2 0 5 0,-4 1-5 0,5 0-1 16,2-2 2-16,0 1-2 15,3-2 3-15,2-1-1 0,5-3-1 0,-1-2 2 16,7-1 1-16,-1-2 4 0,7-4 0 16,6-2 0-16,5-3 1 0,4 2-3 15,5-3 5-15,2 1-4 0,4-1-2 16,-2 0-5-16,2 0-5 0,-1 0-2 16,1 0-4-16,-2 0 2 0,2 0 3 0,0 0-1 15,0-5 0-15,9-1-5 0,-3 1 1 16,5-2-2-16,1-2 6 0,2 2 5 15,2-2 2-15,3-2 2 0,-1 0 1 16,0-1-4-16,0 1-5 0,2-1 3 16,-3 1-1-16,1-2 3 0,0 3 1 15,-3-1-4-15,5 0 2 0,0-1-2 16,2-1 3-16,3-2-5 0,2 0 1 16,5-5-2-16,3 1-2 0,-2-1-2 15,3-1-3-15,0-1-2 0,0 3 1 0,-4-2 5 16,4 1-3-16,-4 0 1 0,1 0-4 15,-1 4 0-15,-4 0 3 0,-5 4 1 16,-9 4 6-16,-1 0 4 0,-4 3 4 16,-6 2 3-16,1 2 4 0,-4 1 7 15,0-2 6-15,0 2 5 0,2 0 2 16,-2-1-6-16,1 1-3 0,-1 0-5 16,0 0-4-16,2 0-3 0,-2 0-4 15,0 0-2-15,0-2-4 0,0 2 0 16,0 0 0-16,0 0 1 0,0 0 3 0,0 0 0 15,0-1 1-15,0 1-3 0,0 0-2 16,0 0 2-16,-2 0-1 0,-4 0 0 16,-7 1 1-16,-4 9-1 0,-6 4 0 15,-2 3 1-15,-1 3 1 0,0 0 0 16,-3 0 1-16,0 1 0 0,-1 0-1 16,-2 0-1-16,-1 2 0 0,-5 1-1 15,-1 2-1-15,-4 3 4 0,-1 0-2 0,0-1 3 16,0 0 0-16,8-3-1 15,-1-3 1-15,5-4-1 0,0-1 1 0,6-5 1 16,4-2 3-16,8-4 2 0,2-1 2 16,9-4-2-16,3-1-5 0,0 0 1 15,0 0-4-15,-1 0-1 0,-1 2-3 16,1-2-3-16,-1 0-2 0,1 2-2 16,-2-2-3-16,3 0 5 0,-1 0 2 0,1 0 5 15,0 0 1-15,0 0 0 0,0 1 0 16,0-1-1-16,0 0 0 15,0 0 1-15,0 2 2 0,0-2 2 16,8 0 4-16,4 0-1 0,5 0 1 0,5-7-2 16,0 0-1-16,1-2-3 0,1-4-2 15,1 2 3-15,4-1-3 0,8 0 2 16,-2-1-6-16,7 3 1 0,4-1-3 16,-1 2 2-16,0 3-3 0,0 0 3 15,-2 4 0-15,-4 1 3 0,2 1-2 0,-8 0 1 16,0 0 1-16,-4 3-3 0,-10 0 1 15,-3 0 1-15,-3-2-1 0,-9-1 2 16,8 1 0-16,-8 1-1 0,1 0-2 16,0-1 4-16,-5-1 3 0,0 0 2 15,0 0 2-15,3 0-2 0,-3 2-4 0,0-2-2 16,0 0-7-16,0 0-4 0,0 3-8 16,-7-2-12-16,-2 3-14 15,-4 2-14-15,2-3-1 0,-4 1 2 16,4-1 3-16</inkml:trace>
  <inkml:trace contextRef="#ctx0" brushRef="#br0" timeOffset="341.4015">6484 9018 198 0,'0'0'67'0,"0"0"1"0,0 0-15 16,0 0-17-16,0 0-15 15,0 0-6-15,0 0-7 0,0 0-1 0,0 0-2 16,0 0-3-16,-4-23-2 0,2 21 0 16,2 1 0-16,0 1 6 0,0 0 1 15,0 0 3-15,2 8 0 0,6 7-3 16,1 8 2-16,1 2 1 0,3 4-1 16,-3 3 1-16,2 0 1 0,1 1-8 0,-3-1 3 15,3-2-4-15,-2-2-2 0,0-4 2 16,-3-1 1-16,2-4-2 0,-4-4 0 15,0-4 0-15,-3-3-2 16,-2-4 0-16,3 1 0 0,-4-5-2 0,0 0 1 16,0 0 1-16,2 2-1 0,-1-2 1 15,1 3-3-15,-2-3-4 0,1 0-8 16,-1 0-19-16,0 0-47 0,0-6-58 16,0-5-120-16</inkml:trace>
  <inkml:trace contextRef="#ctx0" brushRef="#br0" timeOffset="1517.8952">10799 7632 1 0,'0'0'0'0,"77"-38"0"0,-43 21 0 16,1 2 3-16,-2 2-2 0,2-1 0 16,-2 0 0-16,-1 2-1 0,1 0 2 15,0 0-2-15,1-1 1 0,2 1 0 16,-1 0-1-16,1 0 0 0,1-2 0 16,-2-1 0-16,0 1 0 0,1-1 0 15,0 0 0-15,2 0-1 0,1 0 1 16,-3 0 0-16,-1 3-1 0,-2 1-3 0,-4 0 0 15,-2 4 3-15</inkml:trace>
  <inkml:trace contextRef="#ctx0" brushRef="#br0" timeOffset="4456.847">13633 6446 169 0,'0'0'58'0,"0"0"-3"0,0 0-10 15,0 0-13-15,0 0-9 16,0 0-6-16,0 0-2 0,0 0-2 15,0 0-2-15,-35-56-1 0,33 52 1 0,-1-1 0 16,1 2-1-16,2 3-4 0,-1-1-3 16,1 1-2-16,0 0-1 0,-2-2-1 15,2 2-1-15,0-2-1 0,0 2 1 16,0 0 1-16,0 0 1 0,0 0-1 16,0 0 2-16,2 5-2 0,4 3 1 0,2 4-1 15,2-1 0-15,1-2 0 0,3 6 2 16,-4-7-1-16,-1 0 0 0,2 0 1 15,-3-2 0-15,3 2 0 0,-2-4 1 16,-5-1-1-16,3 2 1 0,-2-4 1 16,-1 1 1-16,2 0 5 0,-2-2 2 15,0 0-1-15,5 0-1 0,5-10-2 16,-3 0-2-16,-1-5 2 0,3-2-1 16,-4-1 1-16,-1-2-2 0,2-5-3 15,-1-3-2-15,1-1-1 0,2-3 0 0,-1 1 1 16,0 4-1-16,-3 8 1 0,-1 3 0 15,-2 8 0-15,-4 3 0 0,2 2-1 16,-3 3-3-16,0-4-3 0,4 1-3 16,-1 1-3-16,0-1-5 0,3 1-8 15,-2 1-10-15,1-1-21 0,3 2-30 0,-3 0-21 16,3 5-37-16</inkml:trace>
  <inkml:trace contextRef="#ctx0" brushRef="#br0" timeOffset="5010.8109">13565 6580 239 0,'0'0'64'0,"0"0"-8"0,0 0-10 0,0 0-8 15,0 0-5-15,0 0-11 0,0 0-2 16,0 0-10-16,0 0-2 0,0 0-1 15,-29-40-6-15,29 39-4 16,-2 0-2-16,2-1-3 0,0 2 4 0,0 0 6 16,0 0 0-16,0 0 2 0,11 2-3 15,2 6 1-15,6 2-2 0,-5 0 1 16,2-3-2-16,0 3 2 0,1-3-1 16,1 0-1-16,1 0 2 0,-1-2-1 15,1-1 0-15,-3-1 1 0,0-3-1 0,3 0-1 16,-1 0 1-16,3-1 1 0,-4-5 1 15,1-3 2-15,-3-1 0 0,0-3 0 16,2-4-1-16,-1-5-4 0,4-5 2 16,2-1-3-16,-3-2 4 0,1-6 0 15,-1 2-1-15,-5-6 0 0,2-1-2 16,-3-1 1-16,-1 2-2 0,2 4 0 16,-3 5-1-16,-2 11-1 0,-3 3-1 15,-1 7-8-15,-4 6-13 0,1 1-33 16,-2 3-26-16,0 0-33 0,0 9-56 0</inkml:trace>
  <inkml:trace contextRef="#ctx0" brushRef="#br0" timeOffset="5715.376">14253 6653 205 0,'0'0'60'0,"0"0"-5"0,0 0-8 15,0 0-12-15,0 0-13 0,0 0-9 16,0 0-7-16,0 0-3 0,0 0-3 15,0 0-7-15,31-80 4 0,-15 68-2 0,1 1 3 16,5 3 4-16,0-4-4 0,2 0 0 16,4-2-2-16,-1 0-4 0,0 4-3 15,-1-2-3-15,-9 7-9 0,0-1-21 16,-6 5-32-16,-2 1-29 0,1 0-21 16</inkml:trace>
  <inkml:trace contextRef="#ctx0" brushRef="#br0" timeOffset="5911.0252">14255 6692 189 0,'0'0'38'0,"0"0"-10"0,0 0-3 16,0 0-3-16,0 0-2 0,0 0-2 15,0 0-5-15,0 0-7 0,0 0-2 0,88-33-2 16,-56 19-4-16,-2-1 2 0,4 1-10 15,-1 1-9-15,2-1-28 0,-1 0-46 16,3 2-70-16</inkml:trace>
  <inkml:trace contextRef="#ctx0" brushRef="#br0" timeOffset="6470.2707">15124 6123 581 0,'0'0'25'0,"0"0"-11"15,0 0-7-15,0 0-10 16,0 0-2-16,0 0 0 0,0 0-1 15,0 0 0-15,0 0 1 0,-9 33-1 0,17-6 0 16,0 0 2-16,4 1 4 0,-3 1-1 16,1-1 0-16,-2-5-2 0,-2 1 0 15,0-9 2-15,-2 0 0 0,-1-6 1 16,-1-4 0-16,-1-1 1 0,-1-4 1 16,0 0 2-16,0 0 5 0,2 1 3 0,-2 1 1 15,0-2-1-15,1 2-2 0,-1-2-3 16,0-4-3-16,0-10-3 0,-6-9 1 15,-1-6-1-15,-2 0 1 0,1 1 0 16,-1 0 2-16,0-1-1 0,0-1-2 16,-2 1-1-16,-1 0 2 0,1 2-4 15,1 2 6-15,-1 4-4 0,4 6 1 16,-1 1-1-16,3 5 0 0,1 0 0 16,0 0-1-16,2 4-1 0,1 1-1 15,1 4 1-15,0-8-1 0,0 2 0 0,0-4-1 16,4-6 1-16,6 5 1 0,5-5 0 15,1 4 1-15,4 1-3 0,-1 1 2 16,1 0-3-16,-1 3-2 16,-8 1 4-16,5-1-3 0,-1 4 1 0,3-2-1 15,4 0-2-15,3 2-10 0,-8 2-17 16,1 1-30-16,-1 0-36 0,-7 1-33 16,4 7-60-16</inkml:trace>
  <inkml:trace contextRef="#ctx0" brushRef="#br0" timeOffset="6695.0437">15136 6325 459 0,'0'0'72'0,"0"0"-16"0,0 0-16 16,0 0-14-16,0 0-9 0,0 0-10 15,0 0-5-15,0 0-2 0,0 0-3 0,0 0-2 16,85-73 0-16,-52 52 0 0,5 0-6 16,1-1-10-16,0 4-25 0,-1 0-54 15,-2 6-64-15,-6 1-114 0</inkml:trace>
  <inkml:trace contextRef="#ctx0" brushRef="#br0" timeOffset="6899.978">15564 6166 514 0,'0'0'27'0,"0"0"-17"16,0 0-10-16,0 0-12 0,0 0-25 15,0 0-68-15,0 0-76 0</inkml:trace>
  <inkml:trace contextRef="#ctx0" brushRef="#br0" timeOffset="9259.7298">15470 6410 240 0,'0'0'37'0,"0"0"-12"16,0 0-6-16,0 0-5 0,0 0-5 16,0 0-5-16,0 0-3 0,0 0-1 15,0 0-3-15,0 0 3 0,78-81 0 16,-54 65 3-16,4-2-1 0,-2 0-1 16,3-1-2-16,-2 3 0 0,-1-1 0 0,0 3-2 15,-3 0 2-15,-4 5-10 16,-3 0-21-16,-3 1-33 0,-5 3-28 0</inkml:trace>
  <inkml:trace contextRef="#ctx0" brushRef="#br0" timeOffset="9723.1928">15464 6590 57 0,'0'0'17'15,"0"0"-4"-15,0 0-8 0,0 0-6 0,0 0-3 16,0 0-4-16,0 0 4 0,0 0 4 16,0 0-3-16,0 0-1 0,-6-7 0 15,6 5-1-15,0 2 3 0,0 0 4 16,0 0-5-16,0 0 2 0,0 0-9 16,0 0-1-16,0 0-14 0</inkml:trace>
  <inkml:trace contextRef="#ctx0" brushRef="#br0" timeOffset="10582.1388">15394 6472 132 0,'-1'-4'49'0,"-2"-7"5"0,2 7 5 16,-1-1-5-16,1 0-10 0,1 5-14 15,-2-2-12-15,2 2-11 0,0 0-6 16,-2 0 1-16,2 0 1 0,0 0 2 16,0 0 0-16,0 9-3 0,4 6-5 15,3 3 8-15,2-1-3 0,0 1 9 16,2 2 1-16,1-2 0 0,0-1-2 0,0-1-5 15,1-1-1-15,-1 1-2 0,-4-8-1 16,1 3-1-16,-2-3-2 0,-1-1 2 16,0 1-1-16,-3-5 1 0,1 4 0 15,-1-4 0-15,0 1 0 0,0-1 1 16,-3-3 3-16,0 0 1 0,0 0 5 0,0 1 0 16,1-1-2-16,-1 0-1 0,0 2-4 15,0-2 0-15,0 0-1 16,0 0 0-16,-4-5 1 0,0-1 2 15,-2-1-1-15,0-1 0 0,0 2-2 0,1-2 0 16,0 1-1-16,1-1 0 0,-1 0 1 16,1 1 0-16,0-1-2 0,-1 1 3 15,0-1-2-15,2 4 2 0,-2-4 1 16,4 5 0-16,-2-2 1 0,2 3-2 16,1 2-1-16,-3-5 2 0,1 0-1 0,-1 1-3 15,0-6 4-15,2 6-4 0,-1 0 4 16,-2-6 0-16,3 5-1 15,-1 0 1-15,-2-3-1 0,4 4 0 16,-1-2 1-16,-1 2 0 0,2 4-2 0,-1-1 0 16,1 1-1-16,0-2-1 0,-2 0-1 15,2 2 0-15,0-1 1 0,-1 1-1 16,1-1-1-16,0 1 1 0,0-1-1 16,0 1 1-16,0-2 1 0,0 2 0 15,-2-2 0-15,2 2-1 0,0 0 0 0,0 0-2 16,-1 0 3-16,1-1-3 0,0 1 3 15,-2 0-1-15,2 0 2 0,0 0 2 16,0 0-2-16,-1 0 3 0,1 0 0 16,0 0-1-16,0 0 1 0,0-2 1 15,-2 2 0-15,2 0 2 0,0-1-5 0,0 1 1 16,0-2-2-16,-1 1-1 16,1-1 1-16,0 0-1 0,0 1-1 15,0 0 0-15,0-2-1 0,0 3 0 16,0-2-1-16,0 1-1 0,0-4 0 0,1-5 0 15,7 1 0-15,3-5 1 0,7 0 0 16,3 0 0-16,3-1 0 0,3 2-3 16,2-2-4-16,1 2-6 0,-1 1-13 15,-1 1-12-15,-1 4-16 0,-1-2-49 16,1 0-41-16,-3-1-51 0</inkml:trace>
  <inkml:trace contextRef="#ctx0" brushRef="#br0" timeOffset="10884.4459">15417 6677 328 0,'0'0'24'0,"0"0"-12"0,0 0-6 16,0 0-4-16,0 0-1 0,0 0-2 16,0 0 2-16,0 0-2 0,0 0-3 15,0 0-1-15,94-85-8 0,-73 76-14 0,5-1-18 16,0 3-31-16,-2 0-58 0</inkml:trace>
  <inkml:trace contextRef="#ctx0" brushRef="#br0" timeOffset="11371.7771">15727 6481 524 0,'0'0'31'0,"0"0"-14"0,0 0-11 16,0 0-4-16,0 0-2 0,27-88-1 0,-9 74-2 16,5 2 1-16,0 4-1 15,-1 3-1-15,5 1-2 0,-2 4 1 16,-1 0-3-16,-1 9 2 0,-3-1 3 15,-2 4 0-15,-3 2-1 0,-1 0 3 0,-1 1-2 16,0 1 1-16,-6-6 1 0,-1 2-1 16,-1-4 1-16,-4-3-2 0,2 5 8 15,-3-4-4-15,0-2 5 0,0 2-2 16,0-6-2-16,0 0 2 0,0 0-1 16,0 1 4-16,0 2 0 0,0-2 2 0,0 1-1 15,0-1-1-15,0-1 0 0,-6 0-2 16,0 0-5-16,-4 0 0 15,-4-8-2-15,2-1 4 0,-2 0 0 16,5-1 0-16,3 2-1 0,2-2-2 0,-3-7 1 16,5-2-4-16,2-5-2 0,0-1-2 15,2 0-1-15,9-2 0 0,1 0 2 16,2-1-5-16,1 5-1 0,-1 1-2 16,1 3-11-16,2 5-15 0,-4 2-21 15,7 5-47-15,-7 4-45 0</inkml:trace>
  <inkml:trace contextRef="#ctx0" brushRef="#br0" timeOffset="11579.6532">16397 6306 492 0,'0'0'19'15,"0"0"-19"-15,0 0-22 0,0 0-65 16,0 0-87-16</inkml:trace>
  <inkml:trace contextRef="#ctx0" brushRef="#br0" timeOffset="32143.6607">8691 6854 4 0,'0'0'3'0,"0"0"2"0,0 0-3 15,0 0 1-15,0 0-1 0,0 0-1 16,0 0-1-16,0 0 0 0,0 0 2 16,0 0-2-16,-2 0-2 0,2 0 4 15,0 0-2-15,0 0 1 0,0 0 0 16,0 0-2-16,0 0 1 0,0 0-1 0,0 0-1 16,0 0 0-16,0 0 2 15,0 0-2-15,0 0-1 0,0 0 1 16,0 0-3-16,0 0 0 0,0 0 4 15,0 0 1-15,0 0 0 0</inkml:trace>
  <inkml:trace contextRef="#ctx0" brushRef="#br0" timeOffset="34870.8768">9435 6580 45 0,'0'0'16'16,"0"0"-4"-16,0 0-5 0,0 0-6 16,0 0-2-16,0 0 2 0,0 0-2 15,0 0 2-15,0 0-1 0,-81-47 1 16,73 41 1-16,-1 1-1 0,0-1 0 0,-4-1-1 16,6 2 2-16,-6-4 1 0,0 2 5 15,3-1 6-15,-5-4-3 16,1 1 2-16,4-1-1 0,-2-4-5 15,4 2 3-15,0-2-2 0,2-2-6 0,-2 0-3 16,5 2 0-16,0-2 1 0,-1 0 0 16,1 2 5-16,0-2-2 0,0-1 1 15,0 3-2-15,3 3-1 0,-3-5 0 16,3 6 1-16,0 1-1 0,0-4 5 16,0 3 0-16,0 0-2 0,0-2 0 0,0-4-4 15,0 0-1-15,0-5 2 0,3 3 0 16,0 0 0-16,3 2 0 0,-2 0 2 15,-1 4-2-15,2-2 4 16,-4 0 1-16,3 4-3 0,0-4 4 0,-2 5-4 16,1-1 0-16,0-6 1 0,1 1-6 15,-1 1 4-15,0 2-1 0,3 6 1 16,-4 3 1-16,1 2-3 0,-1-1-2 16,1 1 0-16,1-3-5 0,2 0 0 15,1 0 2-15,5-3 2 0,-1-1 6 0,5-2 1 16,3 0 0-16,0-1-1 0,0-1-4 15,-1 2-3-15,-3 2-1 0,-2 3 2 16,0 0 3-16,1-2 5 0,5 0-2 16,1 1 2-16,-1 0-4 0,-3 1-2 15,1 4 0-15,-5 1-1 0,2 0 4 16,4 2-1-16,-5 0 1 0,3 0 0 16,1 4 2-16,-4-1-2 0,3 4 1 15,-3-3 1-15,3 3-1 0,-9-4-1 16,9 3 0-16,-6-3 0 0,0 1-1 0,1 0 0 15,0 0 0-15,-2-1-1 0,-2 1-1 16,4 0-4-16,-3 0-1 0,2 4 3 16,-1-1 1-16,-1 2 4 0,2 2 3 15,-2 0-1-15,0 2 1 0,1 6-1 16,-3 0 0-16,0 2 2 0,-5 1-1 0,5-1-4 16,-4-4 1-16,1 1 1 0,-1 1-2 15,-1-5 1-15,1 6-2 16,-2-8-2-16,1 1-2 0,-1 0 1 15,2-3 0-15,-1 3 3 0,-1-1 2 0,2 2-1 16,-2-1 0-16,0 5-1 0,0 1-1 16,0 4 3-16,-2 1-1 0,-4 2 2 15,-5 1-2-15,4 3 0 0,-4-1-2 16,0 0 1-16,1-4-1 0,1-9 1 16,2 0-1-16,-2-5 1 0,2 1 0 0,-5 5 1 15,-2-2 0-15,1 1-1 0,-6-2 1 16,0 2-1-16,-4-1 1 15,0-3 1-15,0 0 1 0,-2-1 0 16,1-2 2-16,-1 0-4 0,1-1 3 0,1-1-4 16,1-1 1-16,6-1 1 0,0-2 0 15,3-1-2-15,3-2-2 0,-3 0-1 16,1 0-4-16,2-2-2 0,0-3-7 16,3 1-4-16,2 0-10 0,1 3-15 15,4 1-9-15,0-1-11 0,-3-4-7 0</inkml:trace>
  <inkml:trace contextRef="#ctx0" brushRef="#br0" timeOffset="41199.3035">9574 6390 19 0,'0'0'14'0,"0"0"-3"0,0 0 1 16,0 0-2-16,0 0-3 0,0 0-1 16,0 0-3-16,0 0 1 0,0 0-2 15,0 0 1-15,-10 5 0 0,7-5 0 16,3 0-1-16,-1 1 0 0,1-1 2 16,-2 0-3-16,2 0 1 0,-1 2 0 15,1-2-1-15,-2 0 0 0,2 0-1 16,-1 0 0-16,1 0 0 0,-3 0 0 0,3 0-1 15,0 0-2-15,0 0 1 0,0 0-3 16,0 0 4-16,0 0 0 0,0 0 1 16,-3 1 0-16,3-1 0 0,0 0-2 15,0 0-2-15,0 0 0 0,0 0 0 16,0 0 0-16,0 0-1 0,0 0-1 0,0 0 2 16,0 0 0-16,0 0 2 0,0 0 1 15,0 0-1-15,0 0 0 16,0 0 1-16,0 0-2 0,0 0 1 15,0 0 1-15,0 0-2 0,0 1 1 0,0-1-2 16,0 0 1-16,0 2-3 0,3-2-1 16,-3 0 1-16,0 0 0 0,3 0 4 15,-3 0 0-15,1 0-2 0,1 0 1 16</inkml:trace>
  <inkml:trace contextRef="#ctx0" brushRef="#br0" timeOffset="66765.1253">9516 6390 64 0,'0'0'22'0,"0"0"-4"0,0 0 1 0,0 0 0 15,0 0 4-15,0 0-2 16,0 0 0-16,0 0-6 0,0 0-4 15,0 0-3-15,2 0-4 0,-2 0 0 0,0 0-1 16,0 0-3-16,0 0 1 0,0 0-1 16,-2 0 0-16,2 0-1 0,-1 0-2 15,1 0-2-15,-2 0-4 0,2 0 1 16,0 0-3-16,0 0 2 0,0 0-4 16,0 0 1-16,-1 0 1 0,1 0 0 0,0 0-2 15,0 0-2-15,0 0-5 0,0 0 2 16,0 0-3-16,0 0-4 15,0 0-13-15</inkml:trace>
  <inkml:trace contextRef="#ctx0" brushRef="#br0" timeOffset="68981.5777">8835 5321 0 0,'0'0'1'0,"0"0"2"0,0 0-1 0,0 0-1 15,0 0 4-15,0 0 0 0,0 0 0 16,0 0-1-16,0 0-1 0,48 57 1 16,-44-48-1-16,2 6 0 0,-5-4 2 15,1 7-1-15,-2-1-1 0,0-5-1 16,0 7 0-16,0 0-2 0,0-7 1 16,0 7-1-16,-3 0 0 0,1-7-1 15,1 6 0-15,-2-1 1 0,-1-7-1 0,1 7 3 16,2 0 2-16,-4-2 0 0,-2 4 3 15,1 0-1-15,-2-1 0 0,-1-1-1 16,0-1-3-16,0 1 2 0,-2-2-2 16,2 1 2-16,-3 0-3 0,0-1 0 15,-3 2 2-15,-1-2-1 0,2 1 2 16,-2-4 4-16,4 0 2 0,1-4 5 16,4-3 2-16,-2-2 0 0,0 2 0 15,1-2-3-15,-1 1-2 0,-3-2-5 16,-4 1-1-16,-1-1-2 0,0 1 0 0,-2-3 3 15,1 0 3-15,0 0 0 0,-1-3 0 16,0-5-4-16,4-1 1 0,0-1-5 16,0-1 2-16,-1-1-3 0,2 0-2 15,-2-2 2-15,3-1-2 0,-3-1 3 16,0-1 1-16,2 1 0 0,-2-1 1 16,0-1 6-16,1 2 2 0,-2-2 0 0,5-2 3 15,-2 2 1-15,2 1 2 16,2-1 1-16,-1 0-5 0,2 4-2 15,0-3-9-15,1-2 0 0,2 1-1 0,0-1-4 16,2-3 0-16,1 1-1 0,1-3-2 16,2-1 2-16,0 0 2 0,0 0 1 15,5 1 1-15,2 0 0 0,2 1 2 16,2 2-1-16,2-1-1 0,2 3-4 16,-1-1-2-16,3 0 3 0,1 1-3 0,-1 2 4 15,1 2-3-15,-1 3-5 0,-2 0 1 16,2 2 2-16,0 3 2 15,2-1 6-15,0 2-4 0,0-1 0 0,1 2 1 16,0-1 1-16,-1 0 3 0,4 0 1 16,0 1-2-16,3 1-4 0,-4 4 2 15,4-2-3-15,-3 2 2 0,-3 0-1 16,2 2 0-16,-3 3 0 0,-2 3 4 16,2 3-1-16,-2 3-1 0,-1 1 1 15,-2 2-2-15,0 4 2 0,-4 2 2 0,-2 1 2 16,-2 2-1-16,-3-1-2 0,3-2-4 15,-5-8-1-15,2 1 0 0,0-6 3 16,-1 1 0-16,1 1 0 0,-1-3-2 16,1 2 2-16,-3-1 0 0,0 1-1 15,0 3 2-15,0 4-1 0,0-1 0 16,-7 5-4-16,0 0-6 0,-2 1-10 16,-4 1-35-16,0 2-39 0,0 1-115 15</inkml:trace>
  <inkml:trace contextRef="#ctx0" brushRef="#br0" timeOffset="73123.1516">23260 4093 43 0,'0'0'30'0,"0"0"2"0,0 0-5 16,85 9-4-16,-56-11-8 0,0-5-3 15,0 0-2-15,1-2-2 0,2 1-1 16,-2 0-1-16,2 0-1 0,0 0-1 0,-2 1 0 15,-2-1-4-15,-9 3 1 0,-1 2-1 16,-7 2 0-16,-4-1 6 0,3 1-2 16,-4 1-2-16,-2 0-1 0,2 0-2 15,-6 0-3-15,0 0-2 0,0 0 1 16,1 0-3-16,2 0 1 0,-3 0 1 0,0 0 1 16,1 0-1-16,-1 0-3 15,-5 6 0-15,-7 4-10 0,-6 1-17 16,-1 0-19-16</inkml:trace>
  <inkml:trace contextRef="#ctx0" brushRef="#br0" timeOffset="73556.4913">23173 4214 135 0,'0'0'48'0,"0"0"0"0,0 0-12 16,0 0-8-16,0 0-8 0,0 0-5 15,0 0-3-15,0 0-4 0,0 0-2 16,-12-1-3-16,12 1-3 0,0 0-1 16,0-1 2-16,0 1 3 0,0-5 1 15,9 0 3-15,7-4-1 0,3 1 0 0,4-3 1 16,1 1 1-16,7 1 3 0,1-4-2 15,2 1-2-15,3-2-3 16,0 2-1-16,-2 1-2 0,-1 2-1 0,-2-1 0 16,-1 2-1-16,-5 3-1 0,-7 1 1 15,-2 1-1-15,-7 2 0 0,-4 0 0 16,1 1 0-16,-7 0-2 0,0-3 1 16,0 3 1-16,1 0 2 0,1 0 4 15,-1 0 0-15,1 0 3 0,-1 0 0 16,1 0-3-16,-1 0 1 0,1 0-3 0,-2 0-4 15,0 0-3-15,0 0-8 0,0 0-2 16,0 0-11-16,0 0-25 0,0 0-36 16,0 0-22-16,0 0-50 0</inkml:trace>
  <inkml:trace contextRef="#ctx0" brushRef="#br0" timeOffset="74193.2053">24322 4025 209 0,'0'0'46'0,"0"0"-14"0,0 0-12 15,0 0-7-15,0 0-2 0,0 0 1 16,0 0-3-16,0 0 3 0,0 0-2 16,0 0-2-16,79-11 0 0,-41 6-1 15,2-2-2-15,3-2 0 0,3 2-1 16,2-4 0-16,3 2 0 0,-1-1-1 0,3-3-1 16,0 2-2-16,0-1 0 0,-2 2-3 15,-2-1-1-15,-4 4-5 16,-3-1-3-16,-6 2 0 0,-4 2 2 15,-11 0 4-15,-1 3 3 0,-8-1-3 0,-6 1-3 16,1 1-8-16,-7 0-10 0,0-2-11 16,0 2 2-16,2 0 5 0,-2 0-2 15,0 0-7-15,-3 0-24 0</inkml:trace>
  <inkml:trace contextRef="#ctx0" brushRef="#br0" timeOffset="74613.4557">24275 4093 240 0,'0'0'63'0,"0"0"-14"0,0 0-13 16,0 0-17-16,0 0-7 0,0 0-2 16,0 0-7-16,0 0 1 0,0 0-2 15,0 0 0-15,-6-13 3 0,22 6-2 16,7-4 0-16,5 2-1 0,5-1 1 16,3 1 0-16,1 0 1 0,3 0 1 15,0 0 0-15,5 0 0 0,0 0-1 16,1 0 1-16,2 0-2 0,1 1-2 0,-1-1 0 15,1 0-1-15,0 0-1 0,-1 2-1 16,-4 0 0-16,-3 1-9 0,-5 2 0 16,-7-1 1-16,-9 2 1 0,-4 1 8 15,-4 1-1-15,-7 1 2 0,1 0-2 16,-6 0 0-16,0-2-4 0,0 2-5 0,2 0-11 16,-1 0-11-16,1 0-15 0,-2 0-34 15,0-1-32-15</inkml:trace>
  <inkml:trace contextRef="#ctx0" brushRef="#br0" timeOffset="74903.6091">24220 4205 333 0,'0'0'58'0,"0"0"-15"0,0 0-18 0,0 0-12 16,0 0 2-16,0 0-2 0,0 0-3 15,0 0-1-15,0 0 4 0,34-5 1 16,-9-3 1-16,6 2-2 0,1-3-4 16,1 0-1-16,3-2-2 0,-3 2-1 15,2-2-1-15,1-1-2 0,6-1-1 0,8-4-1 16,8-4-2-16,7 0-4 0,5-2-4 15,3 0-18-15,0 2-62 0,-4 2-118 16</inkml:trace>
  <inkml:trace contextRef="#ctx0" brushRef="#br0" timeOffset="100578.4964">9270 4982 26 0,'0'0'22'0,"0"0"0"15,0 0 2-15,0 0 0 0,0 0-1 0,0 0-1 16,0 0-1-16,0 0 0 0,0 0-1 16,0 0-5-16,-8-9 2 0,6 9-1 15,2-2 0-15,-1 2 1 0,1 0-1 16,-2-1-2-16,2 1 1 0,0-2-3 16,0 2-2-16,-1-2-1 0,1 2-2 15,0-2 0-15,0 1-3 0,0 0 4 0,0 1-2 16,0-2 1-16,0 1-1 0,0-1-2 15,0 0-1-15,0 1 1 0,0 0-1 16,0-4-1-16,0-1 1 0,6-1 0 16,2-5 3-16,4 0 1 0,4 1 2 15,-3-2-1-15,4 3-3 0,-1 1-1 0,-4 1-1 16,1 2 1-16,1-1-4 16,-1 2 2-16,-1-1-1 0,5 0-1 15,-8 3 0-15,4 1 2 0,-2-1-4 16,4 3 2-16,-4 0-1 0,1 0-3 0,1 0 1 15,-4 0 2-15,1 2 0 0,1 1 2 16,1 1 1-16,-2-1-1 0,3 4-1 16,-4-5 0-16,-5 0 0 0,6 1 3 15,-6-2-3-15,1 2 0 0,1-2 2 16,-2-1-2-16,2 1 1 0,-1 0 1 16,6 1-2-16,-7 0 1 0,5 0 0 0,1 1 1 15,-3 3 0-15,2-3-2 16,-2 1 0-16,0 0-3 0,0 1 2 15,1 0 0-15,-5-3 0 0,4 3 1 0,-3-1-3 16,-1-2 1-16,1 1 0 0,-1-1 1 16,2 0 1-16,-4 0 1 0,5 1-1 15,-3-1 2-15,2 1-2 0,-2-1-2 16,5 2 1-16,-7-1 1 0,2-1 1 16,6 3-1-16,-6-1 0 0,1-3 2 0,3 4-2 15,-3-4 0-15,-1 1 2 0,5 2-2 16,-4-1 0-16,3 3 1 0,0-1-1 15,-4-2-1-15,0 0-1 16,-3-3-1-16,3 1 3 0,0 3-2 0,0-1 2 16,0 0-1-16,-3-3 1 0,0 0 0 15,0 0-1-15,2 1 1 0,0-1-1 16,-1 1 1-16,1 1 0 0,-1 0 0 16,4 2 0-16,-1-1 0 0,3 3 0 15,-1-1 0-15,3-1 0 0,-5 3 0 0,0-6-1 16,1 2-1-16,-5-3 0 0,0 0 0 15,0 0 0-15,1 1-1 0,1-1-2 16,-1 2 0-16,1-2-2 0,-1 2 0 16,1-2-2-16,0 1-1 0,-2 1-1 15,6 2 0-15,-3-1-2 0,1 0 2 16,-1 0-1-16,0-1 1 0,0 1-3 16,0-1 1-16,0 0 3 0,2-1 3 15,0 3 0-15,-2-3-4 0,1 3-9 16,-4-4-8-16,0 0-6 0,0 0 4 0,2 0 4 15,-1 3 4-15,-1-2 4 0,3 1-1 16,-3-1 2-16,0 1 3 0,0-1 0 16,0 0 4-16,3 1-1 0,-3 0 4 15,0-2-1-15,0 1 1 0,0-1-2 16,0 0 2-16</inkml:trace>
  <inkml:trace contextRef="#ctx0" brushRef="#br0" timeOffset="101453.5748">9833 5089 78 0,'0'0'39'0,"0"0"4"0,0 0-2 16,0 0-4-16,0 0-8 0,0 0-3 16,0 0-6-16,0 0-3 0,0 0-2 0,-27 0-1 15,25 0-2-15,1 0-2 0,-1 0-2 16,1 0-1-16,-1 0-1 0,1-2 0 15,-1 2 5-15,1 0 0 0,-1 0 4 16,1 0-5-16,-2 0-2 0,3-1 0 16,0 1-2-16,0 0-1 0,-3 0 0 15,3 0-2-15,0 0 0 0,0-1-1 16,0 1 1-16,0 0 3 0,0 0 1 16,0 0 0-16,0 0 1 0,0 0-4 15,7 0 1-15,5 0-3 0,-1 0 0 0,0 0 0 16,-1 0-2-16,3 0 1 0,4 0 0 15,-1 0-1-15,2 1 0 0,-3 2-1 16,-4-1 1-16,1-1-1 0,3 2 0 16,-6-1 1-16,5 3-1 0,-4-3 0 15,2 1 0-15,-4 0 0 0,1 1 0 16,1 0 1-16,-1 1 1 0,0-1 0 16,-5-2-2-16,3 3 1 0,-1-4-4 15,-3 0 3-15,1 2 0 0,-4-3 1 16,0 0 1-16,0 0 0 0,2 2 6 0,-1-1-4 15,-1-1 2-15,0 0-1 0,0 2-5 16,0-2 2-16,0 0 0 0,0 0-1 16,0 0 1-16,-7-7-1 0,-2 2-2 15,-1-6-1-15,1 0 0 0,3 4-1 16,-5-5 3-16,7 6 0 0,-2-2-2 0,0 1-1 16,0-1 1-16,-1 0-1 0,3 2 3 15,-2-1-3-15,0-2 3 16,2 4 0-16,-3-2 0 0,2-1 2 15,-2 0 0-15,4 2 0 0,-1-3 2 0,-1 2-3 16,1-2-1-16,-3-1 1 0,4-1 1 16,-3-5-1-16,2 5 3 0,-2-4-3 15,3 5-1-15,0-3 0 0,-2-3-1 16,2 4 0-16,0-6 0 0,3 1 1 16,0 4-1-16,0-1 1 0,1 3 3 0,1 6-4 15,1 1 2-15,-3 4-2 0,0-2-5 16,0 2-1-16,0-1-1 0,0 1 1 15,0 0 5-15,0 0 2 16,0 1-2-16,0 15 2 0,-3 4-1 0,-3 5 2 16,0-8-1-16,2-4 1 0,-1-5-1 15,4-3 1-15,-2-2 0 0,3-3 1 16,-1 0 0-16,1 0 0 0,0 2-1 16,-3 5 0-16,1-3 0 0,-2 5-1 15,1 3 0-15,0-4 0 0,-3 5-4 0,0 2 0 16,1-7-1-16,-2 7 1 0,1-1 1 15,-2 1 3-15,-1 6 0 0,0-2-1 16,3-6 0-16,0-3-5 0,6-6-4 16,0-4-4-16,-1 0-6 0,1 0-12 15,0 2-24-15,-2-1-22 0,2 0-15 0,-1 1-26 16</inkml:trace>
  <inkml:trace contextRef="#ctx0" brushRef="#br0" timeOffset="102462.4696">9302 4692 103 0,'0'0'34'0,"0"0"3"0,0 0 1 15,0 0-2-15,0 0 1 0,0 0-6 16,0 0-4-16,0 0-7 0,0 0-7 16,6-3-5-16,-6 1-3 0,0 2-3 15,0 0-1-15,0 0-2 0,0 0-1 16,0 0 0-16,0 0-2 0,-4 11 4 0,-5 4-1 16,-4 3 2-16,1 0 2 0,1-1-2 15,-2-2 2-15,3-3-2 0,1-1 2 16,-1-2-3-16,0 3 0 15,1-1 0-15,-2 0 2 0,2-1-2 0,3-3 0 16,3-3 0-16,-1 3 0 0,0-3 0 16,1-2 1-16,0 1 0 0,3-3 1 15,-2 0 0-15,2 0 0 0,0 2 1 16,-1-2 0-16,1 1-1 0,-2-1 0 16,2 0-1-16,-1 2-1 0,1-2 2 0,0 0-2 15,-3 2 2-15,3-2-1 0,0 0 0 16,0 0 0-16,0 1 0 0,0-1 0 15,0 0-1-15,0 1 1 0,-3-1-1 16,3 0 2-16,0 0-2 0,0 0 0 16,0 2-3-16,0-2 1 0,0 0-3 15,0 0 1-15,0 0 3 0,0 0 1 16,0 0 2-16,3 0 1 0,4 0 0 16,6 0-2-16,6 2 0 0,-2-1-1 15,1 3-1-15,-2-1 2 0,-2 5 0 0,2-1 0 16,4 2 2-16,-7-3-3 0,-1 0-2 15,-2-2 1-15,0-1 0 0,-1 2 0 16,1-3 0-16,0 3-3 0,-6-3-2 16,1-1-6-16,-2 0-4 0,1 1-9 15,0 0-12-15,2 0-12 0,-6-2-9 0,0 0-2 16,0 0 5-16,1 1 0 16</inkml:trace>
  <inkml:trace contextRef="#ctx0" brushRef="#br0" timeOffset="102722.0155">9311 4764 176 0,'0'0'63'0,"0"0"-4"0,0 0-11 16,0 0-16-16,0 0-13 0,0 0-12 15,0 0-8-15,0 0 2 16,0 0 1-16,0 0 2 0,-4-16 2 15,4 16 0-15,4 4 1 0,6 5-2 0,0 5 2 16,-1 3 0-16,2 2-3 0,-2 2 0 16,1 7-2-16,0 1-1 0,-3 5-3 15,-1-3-5-15,0 0-5 0,-3-6-5 16,0-6-1-16,-3-9-7 0,3 1-18 16,1-7-34-16,-3 1-43 0</inkml:trace>
  <inkml:trace contextRef="#ctx0" brushRef="#br0" timeOffset="103310.0501">9495 4235 203 0,'0'0'48'0,"0"0"-6"0,0 0-15 0,0 0-12 15,0 0-4-15,0 0-1 0,0 0-6 16,0 0-1-16,0 0-6 0,-51-6 0 16,38 19-2-16,4 4-1 0,2 3 4 15,0 3 1-15,1-1 2 0,2 3 1 16,1-1-2-16,1-8 0 0,1 3-1 0,1-3-2 16,0-4 1-16,0 5-1 0,3-2 1 15,3-1 1-15,-2-2 3 16,7-1-2-16,0-2 5 0,-4-5-3 15,9-1 1-15,0-3 1 0,1 0 1 0,3-3-2 16,-1-5-4-16,3-6 4 0,-2 0-3 16,-3-2 5-16,-1-3 1 0,0 3 3 15,-2-4 5-15,-5 1 4 0,-3 0 6 16,-3 5 2-16,0-3 2 0,-3 1 4 16,-3 1-2-16,-1-1-2 0,-5 5-2 0,-4 1-10 15,4 4-4-15,-7-1-6 0,6 2-1 16,-3 4-3-16,-7 1-6 0,2 0-2 15,-8 7-4-15,-1 6-2 0,5 1-2 16,1 3-5-16,6-6-21 0,5 1-30 16,3-5-45-16,6-4-28 0,-1 2-45 15</inkml:trace>
  <inkml:trace contextRef="#ctx0" brushRef="#br0" timeOffset="103650.7023">9437 4064 313 0,'0'0'60'16,"0"0"-9"-16,0 0-10 0,0 0-14 15,0 0-12-15,0 0-9 0,0 0-7 16,0 0-5-16,0 0 0 0,0 0-3 0,-13-7 6 15,11 7 2-15,2 0 2 0,0 4-2 16,0 8 0-16,3 4 4 0,3 6 11 16,5 1 2-16,-2 0 2 0,3 4-7 15,1-2-5-15,-2 2-7 0,1-1 1 16,4 1-1-16,-2 1 1 0,2-1 1 16,0 0 0-16,0-2-2 0,-1-2 0 15,-3-1-4-15,-1-2 2 0,0-3 0 16,-5-5-9-16,-2 3-2 0,-1 1-20 15,-1-5-39-15,-1 9-42 0,-1-2-73 0</inkml:trace>
  <inkml:trace contextRef="#ctx0" brushRef="#br0" timeOffset="104003.6053">9788 4242 327 0,'0'0'36'0,"0"0"-11"0,0 0-7 15,0 0-7-15,0 0-6 0,0 0-5 16,0 0-5-16,0 0 2 0,0 0 2 16,-6-3 2-16,6 3 4 0,0 0-1 15,0-2 2-15,0 2-5 0,3-1 1 16,3 1-3-16,4-2-1 0,0 0 0 16,-1-3-1-16,0 2 2 0,-2-2-1 15,10-2-4-15,-2-3-10 0,6-3-32 16,-2-3-44-16,0 0-42 0</inkml:trace>
  <inkml:trace contextRef="#ctx0" brushRef="#br0" timeOffset="105202.6533">10171 3931 86 0,'0'0'44'0,"0"0"0"16,0 0-11-16,0 0-8 0,0 0-8 0,0 0-4 16,0 0-1-16,0 0-4 0,0 0-6 15,0 0-1-15,-8-6-5 0,8 6-2 16,-2 0 2-16,2 0 1 0,-1 0 3 16,1 0 4-16,-2 5-1 0,1 7 2 15,-2 5 3-15,0 5 2 0,-1-1-1 0,1 1-3 16,-1-1-6-16,1 2 0 0,-2 0 1 15,-1 0 1-15,-1 2 3 0,0-1-2 16,0-2 0-16,1-7 0 0,0-2 1 16,3-5 2-16,2-4 0 0,-5 5 4 15,3-6 0-15,0 1-2 0,-4 1-2 16,6-1-2-16,-2-1 0 0,0 0 0 16,3-3 0-16,-2 0-2 0,2 0-1 15,-1 0 3-15,-6 0-1 0,-2 0-1 16,0 0 1-16,-5-8-4 0,4-3-2 0,-3-2 2 15,1-4 1-15,5 1-1 0,1 4 1 16,2-4-1-16,1 6 3 16,1-4 0-16,2-2 0 0,0 4-2 0,0-7-2 15,3 4 2-15,3 1-1 0,0 0-1 16,3 4-1-16,-2 5-2 0,0 2-2 0,9 2 0 16,0 1 3-16,1 4 1 15,2 7 5-15,1 3-2 0,-4 2 0 16,3 4-2-16,-3 1 2 0,0-1 2 15,-2-1-1-15,1-3-2 0,-4-2 1 0,-2-4 1 16,1 0 0-16,-6-6-1 0,-1-1-1 16,0-1-3-16,-3-2 2 0,0 0-3 15,0 0-17-15,6 0-32 0,0 0-42 16,4-3-65-16</inkml:trace>
  <inkml:trace contextRef="#ctx0" brushRef="#br0" timeOffset="105563.3129">10213 3907 293 0,'0'0'58'16,"0"0"-15"-16,0 0-15 0,0 0-11 15,0 0-9-15,0 0-3 0,0 0-4 16,0 0-3-16,0 0-4 0,-13-9 1 16,13 9 2-16,0 0 3 0,0 0 2 15,3 1-2-15,7 9-2 0,3 5-2 16,-1 1 5-16,2 6 3 0,-1 2 0 0,2 6 1 15,-4 6-5-15,-2 3-2 0,-2 5-3 16,-1 0-5-16,-5 1-4 0,-1 0-5 16,0-2-14-16,0 0-22 0,-7-7-19 15,-4-3-29-15</inkml:trace>
  <inkml:trace contextRef="#ctx0" brushRef="#br0" timeOffset="106185.3846">9221 4162 103 0,'0'0'23'16,"0"0"-4"-16,0 0 2 0,0 0 2 16,0 0 4-16,0 0 4 0,0 0-9 15,0 0-3-15,0 0-5 0,9 102-4 16,-5-70-3-16,-2 2-4 0,-1 0-1 0,2-2 4 16,0 3 1-16,-3 0 1 0,4-2 3 15,-1 0-7-15,0-2-1 16,3-4-2-16,-2-4-2 0,3-2-2 15,1-5-2-15,3-2-4 0,2-1 3 0,3-5 1 16,0 0 6-16,7-2-2 0,0-3-10 16,5-3-16-16,5 0-38 0,0-7-47 15</inkml:trace>
  <inkml:trace contextRef="#ctx0" brushRef="#br0" timeOffset="111762.2844">9836 6238 19 0,'0'0'6'0,"0"0"-2"0,0 0-2 0,0 0 0 16,0 0-5-16,0 0 1 0,0 0-2 15,0 0-1-15,0 0 4 16,-7-9-1-16,7 9-1 0,0 0 3 15,0-1-3-15,0 1 3 0,0 0 0 0,0 0 1 16,0 0 0-16,0 0 0 0,0 0 0 16,0 0 1-16,0 0-1 0,0 0 0 15,0 0 0-15,0 0 3 0,1 0-1 16,1 0 1-16,-1 0 0 0,-1 0-1 16,0-2 3-16,3 2 0 0,-3 0 2 0,0 0 5 15,0 0 4-15,3 0 6 0,-3-1 2 16,0 1 1-16,2 0-1 0,-2 0-5 15,0 0-4-15,0 0-3 16,0 0-2-16,0 0-5 0,2 0-4 0,-2 0 1 16,0 0-3-16,0 0-2 0,0 0 2 15,0 0-1-15,0 0-2 0,0 0 1 16,0 0 2-16,0 0 0 0,0 0 3 16,1 0-1-16,-1 0-1 0,2 0 1 15,-2 0-2-15,3 6 2 0,-2-2 0 0,4 4-1 16,-4 1 1-16,5-1-1 0,0 4 0 15,-1-3 2-15,1 3 1 0,1 2 0 16,-2-5-2-16,2 4-1 0,-3-3-3 16,-1 0-1-16,1 1 1 0,-1 0 2 15,0 2 4-15,0-2-2 0,2 4 3 0,-2-2-5 16,-2-2 1-16,2 5 1 16,1 2 2-16,-3 2 3 0,2 3-3 15,-1 0 1-15,-1-1 1 0,1 0-5 16,-2-7 1-16,0 4-4 0,1 1 0 0,-1 1 0 15,0 6 4-15,0 2 0 0,0 0-1 16,0 1-1-16,0 2-1 0,-3 0 0 16,0 1 1-16,2-1 0 0,-2-3 0 15,-1 1-1-15,1-3 2 0,2-4 0 16,-1 4 0-16,-1-3-1 0,-1 0 0 16,1 1 1-16,-3-2-1 0,0 4 4 0,-2 0-5 15,0-1 2-15,0 4 0 16,-1-1-3-16,3 1 2 0,-1 0-3 15,0 3 1-15,-3 2 1 0,3 2-2 0,-2 1 1 16,0 3 0-16,-1-1 1 0,1 0 2 16,-1-1-1-16,2-3 0 0,-1-6-1 15,2-3-3-15,1-9 3 0,1-4 1 16,0 1 1-16,-1 0 1 0,3 5 1 16,-3 2 3-16,0 1-2 0,-2 1 2 0,1 3-2 15,-4 0-3-15,1 2-1 0,-3-1-1 16,2 0-1-16,-2 1 2 0,1-1 0 15,-1 0 0-15,0 1 0 0,1-1 0 16,0 1 0-16,-3-1 0 0,5 1 2 16,-6 3-1-16,3 0 2 0,-3 0-3 15,0-2 0-15,3-1 0 0,0-2 0 16,2-2 0-16,2-4 3 0,0 1-1 16,-1-3 1-16,3 1 0 0,1-1-2 15,-1 0-1-15,1 0 1 0,-2 3-1 0,0-1-1 16,1 0 0-16,-2 2 0 0,1 1-1 15,-1-1 1-15,0 2 0 0,-1 2 0 16,0-4 1-16,-2 2-1 0,-2-3 1 16,1 0 3-16,-1-2 0 0,-1-2-1 15,-1-1 2-15,2 0-2 0,-5 1 0 16,0 1 0-16,-1 1-2 0,0 1-1 16,1 2 0-16,0 0 0 0,3-2 1 15,-1-3 0-15,2-1 0 0,5-5 0 16,0-2 0-16,7 0 3 0,-3-3-2 0,1 1 5 15,2-5 0-15,1 1 2 0,2-4-2 16,0 0-5-16,0 0-2 0,0 0-6 16,0 0 2-16,0-4-5 0,2 0 3 15,3-5 1-15,-2 5 0 0,0 1 4 16,0 0-1-16,-3 3 1 0,0-1 1 16,0 1 1-16,0-2 1 0,3 2 2 0,-3-2-1 15,0 2 0-15,3-1 1 16,-3 1 0-16,1-1 1 0,-1 1-2 15,0-1 1-15,2 1-1 0,-2-2-2 0,0 2 1 16,1-2-1-16,-1 2 1 0,0 0-1 16,2-1 0-16,-2 1 0 0,1 0-1 15,-1-2 2-15,2 2-1 0,-2 0 1 16,1-1 0-16,5-3 0 0,-2 3-1 16,0-2 3-16,4-1-3 0,-1-3 0 0,-1 3-3 15,7-5-1-15,-3-3-7 0,1-1-17 16,1-3-22-16,0-2-25 0,-1-4-35 15</inkml:trace>
  <inkml:trace contextRef="#ctx0" brushRef="#br0" timeOffset="113062.8715">10082 6757 82 0,'0'0'9'0,"0"0"-12"16,0 0-5-16,0 0-9 0,0 0-4 15,0 0-21-15</inkml:trace>
  <inkml:trace contextRef="#ctx0" brushRef="#br0" timeOffset="114094.7058">10044 4434 42 0,'0'0'19'16,"0"0"-2"-16,0 0-2 0,0 0-7 16,0 0-3-16,0 0-5 0,0 0-3 15,0 0-3-15,0 0-2 0,0 0 0 16,-9-25-3-16,9 15-2 0,5 0-6 0,-1 3-8 16</inkml:trace>
  <inkml:trace contextRef="#ctx0" brushRef="#br0" timeOffset="114338.0463">10258 4262 20 0,'0'0'3'16,"0"0"-3"-16,0 0-5 0,0 0-9 16</inkml:trace>
  <inkml:trace contextRef="#ctx0" brushRef="#br0" timeOffset="115032.0536">10304 4232 51 0,'0'0'15'15,"0"0"-2"-15,0 0-3 0,0 0 0 16,0 0-2-16,0 0-1 0,0 0 1 16,0 0-4-16,0 0 2 0,0 0-2 15,0-8-1-15,-1 8 1 0,-2-1-2 16,2 1 0-16,-1 0-2 0,1 0-5 0,-1 0-4 15,-2 0-7-15,-6 0-14 0,-2 1-37 16</inkml:trace>
  <inkml:trace contextRef="#ctx0" brushRef="#br0" timeOffset="116454.4806">26010 9813 95 0,'0'0'37'0,"0"0"-2"15,0 0-10-15,0 0-8 0,0 0-10 16,0 0-2-16,0 0-2 0,0 0-1 0,0 0 0 16,0 0 1-16,6-7-5 15,7 7 4-15,9 0-1 0,1 0 0 16,7 0 1-16,0 0 1 0,4 0 1 15,3 0 2-15,5 0 1 0,7 0 3 0,6 0-2 16,4 0 3-16,7 0-1 0,2 0-2 16,6 0-2-16,2 1-2 0,1 3 1 15,4 3-5-15,1-1 2 0,-1 0-6 16,3 1-3-16,-2-1 2 0,0 1-1 16,0-1-2-16,-1 0 1 0,-3-2 0 0,4-1 4 15,1-3 0-15,4 0 2 0,2-3-1 16,4-5 0-16,-1 0-1 0,2-3 0 15,-1 0 4-15,-3-2-1 16,-1 2 2-16,-4 0 1 0,-1 2 0 0,-6 1 2 16,-4 3-2-16,-3-1 1 0,-6-1-1 15,-4 3-1-15,-3-1-1 0,-5 1-1 16,-1 1 0-16,-3 0 0 0,-2 0-1 16,-3 3 1-16,-3 0-3 0,-5 0-1 15,-5 0-1-15,-11 0-1 0,-3 0 0 0,-5 1 3 16,-8-1-1-16,2 2 0 0,-6-2 3 15,0 0 0-15,0 0 1 0,1 0 1 16,1 1 0-16,-1-1 3 0,1 0-4 16,-1 2-4-16,1-2-4 0,-1 0-5 15,2 0-9-15,-3 0-15 0,0 0-12 0,0-5-27 16</inkml:trace>
  <inkml:trace contextRef="#ctx0" brushRef="#br0" timeOffset="117077.7028">26554 9923 163 0,'0'0'32'0,"0"0"-5"0,0 0-3 0,0 0-6 15,0 0-4-15,0 0 0 0,0 0 0 16,0 0 1-16,0 0 0 0,64-2 5 15,-34 2 3-15,3 0 5 0,7-2 4 16,7 1-2-16,9-2-2 0,8-2-5 16,7 0-6-16,8-3-2 0,5 0-6 15,4-1-1-15,1 2-2 0,2-1-6 16,1-1 3-16,2 1-5 0,3 0 4 16,0 1-1-16,3 2 0 0,3 0-1 15,2 0 1-15,-1 0-2 0,4-1 0 0,0 2 0 16,-2-1 0-16,0 2-1 0,-4-2 1 15,-4 2 0-15,-6 0 0 0,-2 0 1 16,-5 2-1-16,-5 1 1 0,-5 0 1 16,-3 0-1-16,-5 0 0 0,-7 0 0 15,-6 0-1-15,-6-2 0 0,-6 2 0 0,-9-2 1 16,-10 2-1-16,-9 0 1 16,-8 0 1-16,-6 0-1 0,0-1 1 15,0 1 0-15,2 0 1 0,-1 0-1 16,1 0 0-16,-1 0-1 0,1 0 0 0,-1 0-1 15,1 0 0-15,-1 0-1 0,0-1-1 16,1 1-3-16,-1 0 0 0,1 0-5 16,-2 0-2-16,1 0-7 0,-1 0-12 15,2 0-17-15,-2 0-33 0,2 0-46 16,0 0-73-16</inkml:trace>
  <inkml:trace contextRef="#ctx0" brushRef="#br0" timeOffset="118297.4042">29164 7972 394 0,'0'0'46'0,"0"0"-3"15,0 0-6-15,0 0-9 0,-9-87-7 16,9 76-14-16,0-2 0 0,0 6-8 16,0 2 6-16,0 5-4 0,-1-2 0 15,1 2-2-15,0-1-4 0,0 0 0 16,0-1 1-16,0 2 6 0,0 0-4 0,0 0 8 16,0 0-6-16,3 0-1 15,3 8 1-15,-2 0 0 0,2 2 1 16,2 2-2-16,-3-5 2 0,2 6-1 15,-3-7 0-15,2 0-1 0,0 1 1 0,2-2 1 16,0 1 0-16,1-3 0 0,2-1 2 16,-1 1-1-16,5-3 1 0,0 0 2 15,6-3-2-15,-2-2 1 0,-1-4 0 16,0-4-2-16,2-1 0 0,0-4-4 16,2-1 2-16,1-1-4 0,0-1 6 0,0 0-1 15,-1 1-1-15,0-2 0 0,-1 3-3 16,-2-2 2-16,1 1-2 0,-1 2 0 15,-3 1-2-15,0 2-5 0,-1 3-7 16,-1 0-26-16,-4 4-40 0,-4 3-51 16,3 4-72-16</inkml:trace>
  <inkml:trace contextRef="#ctx0" brushRef="#br0" timeOffset="118738.5771">29118 7945 445 0,'0'0'52'0,"0"0"-19"0,0 0-18 15,0 0-10-15,0 0-5 0,0 0-2 16,0 0 0-16,0 0 2 0,0 0 0 16,-3-6 1-16,3 9-1 0,0 7 0 15,1 4 0-15,3-3 0 0,2 2 1 16,2 1 1-16,-4-7 0 0,5 6 0 0,-2-6-2 16,0-2 2-16,-1 2-1 0,1-2 3 15,2-1-3-15,-6-2 1 16,5 1 2-16,-2-2-2 0,8-1 3 15,8 0-1-15,3 0 3 0,8-6-2 0,1-3-1 16,-1-2 0-16,0-2-2 0,1-2 0 16,-2 0 2-16,-1-2-2 0,2-3-1 15,0-1-2-15,3-3 1 0,2-2-3 16,1-3-5-16,3 2 4 0,-4-1-8 16,-5 2 4-16,-4 6-9 0,-9 4-33 0,-10 7-66 15,-4 7-94-15</inkml:trace>
  <inkml:trace contextRef="#ctx0" brushRef="#br0" timeOffset="134719.4816">23957 8571 3 0,'0'0'2'0,"0"0"2"0,0 0 0 16,75-82 1-16,-55 62 0 0,-1 0 0 15,-2 0 1-15,2 3-2 0,-4 0 2 16,0 1-3-16,-1 1 1 0,0-2 0 16,-1 2 0-16,1-2-2 0,1 0-1 15,1-1 0-15,0 0-1 0,1-2-1 0,2 0 0 16,1 2 0-16,2 0 1 0,-3 1 1 15,1 1 2-15,-1 1 2 0,-2-1 2 16,2 1 4-16,-3 1 2 0,1-1 5 16,-2 1 1-16,0 1 4 0,0-2 3 15,-1 3 3-15,-5 2 0 0,1 0 0 16,0 1-7-16,0 0-8 0,4-2-4 16,0-1-8-16,-1 0-2 0,4-4 1 15,-1 1-1-15,4-1 1 0,0-2-1 16,1 4-3-16,-1 0 3 0,-1 1-4 0,-2 1 2 15,-4 7 1-15,0-3-2 0,0 2 3 16,0-2 2-16,-1 1-1 0,1 0 0 16,-6 1-3-16,0-1-3 0,5-2-2 15,-2 0 5-15,3-6 4 0,1 1-3 16,1-3 8-16,2-1-6 0,-1-1-2 0,4-5 4 16,2 1-4-16,0-4 0 0,2 0 1 15,1 2 1-15,-2 0 0 16,-1 2 2-16,-2 2-6 0,0 1-3 15,-2 2 3-15,2 0 0 0,-1-1-3 0,2 1 2 16,3 2-4-16,-1-2 2 0,0 0 2 16,2-2 3-16,-1 5 2 0,0-4 1 15,-2 1-1-15,-1 1-2 0,-1-3 2 16,-3 2-4-16,3-3 2 0,2-1 1 16,-2 1 0-16,5 1 0 0,-1-3 1 0,2 2 1 15,3-2-2-15,0-1 1 0,2 1-2 16,-1-2 1-16,0 1 0 0,-1-2-2 15,0-1 2-15,1 0-1 0,-2-3 2 16,3 2-1-16,-1-1-1 0,2 2 1 16,1 1-1-16,-1 0 1 0,-2 2 0 15,-4 0 1-15,2-1 0 0,-4 2-1 16,1 1 0-16,-1 2-5 0,-2-1 1 16,3 0-2-16,-2-2 1 0,3-1 4 15,0 1-2-15,1-2-1 0,1 0 0 0,1 0 1 16,0 0 0-16,0 2 1 0,0-4 1 15,-2 2-1-15,0-2-2 0,2-1 2 16,0-2-2-16,2 1 2 16,-1-1 2-16,2 1-3 0,-2 2 1 0,0 0 0 15,1 0 0-15,-2 4 2 0,-2-1 0 0,1 3 0 16,-3 2-2-16,-1-1 0 16,-1 2 0-16,0 1-1 0,-1 2 2 15,1-2 0-15,0 2-5 0,0-3 0 16,-1-1 1-16,1 1 1 0,2-2 4 0,-1 2 1 15,-2 0-1-15,3 0 2 0,-4 0-4 16,2-1-1-16,-2 1 1 0,2 0 0 16,1-1 2-16,-1 1 3 0,-1-1-4 15,0-2 1-15,1 0-1 0,-1 0 0 16,2 1 0-16,1-1 0 0,-1-1-1 16,-1 4 1-16,-1-1 2 0,0 3 1 0,-2 1-1 15,-2-2-1-15,-1 2-1 16,0-2 1-16,2-1 1 0,1 1 0 15,-2-1 2-15,0 1 0 0,0 1-3 0,-2-3-2 16,-2 2 0-16,2-1-1 0,-4 1 4 16,-2 6-1-16,-2-2-5 0,-3 6 0 15,1-1-5-15,-2 1-23 0,2 0 7 16,-1 0 0-16,-2 4 3 0,0 0 20 16,-3 3-11-16</inkml:trace>
  <inkml:trace contextRef="#ctx0" brushRef="#br0" timeOffset="135596.4607">24133 8160 23 0,'0'0'16'0,"0"0"-1"0,0 0-3 16,0 0-4-16,0 0-1 0,0 0-3 16,0 0-4-16,0 0-1 0,0 0-2 15,13-27 0-15,-13 27-2 0,0-2-1 16,0 2-1-16,2 0-3 0,-1-1-7 0,6 1-16 16</inkml:trace>
  <inkml:trace contextRef="#ctx0" brushRef="#br0" timeOffset="136398.6254">24152 8251 22 0,'0'0'7'16,"0"0"-1"-16,0 0-2 0,0 0 1 15,0 0 2-15,0 0 4 0,0 0 2 16,0 0 0-16,0 0-1 0,0 0-1 16,-16-39 4-16,16 37 8 0,0 0 8 15,0 1 1-15,0 0-3 0,0-1-6 0,0 1-7 16,0-1-5-16,-2 1-3 0,2-1-4 15,0 0 1-15,0 1-3 0,0-1 1 16,0 1-2-16,0-1-3 0,-1 2-4 16,1-1-1-16,0 1 1 0,-2 0 6 15,-1 0 2-15,-3 11 2 0,-5 7-1 0,0 6 0 16,-5 4-1-16,-1 0 1 16,-1 1-1-16,0 0-1 0,-2-2-1 15,2-1 1-15,-1-3-1 0,2-2 1 16,-1-3 0-16,7-6-2 0,0 1 2 0,5-8-1 15,0 2 3-15,0 0-2 0,0-2 0 16,0 1-2-16,3-3 1 0,-1 0-1 16,4-3-3-16,-3 1 3 0,0 3-1 15,0-1-1-15,0 0 2 0,3-3-2 16,-2 3 0-16,-1 1 3 0,-2 4-1 0,1-1 2 16,0-3-1-16,2-1 1 0,-1 1 1 15,2-1-2-15,-2 0 2 16,2 2-2-16,1-5 1 0,-2 0-1 15,2 0-1-15,0 1 2 0,-1-1 0 0,1 2-1 16,-2-2 0-16,2 2-3 0,0-2-1 16,-1 1 0-16,1-1-1 0,0 0 1 15,0 2 1-15,0-2-1 0,0 0 3 16,0 1-1-16,0-1 1 0,0 0 1 16,0 0-1-16,0 1 2 0,0-1 0 0,0 0 2 15,0 0 2-15,0 0-3 0,3 0 2 16,7 0 1-16,7-2-2 15,5-6-1-15,-3 2 1 0,1-3-3 16,-1 2-1-16,1-2-1 0,2 2 1 0,-1-2 1 16,0 1-1-16,0-3 1 0,2 3-3 15,-4-2-2-15,3 3 1 0,-7 0-1 16,0 3-5-16,-5 1 1 0,-4 2-5 16,1-1 0-16,-7 2-7 0,0-2-7 15,0 2-2-15,2 0 2 0,-1 0 8 0,1 0 10 16,-1 0 7-16,1 0 0 0,-2 0-6 15,0 0-13-15,0 0-15 0</inkml:trace>
  <inkml:trace contextRef="#ctx0" brushRef="#br0" timeOffset="136683.2575">24025 8303 237 0,'0'0'57'0,"0"0"-10"0,0 0-9 15,0 0-9-15,0 0-8 0,0 0-12 16,0 0-8-16,0 0-4 0,0 0-4 0,-9-25 3 16,9 25 6-16,0 0-2 0,6 8 0 15,4 4-2-15,3 5-1 16,-1 0 3-16,0 1 0 0,-1-1 0 15,-1 1-2-15,3-2-2 0,-3 0 1 0,0-1-2 16,-2-5-1-16,1-1-6 0,0 2-11 16,-2 1-29-16,2 1-34 0,-3 0-26 15</inkml:trace>
  <inkml:trace contextRef="#ctx0" brushRef="#br0" timeOffset="136889.8556">24139 8459 415 0,'0'0'35'15,"0"0"-16"-15,0 0-10 0,0 0-15 0,0 0-15 16,0 0-15-16,0 0-46 0,0 0-76 15</inkml:trace>
  <inkml:trace contextRef="#ctx0" brushRef="#br0" timeOffset="137274.7941">23917 8517 69 0,'0'0'13'0,"0"0"-4"15,94-111-7-15,-54 64 0 0,3-5-4 16,8-2-3-16,4-6-2 0,4 0-6 15,3-4-2-15,6-4-15 0</inkml:trace>
  <inkml:trace contextRef="#ctx0" brushRef="#br0" timeOffset="150450.4936">9243 9062 42 0,'0'0'18'16,"0"0"-5"-16,0 0-5 0,0 0-2 15,0 0-6-15,-93 23-1 0,72-18-4 16,2 3 2-16,-1-1-3 0,2-2 0 16,-2 3 0-16,-3-2 0 0,5 0 5 15,-3-1-3-15,-1 0 4 0,2 2 0 0,0-1 1 16,-2-2 2-16,10 1-2 0,-3 0 2 15,0-1 1-15,6-1-1 0,-8 0 5 16,10 0-2-16,-5 0 0 0,2 1 1 16,1-3-1-16,-2 1-2 0,7-2-1 15,-8 2-4-15,6-2 1 0,-7 2 0 16,0 1 0-16,4-1 2 0,-5 0 0 16,5 0 3-16,-2 1 2 0,5-3 2 15,-6 1-4-15,5-1 0 0,-6 0 1 16,-6 0 1-16,2 0 2 0,-2 0 2 0,2 0-2 15,-2-4-1-15,0-2 3 0,-4-2-1 16,3 1 5-16,2-1 3 0,4 2 5 16,1 0-1-16,-3 0-1 0,6 1-5 15,-6-2 0-15,3 0-3 0,1-3-1 16,-3 0-4-16,4 0-6 0,0 1-2 0,2 0-1 16,2 2 1-16,-2-4 0 0,2 5-1 15,3-1 1-15,-2 0-2 16,3 4-2-16,2 0 2 0,-2-2 0 15,0 3 2-15,0-3 0 0,-3-3 1 0,5 5 0 16,-2-1 1-16,3 1-1 0,-3-2 3 16,0 1 0-16,0-1 2 0,-1-3-1 15,1 5-3-15,0-1 0 0,1 1 1 16,2 3-1-16,-1 0 0 0,-3-5 0 16,1 2 1-16,0 0-2 0,2 0-1 0,1 3 0 15,-2-1 0-15,2 1-1 0,0 0 1 16,-1 0 0-16,1-2 0 15,-2 2 0-15,2 0-1 0,-1 0-1 16,1 0 1-16,0-1 0 0,-2 1 0 0,2 0 0 16,0 0 1-16,0 0-2 0,0 0 2 15,0 0 0-15,0 0 2 0,0 0-2 16,0 0 0-16,0 0 2 0,2 4-1 16,4 5 0-16,-2-1 1 0,3-2-1 15,-1 2 0-15,0-4 0 0,-2 2 0 0,2 0 0 16,2-1-1-16,0-1-1 0,-1 2 0 15,0-2-1-15,3 0-4 0,-1 0-1 16,0 0-7-16,2-1 1 16,4 2 3-16,-1-3-2 0,2 1-3 0,1 0-12 15,2-1-32-15,3 1-26 0,5 0-53 16</inkml:trace>
  <inkml:trace contextRef="#ctx0" brushRef="#br0" timeOffset="152039.3401">10722 7049 6 0,'0'0'7'0,"0"0"2"16,0 0 2-16,0 0 1 0,0 0 0 15,0 0 3-15,0 0-1 0,0 0-1 16,0 0-5-16,-6-11-2 0,6 9-2 16,0 2-1-16,0-1 2 0,-1 1 2 15,1-1 4-15,0 1 1 0,0 0 1 0,0-1 0 16,0 1-2-16,0-2-4 16,0 2-5-16,0 0-3 0,0 0-4 15,0 0-3-15,0-2-4 0,0 2-6 16,0 0 2-16,0 0-1 0,0 0 3 0,0 0 3 15,0 0 0-15,0 4-2 0,0 1-2 16,0 6-6-16,0 0-18 0</inkml:trace>
  <inkml:trace contextRef="#ctx0" brushRef="#br0" timeOffset="154630.5799">21119 13303 274 0,'0'0'48'16,"0"0"-13"-16,0 0-17 0,0 0-10 15,0 0-3-15,0 0 1 0,0 0 0 16,0 0 2-16,0 0 1 0,77 3 3 16,-32-3-1-16,3 0 0 0,8 0 0 15,2-5-2-15,3-2-1 0,2-1-3 16,1-2 1-16,3-2-3 0,-2-1-1 0,2 1-2 15,-2 0 0-15,0 0-2 0,-2 0-4 16,-3-2 1-16,-2 2-2 0,-5 0 1 16,-4 1 2-16,-4 0-2 0,-7 2 3 15,-6 2-1-15,-11 2 1 0,-9 2 0 16,-6 3-2-16,-6 0 1 0,0-1-1 0,0 1 2 16,2 0-4-16,-1 0-3 15,1 0-3-15,-2 0-12 0,0 0-23 16,0 0-34-16,-11 0-32 0</inkml:trace>
  <inkml:trace contextRef="#ctx0" brushRef="#br0" timeOffset="154982.3706">21182 13427 388 0,'0'0'53'0,"0"0"-22"15,0 0-13-15,0 0-11 0,0 0-6 16,0 0 3-16,0 0-1 0,0 0 1 16,0 0 0-16,99-3 1 0,-61 6 1 15,2 0 0-15,4-3 1 0,2 0 0 0,8 0 2 16,4-7-1-16,4-2-1 0,6-2-3 15,4-1-1-15,2-2-2 0,0-1 0 16,2-1 1-16,-1-1-3 0,2 0 0 16,-5 2-2-16,-2 0-2 0,-4 2-2 15,-7 1-1-15,-9 5-6 0,-6 1-10 16,-9 3-14-16,-13 1-26 0,-3 2-20 16,-10 0-19-16,-7 0-7 0</inkml:trace>
  <inkml:trace contextRef="#ctx0" brushRef="#br0" timeOffset="155297.7772">21083 13711 373 0,'0'0'24'16,"0"0"-11"-16,0 0-6 0,0 0 5 15,0 0 0-15,0 0 5 0,107-20 0 16,-58 14-2-16,2 0 0 0,4-3-3 16,3-2-1-16,3-1-3 0,-1 0-1 0,4-1-2 15,1 0 0-15,-3 0-2 0,-1-3-2 16,-3 1-2-16,-3 0-1 15,-4 2-2-15,-2 2-4 0,-7 0-4 0,-4 2-9 16,-6 1-22-16,-7 1-39 0,-8 1-40 16,-8 1-74-16</inkml:trace>
  <inkml:trace contextRef="#ctx0" brushRef="#br0" timeOffset="156289.8179">7140 11848 231 0,'0'0'70'0,"0"0"-11"16,0 0-21-16,0 0-9 0,0 0-11 15,0 0-1-15,0 0-4 0,0 0-10 16,0 0-6-16,-50-4-1 0,51 1 3 0,15-2 4 16,10-1 2-16,12 1-4 0,5-4 2 15,9 2-2-15,6-2 2 16,1 2-1-16,5-3-2 0,-2 1-1 15,2 2 1-15,-1 1-1 0,1-1 2 0,-2 1-5 16,2 1 0-16,-2-2-2 0,2 1 1 16,-4-3 0-16,1-3 2 0,0 0 0 15,-5-2-1-15,-4 2 0 0,-7 0 2 16,-4 2-2-16,-11 3 1 0,-10 2 1 16,-8 3 0-16,-7 2-1 0,-5 0 6 0,0 0-2 15,0 0 1-15,2-2 0 0,-1 2 0 16,1 0-2-16,-1 0-3 0,1 0-6 15,-1 0-17-15,1 0-21 16,-2 0-30-16,1 0-15 0,-1 0-17 0</inkml:trace>
  <inkml:trace contextRef="#ctx0" brushRef="#br0" timeOffset="156670.5627">7409 12144 330 0,'0'0'61'0,"0"0"-13"0,0 0-17 15,0 0-15-15,0 0-13 0,0 0-2 16,0 0 0-16,0 0 1 0,0 0 0 0,0 0 1 15,61-42 3-15,-28 30-1 0,6 0 1 16,3-2-1-16,6 2 1 0,1-3 0 16,3-2 1-16,3-1-2 0,0-4-2 15,4 2 0-15,-2-5 0 0,1 2-3 16,-2-1-5-16,-4 1 4 0,-1 2-4 0,-5 2 2 16,-5 3 1-16,-7 5-2 0,-5 2 0 15,-9 3 0-15,-9 3-2 0,-6 2-3 16,-5 1-4-16,0-1 0 15,0 1-2-15,3 0-3 0,-3 0-3 0,3 0-9 16,-3 0-24-16,0 0-37 0,-6 5-44 16</inkml:trace>
  <inkml:trace contextRef="#ctx0" brushRef="#br0" timeOffset="157081.5362">7363 12161 349 0,'0'0'42'16,"0"0"-10"-16,0 0-14 0,0 0-11 15,0 0-4-15,0 0 2 0,0 0 1 16,0 0 1-16,0 0 2 0,0 0 1 16,14-7 3-16,5 1 1 0,4-1 0 15,2 2-2-15,1-2-1 0,0 1-2 16,5-1-2-16,-1 0 2 0,9-3-3 16,0 1 2-16,3-2 1 0,4-1-2 15,2-1-2-15,4-2 0 0,1-1-3 16,2-2 0-16,2 2-2 0,-2-3 0 0,-3 2 0 15,-4 2 1-15,-4 3-2 0,-6 1-2 16,-8 6-3-16,-10 0-3 0,-9 2 2 16,-7 3 1-16,-4 0-3 0,0-2-1 15,0 2-8-15,3 0-19 0,3 0-42 16,-1 0-69-16,1 0-106 0</inkml:trace>
  <inkml:trace contextRef="#ctx0" brushRef="#br0" timeOffset="178393.7642">5421 14548 268 0,'0'0'46'0,"0"0"-5"0,0 0 3 15,0 0-5-15,0 0-7 0,0 0-9 16,0 0-2-16,0 0-4 0,0 0-2 16,-33-35-6-16,31 35-3 0,2-2-5 15,-1 2-1-15,1-2-3 0,-2 2-1 16,1 0-4-16,1 0 3 0,-2 0 1 0,2 0 3 16,0 11 8-16,0 8-5 15,0 3 4-15,5 1-3 0,-1 0-5 16,-1-2 3-16,3-1-3 0,0 1 2 15,-1-1 0-15,-2-7-1 0,0 4 1 0,0-6 0 16,0-1-1-16,-3 2-1 0,4-2 1 16,-2 0 0-16,-1-5 0 0,1 0 1 15,-2-3-1-15,1 3 1 0,1-1-1 16,-1 1 1-16,-1-5 1 0,0 0 1 16,0 0 2-16,3 2 1 0,-3-2 7 0,0 1 1 15,1-1 8-15,-1 0 2 16,0 1-4-16,0-1-5 0,0 0-6 15,0-2-5-15,0-12-1 0,0-6 0 16,0 2 0-16,0-2-2 0,0-1 1 0,0 0-1 16,0-7 1-16,0 9 0 0,0 0 0 15,-1 1-1-15,-2 5-4 0,0-6 5 16,2 8-5-16,-1 0 5 0,-1-1 0 16,2 1-1-16,-2-1 0 0,0 1-1 15,3-1 0-15,-3 6-1 0,3-5 1 0,0 6-1 16,0-2-1-16,0 1 0 15,0-1-2-15,0 3 2 0,0 0 0 0,3-5 0 16,0 5 0-16,4 0 1 16,2-1 0-16,-2 1 0 0,5 1 0 0,-1 0-4 15,-1 0 1-15,-5 1-2 0,5 1-1 16,-3 1 1-16,-1 0 1 0,4-2 1 16,-4 2 3-16,5-2 1 0,10-1-1 15,-3 2-4-15,0-2-6 0,-1 2-12 16,5-1-6-16,-2 2-14 0,0 0-34 0,2 0-36 15,-6 2-54-15</inkml:trace>
  <inkml:trace contextRef="#ctx0" brushRef="#br0" timeOffset="178659.5479">5327 14751 513 0,'0'0'60'0,"0"0"-22"15,0 0-16-15,0 0-12 0,0 0-4 16,0 0-2-16,0 0-2 0,0 0-2 16,0 0 0-16,-9 1 0 0,21-1 1 0,8 0 3 15,7 0-4-15,4-1 1 16,2-2-2-16,6-2-4 0,0 2-7 15,6 0-10-15,0-1-24 0,8 1-42 16,1-2-82-16,1-1-100 0</inkml:trace>
  <inkml:trace contextRef="#ctx0" brushRef="#br0" timeOffset="178971.4692">6620 14780 610 0,'0'0'28'0,"0"0"-12"0,0 0-4 15,0 0-6-15,0 0-5 0,0 0-2 16,0 0-2-16,0 0 1 0,0 0-2 16,0 0-1-16,56-49-1 0,-33 45-7 15,5-1-2-15,-2 3-7 0,1 1-8 16,-1 0-27-16,0-1-39 0,-7 2-52 16,0 0-56-16</inkml:trace>
  <inkml:trace contextRef="#ctx0" brushRef="#br0" timeOffset="179154.3731">6448 15047 340 0,'0'0'66'16,"0"0"-15"-16,0 0-13 0,0 0-9 15,0 0-6-15,0 0-11 0,0 0-8 16,99 9-6-16,-70-9-5 0,-1 0-10 15,6 0-15-15,0 0-44 0,2 5-72 16,0-4-105-16</inkml:trace>
  <inkml:trace contextRef="#ctx0" brushRef="#br0" timeOffset="180086.5858">8753 14115 388 0,'0'0'58'0,"0"0"-16"15,0 0-10-15,0 0-9 16,0 0-9-16,0 0-6 0,0 0-3 15,0 0-5-15,0 0 0 0,-18-33-5 16,17 33 1-16,1-2 1 0,-2 2 0 0,2 0 4 16,0 12-1-16,0 7 1 0,0 8 0 15,3 1-1-15,0 6 0 0,0-1 0 16,0 2-1-16,0-1 1 0,1-3-2 16,1-3 1-16,-1-5 0 0,0-7 2 15,2-2 0-15,-2-5 0 0,1-1 0 0,-1 0 0 16,-2-6 0-16,-1 3 2 15,-1-5 4-15,0 0 1 0,0 0 3 0,8 0-2 16,1 0 0-16,0-9-3 16,5-3-1-16,-5-5-1 0,0-1 2 0,-3-2 2 15,2-2-2-15,-2-1-2 0,1-4-1 16,-1-1-3-16,0 1 0 0,5 2 0 16,-3 4-1-16,-4 7-4 0,2 7 0 15,2 0-1-15,-2 6-1 0,6 1 2 16,8 0 1-16,3 1 4 0,6 12-2 0,-3 0 2 15,2 6-1-15,-4 0-1 0,-1 3 0 16,-1 0 1-16,-3 1 0 0,-2-2 1 16,-1-1-2-16,-2-2 2 15,-5-6 0-15,-3 1-1 0,0-6 2 0,-5-4-1 16,3 1 2-16,-4-4 3 0,0 0 2 16,0 0 2-16,0 0-1 0,2 0-2 15,-2-1-3-15,-2-14 0 0,-6-6 1 16,2-8 0-16,-1-1 1 0,-2-2-4 15,2-2 2-15,1-2-2 0,0 0 0 0,2 2-2 16,1 1 2-16,3 2-3 0,0 2-2 16,0 5 0-16,3 8-2 0,1 2-6 15,1 6-18-15,-4 5-30 0,7 0-54 16,6 3-60-16,5 2-86 0</inkml:trace>
  <inkml:trace contextRef="#ctx0" brushRef="#br0" timeOffset="181614.8796">10550 14457 416 0,'0'0'46'0,"0"0"-13"0,0 0-17 15,-7-80-14-15,7 56 1 0,3 0 3 16,5-2 0-16,0 0-2 0,-1 0 1 15,6 2-1-15,-4-2 0 0,-1 4 2 0,-2-3-2 16,1 3-1-16,-1-1 0 0,-2 1-1 16,-1 6 0-16,0-1 5 0,-1 8 1 15,-2 3 2-15,1 1-2 0,-1 5 0 16,0-1-2-16,0 1-2 0,0-1-1 16,2-1-1-16,-2 1-2 0,0-1-4 0,0 0-2 15,0 1-6-15,0-1 0 0,0 1 1 16,1 1 3-16,6 0 5 15,3 0 3-15,2 6-2 0,5 4 0 16,-8 0-3-16,1 0 2 0,-3 2 0 0,-2-2 0 16,2 3 3-16,-1-1-1 0,-3-2 2 15,4 3 3-15,-6-4-2 0,2-4 1 16,-3-1 0-16,0 1 0 0,3-1 2 16,-2 1-2-16,1 0 1 0,-2-5 0 15,0 0 0-15,0 0 0 0,0 1-1 16,1 0-2-16,-1 1-2 0,2 6 1 15,-2-2 0-15,3 7 0 0,0 6 1 0,0-1-1 16,-2 6 0-16,5-3 0 16,-1 0-1-16,-2-6 1 0,2-1-1 0,-2-3 0 15,0-1 0-15,-2 1 0 0,2-6-1 16,0 6 2-16,-2-7-1 0,1 1 1 16,-1-1 1-16,-1-4 1 0,0 0 2 15,0 0 1-15,0 2 2 0,3-1 1 16,-3-1-3-16,0 0 0 0,0 2-2 0,-6-2-2 15,-5 0 3-15,0 0-2 0,-4-6 1 16,4-5-1-16,4-1 0 16,0-2 0-16,4-3-1 0,3-3-1 15,0-3-1-15,5-4 0 0,3 0 1 0,4 5-2 16,-2 3 3-16,4 6-3 0,-5 4 0 16,5 1-1-16,1 5-1 0,2 0 2 15,7 3-2-15,-1 0 2 0,0 0 0 16,1 5 1-16,-2 4-1 0,3 0 0 15,-2 2 0-15,-3 0 0 0,-1 1-1 0,-2 4 0 16,-4-1 2-16,-2 2 0 0,-3 1 0 16,-2 2 1-16,-5 1-1 0,-1 0 4 15,0 3-1-15,-6-4-1 0,0-5-1 16,1 0-1-16,2-8-2 0,0-3 1 16,3 1 1-16,0-5-2 0,-1 0 3 0,1 0-2 15,0 0-7-15,-2 0-13 16,2 0-22-16,-1-15-12 0,1-9-1 15,-2-7-2-15,2-4 16 0,-3-1 9 16,-1-2 9-16,-2 1 13 0,-2 2 12 0,-3 2 5 16,1 2 5-16,-1 3 4 0,2 2 7 15,0 3 5-15,2 3 7 0,0 5 5 16,3 2 0-16,1 3-4 0,0 1-3 16,0-1-6-16,1 5-5 0,2 0-9 15,0 0-4-15,0-5-6 0,5 0-3 0,5 2 0 16,6 2-9-16,1 5 2 15,8 1 0-15,1 0-6 0,0 3 2 0,1 4-3 16,2 4-9-16,0 3-5 16,0-1-2-16,-3 4 4 0,0 3 4 0,-3 1 10 15,-1 2 2-15,-5 1-2 0,-1 0-1 16,-4 2 4-16,-5 0 3 0,0-1 4 16,-4 1 7-16,-3-1 0 0,0-2 4 15,0-2 2-15,-6-2 2 0,-1 0 2 16,-2-3 0-16,2-3 0 0,0-3-3 0,1-4 2 15,3-3-2-15,0 2 2 0,3-5 4 16,-1 0 3-16,1 0 11 0,-3 0 5 16,3 0 6-16,-1 2 0 0,-1-2-5 15,1 0-6-15,-1 1-11 0,-4-1-7 16,-5-5-5-16,1-4-1 0,-5-4 2 16,5-4-3-16,4 0-1 0,-1-3-1 15,7-1-1-15,0-2-1 0,0 3-1 16,3-2-1-16,4 2 0 0,4 5 0 15,3 1-1-15,2 4 0 0,-3 4 1 0,1 2-1 16,2 4-1-16,3 0 0 0,4 7-1 16,-1 6 2-16,-5 6 0 0,2 3 1 15,-2 4-1-15,-4 3-1 0,-1 4 0 16,-2 2-1-16,-4 0-3 0,-2-1-9 16,-4-1-15-16,0-1-20 0,0-4-35 0,-7-3-45 15,-6-2-83-15</inkml:trace>
  <inkml:trace contextRef="#ctx0" brushRef="#br0" timeOffset="182179.453">12809 13600 355 0,'0'0'50'0,"0"0"-15"16,0 0-15-16,0 0-9 0,0 0-4 16,0 0-2-16,0 0-2 0,0 0-1 15,-85 29 0-15,67 1 3 0,-1 8 0 16,-1 4 0-16,0 3 7 0,0 4-3 16,1-2 2-16,3 3-4 0,0-2-5 0,7-1 0 15,4 0-2-15,3-3-1 16,2 1-3-16,6-3 1 0,7-2 0 15,7-4-2-15,5-4 2 0,4-5 0 16,1-4-11-16,6-5-3 0,2-4-18 0,2-5-33 16,1-4-42-16,2-3-60 0</inkml:trace>
  <inkml:trace contextRef="#ctx0" brushRef="#br0" timeOffset="182746.0437">13318 13805 287 0,'0'0'58'16,"0"0"-15"-16,0 0-4 0,0 0-4 15,0 0-5-15,0 0-3 0,0 0-5 16,0 0-5-16,0 0-4 0,-15-26-7 16,14 25-2-16,1-1-3 0,-3 1-1 15,3-1-2-15,0 2 0 0,-1 0-1 16,-4 0 0-16,-5 3 1 0,0 10 0 15,-3 1 1-15,0 6 1 0,3 2 4 0,1-1-4 16,2 2 4-16,4 0-6 0,3-2 0 16,0 0 1-16,3-3-1 0,8-1-1 15,3-4 0-15,3 0 2 16,2-3-3-16,1-2 3 0,0-2 0 0,4-3 1 16,0-3 4-16,-1 0-1 0,6-8 3 0,-3-2-2 15,-1-4 1-15,-1-2 0 16,-4-3 2-16,-3-1-2 0,-3-5-4 15,-5 2 5-15,-5-1-4 0,-4 1 5 16,0 0-2-16,-1 4-2 0,-10 2 0 0,-2 1-2 16,-1 3 0-16,-5 4-1 0,0 1-2 15,2 4-4-15,1 1-1 0,-4 3-5 16,0 0-4-16,-4 4-6 0,4 3-10 16,0 3-16-16,11-4-14 0,-1 3-21 15,3-2-11-15,1 0-15 0,0 2-21 0</inkml:trace>
  <inkml:trace contextRef="#ctx0" brushRef="#br0" timeOffset="182977.1986">13298 13684 389 0,'0'0'70'15,"0"0"-16"-15,0 0-20 0,0 0-11 16,0 0-12-16,0 0-7 0,0 0-8 0,0 0 1 15,0 0 0-15,1-7 1 0,5 26 5 16,0 7 1-16,0 5-1 0,-1 6 4 16,-2 3-1-16,0 6-4 0,-2 1 2 15,-1 2-6-15,0 0 0 0,0-1-1 16,0-2-3-16,0-3-3 0,0-6-13 16,6-3-34-16,-1-10-65 0,2-6-80 15</inkml:trace>
  <inkml:trace contextRef="#ctx0" brushRef="#br0" timeOffset="183271.9835">13940 14002 574 0,'0'0'30'0,"0"0"-14"16,0 0-9-16,0 0-5 0,0 0-3 16,0 0 0-16,0 0-3 0,0 0-2 15,82-27-2-15,-53 26-5 0,3-1-2 0,4 2-10 16,0 0-22-16,6 0-46 0,-1 6-54 15,3 0-79-15</inkml:trace>
  <inkml:trace contextRef="#ctx0" brushRef="#br0" timeOffset="183806.1426">15076 13723 543 0,'0'0'36'0,"0"0"-9"0,0 0-6 15,0 0-8-15,0 0-4 0,0 0-2 16,0 0-3-16,0 0-4 0,0 0-5 15,0 0 1-15,-24-48 0 0,21 48 1 0,-6 14 3 16,1 5-1-16,-6 8-1 0,-1 4-1 16,-3 1 2-16,-5 0 4 0,0 4-4 15,1-2 4-15,-1-4-4 0,0-2-1 16,0-4 1-16,3-6 0 0,2-5 1 16,4-5 0-16,1-2 0 0,4-3 1 0,5-1 1 15,-9-2 0-15,7 0 0 16,-4 0 0-16,-6-7 0 0,7 3 0 15,-2-5 0-15,2-2-1 0,5 2-1 16,-2-3-1-16,3 3 0 0,3-4-2 0,0-3-2 16,0 1 2-16,7-4-3 0,2 3-6 15,8 0 7-15,-1 5-5 0,3-2 9 16,1 2 2-16,4 4-1 0,0-1 1 16,-1 4-2-16,0 3-2 0,-2 1 2 15,0 0-3-15,-2 2 3 0,-2 5-1 0,-1 6 0 16,-1 1 5-16,-1 2-6 0,-2 4 4 15,-2 0-4-15,3 0-9 16,-3-1-6-16,3 0-26 0,-3-3-25 16,-3-3-38-16,4-3-22 0,-3-2-15 0</inkml:trace>
  <inkml:trace contextRef="#ctx0" brushRef="#br0" timeOffset="184998.2903">15345 13641 396 0,'0'0'0'0,"0"0"24"0,0 0-24 0,0 0 30 15,0 0 8-15,0 0-12 0,0 0-7 16,0 0-4-16,0 0-6 0,-27-53-5 16,27 52-4-16,-1-1-4 0,1 2-2 15,0-1 1-15,0 1 2 0,0 0 3 16,0 11 2-16,1 3 0 0,9 7 1 0,-4 1-1 15,-2-1 0-15,2 2 1 0,-2 0-1 16,3 1 1-16,-1 1-2 0,0-2 0 16,0 4 6-16,0 0-7 0,1 1 6 15,-3 0-5-15,2-1-3 0,0-1 3 16,-2 0-3-16,-1 1-1 0,-1 0-1 16,-2 4-3-16,-3 2-3 0,-9 5-4 15,-10 0-34-15,-7 3-55 0,-8 0-115 16</inkml:trace>
  <inkml:trace contextRef="#ctx0" brushRef="#br0" timeOffset="186177.7914">9289 15086 175 0,'0'0'30'0,"0"0"-8"0,0 0-4 16,0 0 1-16,0 0 2 0,0 0 1 15,0 0-2-15,0 0-10 0,0 0-5 16,0 0-4-16,-11-21-2 0,11 21 5 16,0 0 2-16,0 0 5 0,3 3 0 15,8 5 6-15,4 2 3 0,2-5 0 16,-1 1 0-16,4-1-2 0,3-2-3 0,6 0 2 15,3 0-2-15,4-2-1 0,9-1 0 16,8 0-2-16,4 0-3 0,5 0-1 16,3 0 0-16,3 0 1 15,4 0-3-15,8 0 1 0,4 0-2 0,7 0-2 16,6-1-1-16,7-5 0 0,7-2 1 16,6-1-2-16,6-2 0 0,6 0-2 15,3 0 0-15,5-1 1 0,0 1-1 16,3 2 1-16,-1 2 0 0,3 2-2 15,1-2 1-15,3 4 1 0,2 0-1 0,-1 0-2 16,2 1 1-16,-4-3 0 0,1 0 0 16,0-1 2-16,-3-2-1 0,0 1 0 15,-1-4 0-15,-3 1 0 0,-2-2 1 16,1-2 1-16,-4 0 0 0,0 0-1 16,-3 1-3-16,-5 1 1 0,-4 0 0 0,-3-1 1 15,-5 3 1-15,-4 2 1 16,-6 1-2-16,-3 2 2 0,-5 0-2 15,-8 3 1-15,0-1-2 0,-7-1-1 16,-4 3-4-16,-9-1-3 0,-7 1-12 0,-8 1-37 16,-8 0-56-16,-9 1-73 0</inkml:trace>
  <inkml:trace contextRef="#ctx0" brushRef="#br0" timeOffset="187166.8178">9891 15655 168 0,'0'0'53'0,"0"0"-2"16,0 0-8-16,0 0-7 0,0 0-1 0,0 0-7 16,0 0-8-16,0 0-7 0,0 0-8 15,-58-57-5-15,48 56 0 0,-2-1-2 16,2 2-1-16,-3 2 1 0,4 3-1 16,-2 5 2-16,2 0 1 0,5-2 0 15,-5 6-1-15,2-1 0 0,4 2-1 0,-3 5-1 16,2-2 3-16,-1-4 0 0,0 1-3 15,2 0 3-15,2-3-2 0,-1 5 2 16,2-1 1-16,0-2 5 16,3 6-3-16,5-3 5 0,0-2-7 0,2 0-1 15,1-2 1-15,1-1-1 0,1-4 1 16,3 2 1-16,-1-3-1 0,0 0 2 16,0 0-2-16,2-1 0 0,-1 1-1 15,1 0 0-15,-1 1 1 0,-4-3-2 16,0 2 0-16,-4-3-1 0,-2 2-2 0,1-1 3 15,-4-2 1-15,0 0 1 0,-3-3 4 16,0 4 1-16,0 4 4 0,-10 4 0 16,-6 3 0-16,-6-3-4 0,-4 1-1 15,-3-5-4-15,2-1 1 0,5-2-1 16,5-3 1-16,4 0 0 0,7-2 2 16,-6 0-1-16,5 0 1 0,-3-5-1 15,4-1-2-15,3-6 1 0,2-4-2 16,1-4 0-16,6-5 0 0,5 3 0 15,7 0-2-15,2 2 4 0,-1 2-5 0,2 3 2 16,-9 7 2-16,5-1-2 0,-8 7 3 16,4 2-2-16,4 0-2 0,2 0 0 15,3 0 2-15,-2 6 2 0,2 1 3 16,-5 2-1-16,2 1-2 0,-6-1-5 16,3 4 0-16,-9-5 0 0,0 4-1 0,-1 3 0 15,-3 3 2-15,-3 7 0 16,0-3-1-16,-7 4-5 0,-3-2-5 15,-4 1-14-15,0-1-13 0,-2-1-26 16,2-2-22-16,5-5-10 0,0-4-23 0</inkml:trace>
  <inkml:trace contextRef="#ctx0" brushRef="#br0" timeOffset="187338.6696">9947 15766 321 0,'0'0'36'0,"0"0"-25"0,0 0-36 15,0 0-5-15,0 0-10 0,0 0-15 16,0 0 3-16,0 0-14 0,85-15-20 16</inkml:trace>
  <inkml:trace contextRef="#ctx0" brushRef="#br0" timeOffset="187693.4349">10265 15937 235 0,'0'0'36'0,"0"0"-10"16,0 0-6-16,0 0-4 0,0 0-8 16,-52 77-5-16,49-68 1 0,-1 2-1 15,1-1 2-15,0 2-3 0,0-1 0 16,2-1 1-16,-1 2-1 0,1-7 6 15,1 1 3-15,0-6 9 0,-3 0 6 0,3 0 7 16,0 2 6-16,0 0-5 0,-3-1-6 16,3-1-3-16,-1 1-8 0,-4-1-4 15,-3-2-1-15,-1-5-6 0,2-3-1 16,1-5 1-16,2-3-4 0,1-6 2 16,3 1-3-16,3 0-1 0,8 3 0 0,2 0-2 15,6 2 0-15,1 3-1 0,2 3 0 16,3 6 1-16,-1 4-2 15,1 2 2-15,-2 2 0 0,2 6-2 16,-2 4 0-16,0 4-2 0,-4 2-2 0,-1 3-1 16,-6 5-1-16,-1 6-15 0,-6 3-31 15,-5 3-54-15,-2 3-49 0</inkml:trace>
  <inkml:trace contextRef="#ctx0" brushRef="#br0" timeOffset="189206.4271">11589 15437 132 0,'0'0'36'0,"0"0"-3"0,0 0-6 15,0 0-8-15,0 0 0 0,0 0 3 16,0 0 4-16,0 0 0 0,0 0-2 16,15-59-1-16,-15 59-3 0,0-2-4 15,2 1-5-15,-2-1-4 0,0 1-5 0,0-1 2 16,0 1-4-16,0-2 0 15,0 3 0-15,-3-3 1 0,-2-1 2 0,0 2-1 16,-4-1 2-16,5 1-1 16,-8 1-1-16,1 1 2 0,-1 0-1 0,-1 0 3 15,-1 0 0-15,-8 0 0 0,0 0-2 16,-4 0 0-16,6 0-2 0,0 1 1 16,10-1 0-16,4 0 0 0,-7 2 1 15,7-2-1-15,0 0-1 0,-7 1 0 16,9-1-1-16,-3 0 0 0,2 2 2 0,5-2 0 15,-1 0 0-15,1 0-2 0,-2 0 1 16,1 0-3-16,-2 0-1 0,3 0 0 16,-3 0 0-16,3 0 0 15,0 1 0-15,-1-1 4 0,-1 8-1 0,-2 2 0 16,0 1 1-16,1 7 1 0,0 0 0 16,1 4 1-16,-2 5-1 0,4 1 1 15,0 2-1-15,0 0 1 0,0 3 0 16,3 2-2-16,0 2 3 0,0-1-2 15,0 0 1-15,2 3-1 0,0-3-1 0,-1 1 4 16,0-3-3-16,1 3 4 0,-1-3-5 16,-1-1-2-16,1 0 0 0,-1-3-1 15,1 2 2-15,-1 2-2 0,0-1 1 16,-1 2-1-16,1-1 1 0,-2-1-3 16,1-1 0-16,-1-4 2 0,1-1-2 0,-1-2 1 15,-1-2 2-15,5-4-2 16,-3-4 2-16,1 1 0 0,0 0 0 15,1 0 5-15,1-1-6 0,-1-1 8 16,6-4-8-16,-1 1 1 0,5-4 1 0,6 1-2 16,3-4-4-16,5 0-3 0,5-3-9 15,5-1-23-15,4 0-34 0,1 0-65 16,5-2-71-16</inkml:trace>
  <inkml:trace contextRef="#ctx0" brushRef="#br0" timeOffset="189793.3407">12217 15938 505 0,'0'0'27'0,"0"0"-8"15,0 0-5-15,0 0-6 0,0 0-7 16,0 0-4-16,0 0-3 0,0 0 2 16,0 0-1-16,0 0 5 0,-79 16-3 15,76 5 1-15,3-1-1 0,0 5 2 16,0-2 1-16,3-2 0 0,3-1-1 15,-2-5 0-15,2 0-2 0,1-3 1 0,-3-4 0 16,7 2 1-16,-4-5 2 0,4-5 3 16,8 0 0-16,0-5 1 0,11-7-1 15,-2-1-2-15,-2-4 2 16,-2-1-2-16,-3-2 2 0,-3-1-1 0,-3 1 3 16,-1-1 0-16,-3-1 3 0,-4 1-2 0,-2 0 1 15,-5 0-3-15,0-3-6 0,-11 1 4 16,1 0-5-16,-7 2 5 15,-4 1 1-15,1 3 0 0,-3 4 3 16,-2 2-1-16,2 2-1 0,-3 2-2 0,10 3-2 16,-1 3-1-16,-2 1-2 0,3 1 1 15,-4 8-3-15,5 2 1 0,1 1-2 16,8 0 1-16,2 3 0 0,2 3 0 16,2 1 4-16,2 5-3 0,5-3 4 15,6-1-3-15,3-1 0 0,4-5 0 0,1-1 2 16,3-1 0-16,2-3-3 0,3 0-2 15,1-3-2-15,-1 0-8 16,0-1-17-16,0 1-40 0,-2-2-62 16,1 2-64-16</inkml:trace>
  <inkml:trace contextRef="#ctx0" brushRef="#br0" timeOffset="190213.7572">13169 16011 437 0,'0'0'64'0,"0"0"-23"0,0 0-15 15,0 0-12-15,0 0-7 16,0 0-4-16,0 0-1 0,0 0 0 15,0 0 0-15,68-62-1 0,-33 56-1 16,4 1 0-16,4 0-1 0,-1 2 1 0,0 2-3 16,-2-1-1-16,-2 2-7 0,-3 0-6 15,-3 0-4-15,-2 0-10 16,-3 0-40-16,1 0-34 0,-11 0-48 0</inkml:trace>
  <inkml:trace contextRef="#ctx0" brushRef="#br0" timeOffset="190467.9931">13367 15754 500 0,'0'0'55'0,"0"0"-18"0,0 0-16 16,0 0-12-16,0 0-10 0,0 0-1 0,0 0 0 15,0 0 3-15,0 0 1 0,0 0 1 16,-9 91 3-16,9-50-4 0,0 3 3 16,0 2-6-16,0 3-3 0,0-1 0 15,0-1-4-15,0-3-3 0,5-4-10 16,2-4-21-16,2-7-74 0,5-11-100 0</inkml:trace>
  <inkml:trace contextRef="#ctx0" brushRef="#br0" timeOffset="191057.7292">14611 15811 186 0,'0'0'56'0,"0"0"0"16,0 0-9-16,0 0-8 0,0 0-6 16,0 0-3-16,0 0-10 0,0 0-5 0,-45-80-2 15,40 78-7-15,1 0-2 0,-4 2-2 16,-3 0 0-16,-3 2-2 0,-5 5-2 16,7 1 1-16,1 2-2 0,2 4 1 15,5-5-2-15,-2 8-1 0,5-7 8 16,1 4-6-16,0 4 8 0,0-5-4 0,1 5 1 15,5-6-1-15,-2-3 0 0,7 2-1 16,1-4 4-16,2-2 3 0,6-3 2 16,0-2-1-16,5 0-1 15,-2-2-3-15,1-8 1 0,1 2 0 0,-5-5 1 16,-1 1 2-16,-3 1-4 0,0-2 4 16,-5-1-5-16,1-1 5 0,-5 0 0 15,0 3 0-15,-2-3-2 0,-4 4-3 16,-1-2-2-16,0-6-1 0,-4 2 0 15,-6-2-1-15,2 6-3 0,-6 6-5 0,-6 2-3 16,-4 4-8-16,-6 1-13 16,0 0-27-16,1 7-35 0,6 4-30 0,4 2-30 15</inkml:trace>
  <inkml:trace contextRef="#ctx0" brushRef="#br0" timeOffset="191326.0752">14575 15519 280 0,'0'0'79'0,"0"0"-4"15,0 0-8-15,0 0-18 0,0 0-17 16,0 0-11-16,0 0-14 0,0 0-8 16,0 0 0-16,-25-47 0 0,25 63 2 15,3 11 2-15,4 9-1 0,3 5 3 0,3 3-5 16,0 1 2-16,0 3-3 0,2-1 0 15,-2-1 4-15,1-1-5 0,-4-1 4 16,2-3-5-16,-2-2-1 16,-1-1-1-16,-3-3-2 0,-1-3-1 0,-1-5-14 15,1-3-38-15,-4-8-74 0,1-6-90 16</inkml:trace>
  <inkml:trace contextRef="#ctx0" brushRef="#br0" timeOffset="191630.5659">15040 15799 624 0,'0'0'23'16,"0"0"-9"-16,0 0-5 0,0 0-7 15,0 0-2-15,0 0-2 0,0 0 0 16,0 0 1-16,0 0-2 0,0 0 2 16,68-20-2-16,-32 17-2 0,3 0-3 15,5 2-4-15,3 1-21 0,2-4-33 16,2 4-67-16,-2-2-104 0</inkml:trace>
  <inkml:trace contextRef="#ctx0" brushRef="#br0" timeOffset="192253.9952">16210 15495 272 0,'0'0'50'0,"0"0"2"0,0 0-3 16,0 0-4-16,0 0-7 0,0 0-9 16,-10-79-5-16,7 74-6 15,3 1-4-15,0 4-6 0,-1-2-4 0,1 2-3 16,-2 0-4-16,-2 0-1 0,-5 3 1 16,-2 11 0-16,-3 7 0 0,0 9 1 15,1 5-2-15,-1 7 0 0,-2 0 1 16,-2 2 0-16,1 0 1 0,-2-5-4 15,1-4 3-15,0-5-2 0,2-5 1 0,2-5 5 16,2-8-4-16,2-2 6 0,4-4-3 16,3-2 2-16,-4-2 4 0,0 0 0 15,-2-2 0-15,-5 0 0 0,1-4 0 16,-3-8-6-16,3-3 3 0,3 0-5 16,2-3 3-16,1 6 0 0,3-4 1 0,1-1-1 15,2 5-1-15,-1-6 0 16,2 7-1-16,0-2 0 0,3-2 0 15,0 7-1-15,8-5-1 0,0 6-1 16,4 2 1-16,4 1 0 0,6 4 1 0,1 0 2 16,1 4 0-16,2 5 1 0,0 2-1 15,-3 2-2-15,0 1 0 0,-1 1-3 16,-2 2 3-16,-3 1-2 0,2-1-1 16,-3-1-6-16,-2 1-5 0,-1-3-17 15,-3 0-23-15,-3-4-24 0,-1 0-28 0,-3-4-8 16,-3-4-6-16</inkml:trace>
  <inkml:trace contextRef="#ctx0" brushRef="#br0" timeOffset="192525.9765">16327 15354 319 0,'0'0'86'0,"0"0"-19"15,0 0-17-15,0 0-20 0,0 0-11 16,0 0-10-16,0 0-3 0,0 0-1 16,0 0 1-16,0 0 0 0,25-3 0 15,-5 18-4-15,-3 7 0 0,2 3-2 16,-1 5 0-16,-3 7 0 0,0 3-1 16,-1 5 0-16,-3 5 0 0,-3 1-1 15,-1 2 2-15,-4 2 1 0,-3 0-4 16,0-2-1-16,-6-1-4 0,-8 2-13 15,-6-3-21-15,-5-1-60 0,-7-1-72 0</inkml:trace>
  <inkml:trace contextRef="#ctx0" brushRef="#br0" timeOffset="193093.9728">14115 15502 341 0,'0'0'43'0,"0"0"-7"16,0 0-9-16,0 0-4 0,-61 82 2 15,52-46-1-15,-1 7-3 0,6 0-5 16,-3 2-9-16,2-1-1 0,2-1 2 15,2 1-6-15,1-1 5 0,0-3-5 0,3 2-3 16,6 1 2-16,2-2-3 0,2 0-1 16,6 0-1-16,0-1 1 0,4-4-2 15,4-1-3-15,7-3-5 0,3-3-12 16,8-5-14-16,7 0-36 0,3-5-61 16,6-3-83-16</inkml:trace>
  <inkml:trace contextRef="#ctx0" brushRef="#br0" timeOffset="194065.8879">16745 15187 160 0,'0'0'43'0,"0"0"-7"0,0 0-11 0,0 0-5 16,0 0-5-16,0 0-4 0,0 0-2 16,0 0 0-16,0 0 0 0,0 0 2 0,1-11 0 15,16 6-3-15,6-2-2 16,0 1-3-16,1-2 2 0,0 1-2 15,2-3 2-15,-2 3 0 0,1-3-1 16,-2 2 3-16,-3-1 4 0,-6 3 4 0,-5 2 3 16,-4 3 3-16,-5 1 0 0,0-2 0 15,0 2-5-15,1 0-2 0,0 0-3 16,1-3-3-16,-1 3 1 0,1-1-3 16,-2 1-1-16,1-1 0 0,-1 1-3 15,2 0-2-15,-2 0 1 0,0 0 0 0,0 0 3 16,0 7-2-16,-3 2 0 0,-2 5 0 15,0 0-2-15,2-3 0 16,-2 3 7-16,1 4-6 0,0 1 5 0,1 5-4 16,0-1-2-16,0 0 2 0,2 1-2 15,-1 2 2-15,2 1-1 0,0 2 1 16,0 4-1-16,0 0 2 0,2 6-3 16,2 0 2-16,0 1 0 0,3 0 0 15,1 0-3-15,-1-2 2 0,2-2 0 16,2 0 2-16,1 1 0 0,1-2 0 0,-2-1 2 15,3 0-5-15,0 1 4 0,-1 0-5 16,1-2 0-16,-2 1 0 0,1 1-1 16,-3 0 0-16,-1 1 0 0,-2 0 1 15,-3 2-2-15,-1-1 3 0,-3 1-2 16,-3-6 2-16,-5-2-2 0,-4-3 2 16,-2-4 0-16,-2-3 2 0,-6-3 0 15,3-4 0-15,-7-2-1 0,-1-1 1 16,-2-2 0-16,-3-1 0 0,0-2-2 15,0-2 1-15,0 1-1 0,2-4 1 0,0 0-2 16,8 0-2-16,3 0-2 0,8 0-4 16,5 0-14-16,0 0-33 0,6 0-68 15,-3 0-70-15</inkml:trace>
  <inkml:trace contextRef="#ctx0" brushRef="#br0" timeOffset="235455.2491">15862 13503 85 0,'0'0'31'15,"0"0"-6"-15,0 0-6 0,0 0-9 16,0 0-5-16,0 0-3 0,0 0-3 0,0 0-2 16,0 0-1-16,-5-18 2 0,4 18 2 15,1 0 2-15,0 0 5 0,0 0 0 16,0 0 3-16,0 0-1 0,0 3 1 16,0 4-1-16,0-2-1 0,0 7 0 15,0-6-1-15,0 6 0 0,0 5 2 0,1-6 0 16,4 4 0-16,-1 0-3 15,2 0-2-15,-1 0 1 0,1-3-1 0,1 3-2 16,1-3 0-16,-1 0-1 16,3-2 3-16,-3-4 0 0,-1 0 5 0,0 0 2 15,-1-3 4-15,0-1 6 0,1-2 3 16,4 0-1-16,6-5-4 0,4-7-5 16,0-4-8-16,2-6-2 0,-2-3-2 15,-1-1-2-15,4-2 1 0,-4-2 0 16,0 3 1-16,-1-1-2 0,0 3 0 0,-2 2 0 15,-2 2-2-15,1 1 1 0,-2 3-2 16,-1 2-2-16,-4 4 0 0,1 2-4 16,-2 3-3-16,0 0-2 0,2 2-8 15,-2-1-7-15,3 2-11 0,-5 1-45 16,6 2-43-16</inkml:trace>
  <inkml:trace contextRef="#ctx0" brushRef="#br0" timeOffset="235866.9444">15875 13766 299 0,'0'0'50'0,"0"0"-5"15,0 0-10-15,0 0-11 0,0 0-7 16,0 0-8-16,0 0-7 0,0 0-4 16,0 0-1-16,0 0 2 0,-8-18-2 15,8 18 4-15,0 0-1 0,0 11 2 0,0-1-1 16,6 4 0-16,3-4-1 15,1-1 1-15,6 3 1 0,0-4 0 16,-6-4 3-16,10 0 1 0,0-4 2 16,1 0-3-16,9-4 1 0,-2-3-3 0,0-4-3 15,1-2 0-15,2-3-1 0,-1 0 2 16,0-4-2-16,2-1-4 0,-1-1-7 16,-4-3-8-16,5 0-16 0,-3-3-30 15,-3 1-47-15,-2 0-50 0</inkml:trace>
  <inkml:trace contextRef="#ctx0" brushRef="#br0" timeOffset="270210.2779">14881 16501 133 0,'0'0'24'0,"0"0"2"0,0 0-4 0,0 0 1 15,0 0-3-15,0 0-7 0,0 0-6 16,0 0-2-16,0 0 1 0,14-61 3 0,-6 65 4 16,1 7 3-16,-1 6 7 15,1 3-4-15,-3 1 3 0,-2 0-7 16,-1 1-12-16,0-6 3 0,0 0-5 15,-2 0 1-15,3-5 5 0,-2-1-5 0,1 0 2 16,-2-2-2-16,2-1-2 0,0 5 2 16,1-4 2-16,1-1-1 0,1-3 3 15,2 3 2-15,1-2 4 0,4-1 6 16,7-4 1-16,5 0 1 0,2-4-2 16,3-10-6-16,4-3 1 0,0-5-4 0,1-3 0 15,1-2-3-15,1-4-6 0,-4 1 3 16,1-2-6-16,-2 4 4 15,-3 1 1-15,-6 5-4 0,-1 4 0 16,-6 4-1-16,-3 5-1 0,-6 2-1 0,3 2-1 16,-3 0-2-16,-2 3-3 0,4-1-10 15,-5 2-24-15,0-1-25 0,2 2-39 16,-6 0-25-16,0 0-31 0</inkml:trace>
  <inkml:trace contextRef="#ctx0" brushRef="#br0" timeOffset="270660.2845">14789 16782 200 0,'0'0'47'0,"0"0"-6"16,0 0-7-16,0 0-8 0,0 0-10 16,0 0-5-16,0 0-3 0,0 0-1 15,0 0 1-15,0 0 2 0,-2-10 2 16,1 10 1-16,1 1 0 0,0 13-4 15,0 1-1-15,0 9 1 0,4-1-2 0,2 0 0 16,4-1-1-16,-1 3 0 0,1-4 1 16,3 0-1-16,0-1-2 0,3-7-1 15,0 1 2-15,4-6-2 0,1-4 1 16,1-2 3-16,6-2-2 0,2-6 1 16,3-12-1-16,8-7-3 0,2-7 1 0,6-9 0 15,4-3-1-15,1-1 2 16,1-3-4-16,-1 5 1 0,-2 2-7 15,0 0 0-15,-2 4-13 0,-3 1-27 16,2 5-43-16,-4 3-80 0</inkml:trace>
  <inkml:trace contextRef="#ctx0" brushRef="#br0" timeOffset="283107.6192">22846 15687 62 0,'0'0'17'0,"0"0"-4"0,0 0-1 0,0 0 2 15,0 0-2-15,0 0 1 0,0 0-2 16,0 0-4-16,0 0 0 0,-1-13-4 16,1 11-1-16,0 2-1 0,-2-3-1 15,2 3 0-15,0-1 0 0,0 1 1 16,0-2-1-16,-1 2 0 0,1-1 1 15,0 1-1-15,0-2-1 0,0 2-1 0,0-1 0 16,0 1 0-16,-2 0 1 0,2-2 1 16,0 2-2-16,0 0-1 0,0 0-4 15,0 0-4-15,0-1-2 0,0 1-5 16,0 0 1-16,0 0 2 0,0 0 2 16,0 0-2-16,0 0-5 0,0 0-14 0</inkml:trace>
  <inkml:trace contextRef="#ctx0" brushRef="#br0" timeOffset="284666.8069">22875 15783 177 0,'0'0'37'15,"0"0"-2"-15,0 0 2 0,0 0-4 16,0 0-4-16,0 0-7 0,0 0-4 16,0 0-3-16,0 0-5 0,0 0-3 15,0-50-5-15,0 48-3 0,0 1 0 0,0 1 0 16,0 0-2-16,-3 0 3 0,-4 9 0 15,3 8 0-15,-2 3 0 0,1-4 4 16,4 1-3-16,-1 1 1 16,2-4-1-16,0 6-2 0,0-2 0 0,0-6 1 15,0 4 1-15,3-5-1 0,2 0 1 16,-2-1-1-16,1 0 1 0,-1-2-1 16,0-3 2-16,2 3 0 0,-2-5 0 15,0 0 3-15,0 0 2 0,2-3 3 16,1 0 0-16,5 0 5 0,3 0-4 0,1-6 3 15,1-3-3-15,-2-3-1 0,-1-2 1 16,-1-2-2-16,1-1 2 0,-4-4 5 16,-2 0-1-16,-2 1-6 15,-2-4 2-15,-1 0-11 0,-2 1 4 0,0-5 1 16,-5 2 0-16,-3 0 0 0,-1 2-3 16,-3 3 3-16,1 1-2 0,-2 3 2 15,0 4-2-15,3 3-1 0,-2 3-1 16,-2 1-2-16,4 2 0 0,-6 2-2 15,1 2-2-15,4 0 0 0,-7 10-1 0,5 4 2 16,0 6 2-16,2 2 0 0,-1 4 1 16,2 0-2-16,4 0 0 0,2-7-1 15,2 0-1-15,2-4 2 0,6-3 1 16,8 2 2-16,3-6 1 0,4-3 1 16,4-5 1-16,3 0 2 0,0 0-1 0,1-5 0 15,2-3-1-15,-2 0 0 16,0 1-3-16,1-1 0 0,0 2-2 15,1 0-3-15,-1 4-6 0,0 2-7 16,1 0-34-16,-4 2-64 0,1 8-102 0</inkml:trace>
  <inkml:trace contextRef="#ctx0" brushRef="#br0" timeOffset="284927.3323">23495 15870 569 0,'0'0'25'0,"0"0"-18"16,0 0-4-16,0 0-7 0,0 0 0 0,0 0-3 15,93-79-4-15,-61 71-6 0,2 4-12 16,0-1-21-16,-1 4-28 0,-4 0-38 16,-3 1-30-16</inkml:trace>
  <inkml:trace contextRef="#ctx0" brushRef="#br0" timeOffset="285107.5115">23480 16062 386 0,'0'0'50'0,"0"0"-24"15,0 0-12-15,0 0-9 16,0 0-7-16,92-32-10 0,-56 22-5 0,0-1-17 16,6 2-25-16,4-2-57 0,2 2-69 0</inkml:trace>
  <inkml:trace contextRef="#ctx0" brushRef="#br0" timeOffset="285677.8221">25124 15604 307 0,'0'0'60'0,"0"0"-11"16,0 0-9-16,0 0-10 0,-38-77-7 15,31 68-9-15,0-4-5 0,2 6-2 16,-2 1-1-16,1 0-1 0,2 3-3 0,1 1 0 15,-4 2-3-15,-5 0 0 0,-8 2-1 16,-3 7 0-16,1 6 1 0,0 3 1 16,4 4 0-16,2-1-1 0,3 1 0 15,4 0-1-15,3-1 1 0,2-4-2 16,2-1 2-16,1-3 0 0,1-1 0 16,0 6 1-16,0-8-1 0,0 2-2 15,4-4 3-15,-1-5 0 0,5 2 4 16,-1 2 1-16,6-7 1 0,4 0 2 15,2-3-1-15,5-6 3 0,0-3 0 0,-1-2 3 16,0-2 0-16,-2-3 0 0,0 1 0 16,1 0-2-16,-4 1-1 0,-2 4 1 15,-3 2-3-15,-3 4 1 0,-4 0-5 16,-3 4-2-16,2 2-2 0,-5 1-1 16,4 0 1-16,4 0-3 0,1 9 2 0,1 6-1 15,-3 5 1-15,-2 2 1 16,-4 5 0-16,-1 3-3 0,0-3 2 15,-1 2-2-15,-4 1 0 0,-2-1 1 16,1-2-7-16,4-2-4 0,-1-6-18 0,1-8-34 16,2 0-59-16,0-6-98 0</inkml:trace>
  <inkml:trace contextRef="#ctx0" brushRef="#br0" timeOffset="286050.593">25491 15487 531 0,'0'0'44'0,"0"0"-17"16,0 0-11-16,0 0-9 0,0 0-4 16,0 0-2-16,0 0-3 0,0 0 2 15,-84 33-2-15,71-10 1 0,2 3 1 16,3 2-1-16,2 0-1 0,3-1 0 0,2 0-1 15,1-2 1-15,0-2-2 0,6-3 1 16,1-2-2-16,3-3 1 0,3-3 4 16,-4-4-4-16,-2-4 0 0,5-2 1 15,-1-2-4-15,5-2 8 0,2-8 1 16,-4-4 3-16,-4-1 1 0,-4-5-2 16,-4-3 4-16,-2 0-1 0,0-4-1 15,-5-1 2-15,-4-1-2 0,-1 1 0 16,2 3 1-16,-1 1-1 0,2 9-1 15,-2 2-2-15,5 5-3 0,1 4-4 0,0 1-5 16,3 3-11-16,0-2-31 0,0 2-60 16,0 0-116-16</inkml:trace>
  <inkml:trace contextRef="#ctx0" brushRef="#br0" timeOffset="286415.2354">25594 15112 462 0,'0'0'55'0,"0"0"-14"0,0 0-10 16,0 0-10-16,0 0-7 0,0 0-6 15,0 0-6-15,0 0-3 0,0 0-1 0,0 0-1 16,-40-36 2-16,22 51-1 0,3 2 0 15,4 1-1-15,5-5-1 0,2 4 6 16,4 2-4-16,0 0 4 0,4 2-5 16,6-2-1-16,6-6 2 0,3-3 2 15,1-8 0-15,6-2 5 0,0 0-2 16,0-9 3-16,-1-4 4 0,-5-5-7 16,-4-2 6-16,-6-3-4 0,-4-1 3 15,-6-1 1-15,0 0-3 0,-10 0-2 16,-8 3-3-16,-4 0-1 0,-6 5-3 0,-3 5-2 15,-4 6-5-15,-2 6-12 0,1 6-25 16,1 11-67-16,6 7-103 0</inkml:trace>
  <inkml:trace contextRef="#ctx0" brushRef="#br0" timeOffset="286574.5302">25834 15339 338 0,'0'0'-33'0,"0"0"-72"16</inkml:trace>
  <inkml:trace contextRef="#ctx0" brushRef="#br0" timeOffset="289082.1585">28413 15818 280 0,'0'0'51'0,"0"0"-15"16,0 0-11-16,0 0-10 0,0 0-8 15,0 0-5-15,0 0-1 0,0 0 2 16,0 0 2-16,0-21 6 0,0 31-2 16,-5 6 6-16,2 0-3 0,0 1 3 15,0 1-1-15,-1 1-2 0,-1 3-2 16,2-7-2-16,2 0-1 0,-1-3-5 16,1-8 0-16,1 2-2 0,0-6 1 15,-2 0 2-15,2 0 5 0,0 1 5 16,0 1 6-16,0 0 5 0,0-2-3 0,0 1-6 15,0-1-7-15,0-3-4 0,0-10-2 16,0-7 3-16,-2-8-2 0,-1 1-4 16,2 0 4-16,-2-2-5 0,0-2 5 15,0-2 0-15,1-3-3 0,1-3 2 16,1-1-2-16,0 0 1 0,1 2 0 0,4 3-1 16,1 5-1-16,2 6-1 15,1 5-1-15,-2 6 0 0,2 3-2 16,4 3 1-16,-5 4-2 0,10 0 2 15,2 3 2-15,3 0-2 0,8 1 1 0,-4 7-1 16,0-1-2-16,-2 4-1 0,-3-2-2 16,-2 2-11-16,-1 0-10 0,-5-1-19 15,0 1-25-15,-5-2-19 16,-1 1-24-16,-4-2-11 0</inkml:trace>
  <inkml:trace contextRef="#ctx0" brushRef="#br0" timeOffset="289259.3861">28322 15822 240 0,'0'0'48'0,"0"0"-10"0,0 0-8 15,0 0 0-15,0 0 1 0,0 0 7 16,0 0-6-16,0 0-6 0,0 0-10 16,61 5-15-16,-23-8 0 0,2-5-4 15,3 1-5-15,1-2-2 0,0 3-17 0,-3 0-20 16,1 1-49-16,-4 1-62 15</inkml:trace>
  <inkml:trace contextRef="#ctx0" brushRef="#br0" timeOffset="289511.6332">29122 15830 522 0,'0'0'39'0,"0"0"-17"0,0 0-6 0,0 0-7 16,0 0-5-16,0 0-6 0,0 0-2 16,0 0-4-16,0 0-1 0,0 0-3 15,75-79-6-15,-46 79-12 0,0 0-30 16,-1 0-35-16,2 0-35 0,-3 0-42 15</inkml:trace>
  <inkml:trace contextRef="#ctx0" brushRef="#br0" timeOffset="289686.4857">29032 16017 308 0,'0'0'70'0,"0"0"-14"15,0 0-14-15,0 0-15 0,0 0-13 16,0 0-7-16,99 9-7 0,-67-15-7 0,1-2-9 16,2 2-18-16,-2-1-50 0,2-1-65 15</inkml:trace>
  <inkml:trace contextRef="#ctx0" brushRef="#br0" timeOffset="290053.6582">30020 15466 497 0,'0'0'45'0,"0"0"-15"16,0 0-10-16,19-93-3 0,-5 74-6 0,1 2-3 15,2 3-3-15,1 3-3 0,0 4-2 16,2 3-1-16,-5 2-1 0,4 0 1 16,-2 2-2-16,2 2 0 15,3 6 1-15,-5 1 0 0,0 6 0 0,-4 3 3 16,0 3-2-16,-2 7 0 0,-7 3-1 16,-3 6-1-16,-1 4 2 0,-8 4-1 15,-8 1 2-15,-5-2-2 0,-3 0 0 16,-4-6-2-16,1-1 2 0,3-7 4 15,1-6-6-15,6-3 3 0,6-6-7 0,4-7-8 16,5-4-14-16,2-4-31 0,0 2-38 16,2 1-60-16,10-3-35 0</inkml:trace>
  <inkml:trace contextRef="#ctx0" brushRef="#br0" timeOffset="290297.4462">30299 15275 289 0,'0'0'70'0,"0"0"-6"0,0 0-18 0,0 0-13 16,0 0-15-16,0 0-8 0,0 0-4 15,0 0-3-15,0 0 0 0,100-41-2 16,-78 57 1-16,-2 5-2 0,-1 5 1 16,-2 5-1-16,-2 2 0 0,-4 7-2 15,-2 2 2-15,-6 5-1 0,-3 3 1 0,-5 2 0 16,-11 0-1-16,-1-2-1 0,-8-3-1 15,1-5 1-15,-4-1-5 0,4-4 1 16,0-3-11-16,1-6-26 0,2-1-53 16,-1-5-99-16</inkml:trace>
  <inkml:trace contextRef="#ctx0" brushRef="#br0" timeOffset="290499.4398">29829 16172 530 0,'0'0'47'0,"0"0"-18"16,0 0-12-16,0 0-9 0,0 0-6 0,0 0-2 16,0 0-5-16,78-63-3 15,-49 63-8-15,3 0-27 0,1 0-68 16,4 0-136-16</inkml:trace>
  <inkml:trace contextRef="#ctx0" brushRef="#br0" timeOffset="290678.9795">30752 16062 655 0,'0'0'38'0,"0"0"-14"15,0 0-8-15,0 0-7 0,0 0-4 16,0 0-5-16,0 0-4 0,0 0-5 0,0 0-26 16,0 0-72-16,-65-73-201 0</inkml:trace>
  <inkml:trace contextRef="#ctx0" brushRef="#br0" timeOffset="291726.4156">21051 16996 269 0,'0'0'62'16,"0"0"-4"-16,0 0-17 0,0 0-12 15,0 0-8-15,0 0-6 0,0 0-5 16,0 0-6-16,0 0-10 0,-18-41-2 0,16 41 1 15,-2 0 2-15,-2 12 5 0,-4 9 3 16,0 7-3-16,0 0-2 0,3 1 2 16,1 0 0-16,4-3-1 15,2-2 1-15,0-1 0 0,0-3 0 0,5-5 1 16,-1-3 16-16,3 1-17 0,-1-6 15 16,0 0-12-16,1 2 2 0,4-9 1 15,4 0-13-15,2-7 12 0,5-7-14 16,0-1 16-16,1-9 0 0,-4 1 1 15,1-4 1-15,-1-1 0 0,-5 1 3 0,-2-2-1 16,-5 1 4-16,-6-4-5 0,-1 1-3 16,-5-2-2-16,-11 1-1 0,-4 0-2 15,-4 1 1-15,-5 8-3 0,-2 0 0 16,-1 6 0-16,-2 7-1 0,4 5-1 16,1 5 0-16,5 1-3 0,4 10 1 15,5 4 2-15,5 6-1 0,7 4-2 16,3 2 1-16,7 3 2 0,6-1-2 15,7 0 4-15,8-2-2 0,4-1 2 16,5-6-1-16,2-4 1 0,2-2-1 0,2-4 0 16,-4-3-1-16,-2-4 2 0,-4 0-1 15,-6-3-2-15,-7 0-1 0,-2 0-4 16,-7 0-8-16,0 0-21 0,-1-3-50 16,-3 3-72-16,-1 0-110 0</inkml:trace>
  <inkml:trace contextRef="#ctx0" brushRef="#br0" timeOffset="291948.9126">21724 17102 571 0,'0'0'32'15,"0"0"-13"-15,0 0-10 0,0 0-7 16,0 0-6-16,0 0-3 0,0 0-2 16,0 0-7-16,0 0-19 15,82-73-39-15,-54 73-63 0,-1 0-89 0</inkml:trace>
  <inkml:trace contextRef="#ctx0" brushRef="#br0" timeOffset="292117.4161">21667 17329 501 0,'0'0'51'0,"0"0"-32"0,0 0 2 16,0 0-19-16,0 0 0 0,97-37-1 16,-60 25-7-16,3-1-4 0,8-2-21 0,7 0-7 15,4 0-70-15,7-5-72 16</inkml:trace>
  <inkml:trace contextRef="#ctx0" brushRef="#br0" timeOffset="292686.5672">23377 16932 436 0,'0'0'39'0,"0"0"-12"15,0 0-9-15,-3-88-6 0,3 70-4 16,0-1-3-16,0 6 1 0,-2-6 0 0,-2 6-2 15,0 3-3-15,-6-2 1 0,-3 4-1 16,2 3-1-16,-9 2 3 0,-1 3-4 16,-2 0-1-16,-8 9 2 15,3 5-3-15,4 2 2 0,1 4-3 0,4 2 0 16,5 2 1-16,5-1 1 0,2 1-1 16,5 0 1-16,2 2-2 0,6-6 2 15,4-2 0-15,5-1 0 0,3-4 1 16,4-3-2-16,1-3-1 0,3-2 2 15,0-5 1-15,0 0 4 0,-3-3 3 0,-2-6 1 16,-2-2 0-16,-5-4 2 0,0-4 1 16,-3 0 3-16,-3-2 2 0,-2-4 1 15,-2 1 1-15,-1 6-3 0,-1 0 0 16,-1 6-3-16,-1 5-2 0,2 1-2 16,-2 6-1-16,0-2-4 0,0 2-4 15,0 0 0-15,0 0-2 0,0 0 2 16,3 15 0-16,1 6 0 0,-1 9 1 15,1 2-2-15,-4 1-1 0,0 2-2 16,0-4-3-16,0 1-4 0,0-2-21 0,0-5-13 16,0-3-40-16,0-5-47 0,3-7-57 15</inkml:trace>
  <inkml:trace contextRef="#ctx0" brushRef="#br0" timeOffset="293025.9884">23624 16905 360 0,'0'0'73'0,"0"0"-16"0,0 0-11 15,0 0-11-15,0 0-10 0,0 0-6 16,0 0-9-16,0 0-4 0,0 0-4 16,-9-68-7-16,3 69 4 0,-5 10-1 15,-2 7 1-15,2 3 2 0,0 2-2 16,4 4-2-16,0-4 0 0,1-3-1 0,5 0 0 15,1-4 1-15,0-4-1 0,0 5-1 16,1-7 2-16,5-3-2 0,0 0 3 16,-3-5 1-16,4-2 2 0,2 0 1 15,2-6-1-15,2-8 2 0,-4-2-2 16,-5-4 3-16,-4-3 0 0,0-1 2 16,0 1-3-16,-3-3 1 0,-4 2-1 15,3 1-1-15,1 6 0 0,0 1-2 16,1 5-2-16,1 5-3 0,1 1-21 15,0-1-49-15,3 0-50 0,9-1-92 0</inkml:trace>
  <inkml:trace contextRef="#ctx0" brushRef="#br0" timeOffset="293289.3597">24155 17016 351 0,'0'0'65'0,"0"0"-10"0,0 0-11 15,0 0-13-15,0 0-9 0,0 0-5 16,0 0-7-16,0 0-4 0,0 0 0 16,7-7-5-16,23 3 1 0,5 0-1 15,4-4 0-15,5 3-1 0,3-2-2 0,0-1-1 16,-1-1-4-16,-3 3-5 15,-4 2-11-15,-4-4-20 0,-8 2-42 16,-2 1-49-16,-5-3-70 0</inkml:trace>
  <inkml:trace contextRef="#ctx0" brushRef="#br0" timeOffset="293492.0967">24389 16694 482 0,'0'0'48'16,"0"0"-20"-16,0 0-12 0,0 0-7 16,0 0-2-16,0 0-1 0,0 0-2 15,0 0-2-15,-32 79-3 0,32-50 0 16,0 7-2-16,6 3 1 0,0 4-5 16,0 1-3-16,1 0-9 0,-1-6-26 15,-1 0-62-15,3-4-81 0</inkml:trace>
  <inkml:trace contextRef="#ctx0" brushRef="#br0" timeOffset="293945.2899">25365 16856 564 0,'0'0'40'16,"0"0"-10"-16,0 0-14 0,0 0-10 15,0 0-5-15,0 0-6 0,0 0 1 16,0 0 1-16,0 0 1 0,0 0 1 16,-69 13-1-16,41 9-1 0,1 1 0 15,-4 1 0-15,2-3-1 0,2 1 4 0,1-7 0 16,0 0-2-16,3-4 2 0,1-2 0 15,6-4 2-15,2-3-1 0,2 0 0 16,-1-2 1-16,-4 0 1 0,7 0-2 16,-6-4 2-16,7-1-1 0,3-4-1 15,0 3 1-15,4-8-1 0,2-4-1 16,0 0-2-16,5-5 1 0,10 3 0 16,4 2 0-16,2 4 0 0,4 4 0 15,1 3 0-15,0 6 0 0,2 1-1 16,-2 6 1-16,-2 6-3 0,-1 5 0 0,0 2 1 15,-1 3 0-15,0 2 1 0,-5 4-1 16,0-3-1-16,-2 3-5 0,-1 1-5 16,-1-2-13-16,-1 3-21 0,2-2-41 15,0-1-68-15,0-5-102 0</inkml:trace>
  <inkml:trace contextRef="#ctx0" brushRef="#br0" timeOffset="294769.6487">28560 16885 445 0,'0'0'50'16,"0"0"-19"-16,0 0-15 0,0 0-7 15,0 0-6-15,0 0-3 0,0 0 0 16,0 0-1-16,0 0 0 0,-24 53 0 15,20-29-2-15,3 2 2 0,1-3-1 0,0 2 1 16,0-5 0-16,1-4 0 0,3-1-1 16,-2-4-1-16,-1-8 3 0,1 1 0 15,-2-4-1-15,0 0 4 0,0 0 1 16,0 3 0-16,1-3 3 0,-1 0-3 16,0 0-1-16,0-10-1 0,-3-7 2 0,-4-8-1 15,4-2 0-15,0-1-1 16,2-4 1-16,1-2-1 0,0-1-1 15,0 2 0-15,0 1 2 0,0 3-3 16,0 10 1-16,0 0 0 0,0 7-1 0,0 6-1 16,0-4-2-16,0 5-1 0,4-5-2 15,6-2 1-15,2 5-1 0,-2-2 0 16,6 5 1-16,0 2-1 0,3 2 1 16,-1 0 0-16,0 0-1 0,2 0-1 15,-2 2-3-15,6 2-5 0,-1 0-7 0,-3 2-10 16,-7-2-17-16,3 0-21 0,-6 1-23 15,2-1-18-15</inkml:trace>
  <inkml:trace contextRef="#ctx0" brushRef="#br0" timeOffset="294976.1001">28493 17016 292 0,'0'0'51'0,"0"0"-10"0,0 0-8 16,0 0-8-16,0 0-7 0,0 0-8 16,0 0-3-16,91 0-2 0,-58 0-4 15,1-5-4-15,2 3-1 0,1-2-5 16,1 1-6-16,1-1-5 0,-1-4-22 16,2 0-53-16,-4-1-90 0</inkml:trace>
  <inkml:trace contextRef="#ctx0" brushRef="#br0" timeOffset="295232.328">29223 16988 525 0,'0'0'36'0,"0"0"-17"16,0 0-10-16,0 0-8 0,0 0-3 15,0 0-6-15,84-69 0 0,-46 64-3 16,4 3-8-16,2 1-11 0,0 1-34 16,-2 0-33-16,-5 0-48 0,-3 8-44 15</inkml:trace>
  <inkml:trace contextRef="#ctx0" brushRef="#br0" timeOffset="295410.9597">29222 17155 359 0,'0'0'71'16,"0"0"-23"-16,0 0-15 0,0 0-14 15,0 0-8-15,0 0-4 0,0 0-1 16,80-13-4-16,-40 6-2 0,2-2-4 0,4 1-8 15,-1-2-13-15,5 3-33 0,-2-3-66 16,4 0-84-16</inkml:trace>
  <inkml:trace contextRef="#ctx0" brushRef="#br0" timeOffset="295746.2451">30463 16691 470 0,'0'0'42'0,"0"0"-17"0,0 0-8 0,0 0-6 15,68-78-2-15,-44 69-5 16,2 2-2-16,0 2-2 0,-1 4-2 0,-2 1-1 15,0 0-1-15,-1 6 0 16,-5 4-1-16,0 1 1 0,-2 2-2 0,-1 4 1 16,-3 0 2-16,-4 1 0 0,-2 4 0 15,-3-3 0-15,-2 2-2 0,-9 4 3 16,-4 2-1-16,-7 5-2 0,-3-4-2 16,-6 3-4-16,-2-3-19 0,3-4-20 15,2-6-37-15,8-6-40 0,8-6-46 0</inkml:trace>
  <inkml:trace contextRef="#ctx0" brushRef="#br0" timeOffset="296015.0329">30774 16581 286 0,'0'0'60'0,"0"0"-17"0,0 0-10 0,0 0-9 15,0 0-8-15,95-36-3 0,-70 38-6 16,-2 5-2-16,-3 6-2 0,-4 0 0 16,-4 2-3-16,-1 3 2 15,-7 4-2-15,-2 2 0 0,-2 3 0 0,-8 5 0 16,-7 6-2-16,-4 8 0 0,-7-4-2 0,-2 5-2 16,-1-3-3-16,-1-5-1 15,4-4-5-15,3-4-3 0,5-7-14 16,6-8-29-16,3-3-51 0,4-5-71 15</inkml:trace>
  <inkml:trace contextRef="#ctx0" brushRef="#br0" timeOffset="296210.8386">30288 17287 487 0,'0'0'59'16,"0"0"-16"-16,0 0-16 0,0 0-26 0,0 0 9 16,0 0-24-16,0 0 12 0,0 0-3 15,0 0-7-15,59-82-20 0,-33 79-53 16,1 3-101-16,5-3-98 0</inkml:trace>
  <inkml:trace contextRef="#ctx0" brushRef="#br0" timeOffset="296372.0612">31361 17315 598 0,'0'0'39'0,"0"0"-20"16,0 0-24-16,0 0 6 0,0 0-18 15,0 0-4-15,0 0-113 0,-12-78-160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1T04:28:41.037"/>
    </inkml:context>
    <inkml:brush xml:id="br0">
      <inkml:brushProperty name="width" value="0.05292" units="cm"/>
      <inkml:brushProperty name="height" value="0.05292" units="cm"/>
      <inkml:brushProperty name="color" value="#FF0000"/>
    </inkml:brush>
  </inkml:definitions>
  <inkml:trace contextRef="#ctx0" brushRef="#br0">14969 13209 0 0,'0'0'5'16,"0"0"-1"-16,0 0-2 0,0 0-2 16,0 0 1-16,0 0 1 0,0 0 0 15,0 0 0-15,0 0-1 0,-13-8-1 0,13 8 1 16,-1 0-1-16,1 0 0 0,0 0 0 15,0 0 3-15,0 0-2 0,0 0 1 16,0 0 0-16,1 0 0 16,5 4 3-16,0 3-1 0,1-4 1 0,-1 1-1 15,-2-2-2-15,3 2 3 0,-2 0 0 16,2-1-2-16,-1 1 2 0,-1-3-3 16,0 3 0-16,-1-3 0 0,1 1 2 15,-1-1-2-15,0 1 4 0,1-2-1 16,2 0-1-16,3 0 1 0,3-2-1 0,0-6-2 15,0-2 0-15,0-2-2 0,-3-2 2 16,-1-1-2-16,2-2 2 0,-3-1 0 16,0 0 2-16,0 0 0 0,0-4-3 15,-1 0-1-15,1-4-1 0,-1 0-1 16,1-3 2-16,0 0 0 0,-1 2 0 0,0 1-1 16,3 2 0-16,-2 2-1 15,-1 6 0-15,0 2 1 0,-1 5-1 16,-3 5-2-16,1-4 1 0,-1 5-2 15,-2 0-1-15,2 0 2 0,-3 3 0 0,0-2-3 16,0 2-4-16,2 0-7 0,-2 0-6 16,1 0-1-16</inkml:trace>
  <inkml:trace contextRef="#ctx0" brushRef="#br0" timeOffset="583.9167">14939 13247 48 0,'0'0'8'16,"0"0"-1"-16,0 0 4 0,0 0-3 16,0 0-1-16,0 0-1 0,0 0-2 15,0 0-4-15,0 0-2 0,0 0-1 16,-29-33 1-16,29 33 3 0,0 0 0 0,0 0 0 15,0 0-1-15,3 1 0 0,7 3 0 16,2 4 2-16,-1-2 0 0,5 2 0 16,0-1 1-16,0-1-1 0,-6 0 4 15,3 0-4-15,0 0 2 0,-6-2-5 16,8 2 1-16,-7-4 0 0,3 1 2 0,4 1 3 16,-6-1 0-16,7 0 1 15,-6-2 0-15,0-1 3 0,6 0 1 16,-3-4 0-16,3-8 0 0,-1-2 0 15,-1-4-4-15,-2-5-2 0,3-3 1 0,-1-3-5 16,3-4 1-16,-1-2-1 0,1-3-1 16,-1-5-2-16,1-1 2 0,-1 0-1 15,2 0-1-15,-2 5 2 0,-1 2 0 16,0 6-3-16,-1 2 2 0,-2 4 0 16,1 4-2-16,-4 8 1 0,-1 0-5 15,-2 6-3-15,-3 2-2 0,1 2-4 16,-4 3-1-16,0-1-7 0,0 1-9 15</inkml:trace>
  <inkml:trace contextRef="#ctx0" brushRef="#br0" timeOffset="22256.0116">17763 16531 43 0,'0'0'10'0,"0"0"-3"0,0 0-5 16,0 0-1-16,0 0-1 0,0 0 1 15,0 0 1-15,0 0-1 0,0 0 0 0,0 0-1 16,-38-64-1-16,38 62-2 0,0 0 2 16,0 1-1-16,0 1 2 0,0-2 0 15,0 2-1-15,3 0 5 0,6 0 0 16,1 7 1-16,5 1 2 0,-8 1-2 16,2 1-1-16,-3-5-1 0,2 2-3 15,-1-1 0-15,1 0 1 0,-1-2 0 16,-3-2 0-16,5 1 4 0,-5-1 1 15,-1-1 4-15,3 0 2 0,0-1-2 16,1 0 2-16,3 0-1 0,3-6-3 0,-2-1 2 16,1-1-5-16,-1-1-1 0,0-2 0 15,-2-2-2-15,3-5 0 0,-1-1 1 16,-3-1-1-16,4-2-2 0,-2-3-1 16,0-2 1-16,3-1-1 0,-3-6 0 15,2 1 1-15,-1-2 1 0,-2 0-4 0,3 1 5 16,-1 4-4-16,-2 2 1 0,0 4-1 15,-1 6-4-15,-2 5-4 16,-2 4 0-16,-2 4-7 0,1 0-1 16,-2 1 0-16,2 0-7 0,-1 2-15 0</inkml:trace>
  <inkml:trace contextRef="#ctx0" brushRef="#br0" timeOffset="22680.5176">17841 16542 168 0,'0'0'18'0,"0"0"-6"0,0 0 2 15,0 0-4-15,0 0 1 0,0 0-5 0,0 0-4 16,0 0 1-16,0 0-3 0,-10-15 0 16,10 15-2-16,0-2 0 0,0 2 2 15,0 0 2-15,2 0 3 0,6 0 2 16,7 2-2-16,-1 5 0 0,-1 4 0 16,-3-5-2-16,1 4 4 0,1-3-4 0,-4-1 2 15,5 0 0-15,-3-2 2 0,0-2 1 16,-1 2 1-16,-4-3 1 15,7-1-3-15,-6 0 2 0,7 0-2 16,1-5 2-16,-2-6-3 0,4-3 2 0,-5-2-4 16,1-7-4-16,-2-2 2 0,2-4-8 15,0-5 2-15,3-5 1 0,1-4-5 16,0-5-6-16,4-4-7 0,2-4-9 16,3 0-22-16,0-2-15 0,7 1-21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1-21T04:39:20.596"/>
    </inkml:context>
    <inkml:brush xml:id="br0">
      <inkml:brushProperty name="width" value="0.05292" units="cm"/>
      <inkml:brushProperty name="height" value="0.05292" units="cm"/>
      <inkml:brushProperty name="color" value="#FF0000"/>
    </inkml:brush>
  </inkml:definitions>
  <inkml:trace contextRef="#ctx0" brushRef="#br0">1764 8567 39 0,'0'0'14'0,"0"0"-6"0,0 0-5 16,0 0-1-16,0 0-4 15,0 0-1-15,0 0-2 0,0 0-1 0,0 0 3 16,0 0 3-16,-6-4 3 0,6 4 2 16,6 2 2-16,5 5-6 0,4 3 6 15,-1 0-4-15,4-5 0 0,-1 1 3 16,-1-1 3-16,4-2-1 0,3 1-1 15,2 0-3-15,4-1-2 0,3-3 2 0,2 4-2 16,-2-1 4-16,3 1 0 0,-2 1-4 16,3 2 3-16,2-2-3 0,5 2-2 15,2-1 3-15,1 0-3 16,2-3 1-16,1 0-1 0,-1-2-1 0,-2-1 0 16,1 0-7-16,0 0 3 0,-2 0 0 15,0 0-2-15,-3 0 3 0,-6 0 2 16,-1 0-1-16,-3 1 4 0,-2 3 3 15,-1 0-3-15,-2 1 0 0,-1 0-1 16,-4 0 0-16,-6-1-2 0,-2 2 2 0,-5-3-1 16,-2 1 1-16,3-1 0 0,-7-1-3 15,3 1 3-15,-6-3 2 0,3 1-2 16,1 0 1-16,1 1-1 0,-1 0 1 16,-4-2 0-16,0 0 2 0,0 0-2 15,2 0 2-15,0 1-4 0,-2-1 0 0,3 0-1 16,-3 0-2-16,3 0 3 0,-3 0-3 15,3 0 1-15,-2 0-6 16,5 0 1-16,0 0-4 0,-3 0-1 16,5-1-2-16,-5-1-3 0,2 0-7 0</inkml:trace>
  <inkml:trace contextRef="#ctx0" brushRef="#br0" timeOffset="604.742">1829 8911 11 0,'0'0'15'0,"0"0"6"0,0 0 1 16,0 0 3-16,0 0 0 15,0 0-3-15,0 0-8 0,82 32-3 16,-54-32-7-16,1 0 1 0,1 2 3 0,6-2-3 16,-1 0 2-16,4 0-1 0,3 1-2 15,0 1-3-15,4 1-1 0,2-1-1 16,1 1-1-16,-4-1 2 0,4 1 3 16,-1 1-2-16,1-1-3 0,1-3-2 15,0 1 1-15,0-1-2 0,-3 0 4 0,-3 0-1 16,0 0 4-16,-4 0-2 15,2 0-3-15,-3 0 1 0,-4 0 1 16,2-1 1-16,-9 1 1 0,-6 0-1 16,-5 0-1-16,-4 0-1 0,-7 0 1 0,7 0-1 15,-7 0 1-15,-2 0-2 0,2 0 1 16,-6 0 2-16,0 0 0 0,0 0 2 16,0 0 2-16,3 0-2 0,-2 0 1 15,1 0-3-15,0 0 0 0,0 0-2 16,-2 0-1-16,1 0-3 0,-1 0-2 0,2 0-8 15,-2 0-6-15,1 0-8 16,-1 0-5-16,2 0-5 0</inkml:trace>
  <inkml:trace contextRef="#ctx0" brushRef="#br0" timeOffset="10313.0515">13979 8869 3 0,'0'0'2'0,"0"0"0"16,0 0-3-16,0 0 0 0,0 0 1 16,0 0 1-16,0 0 4 15,0 0 1-15,0 0 2 0,1 6-2 0,11-5-1 16,7-1-2-16,-1 0 1 0,6 0-3 16,0-4 0-16,2-2 1 0,2-2-2 15,0 1 1-15,1 0 1 0,3 0-1 16,-3-1 1-16,4 1-1 0,-2 1-1 15,-2-2-1-15,-2 4-1 0,-5-3 0 0,1 3 0 16,-6 1 0-16,-2 0-1 0,-5 0 2 16,3 1-2-16,-1 1 1 0,0-1 1 15,6-1-1-15,-5 2-2 0,4 0 1 16,-4-1 0-16,-1 0-1 0,-2 1 1 16,-5-1 1-16,1 2 0 0,-6 0 1 0,0-1-1 15,0 1-3-15,2 0 1 16</inkml:trace>
  <inkml:trace contextRef="#ctx0" brushRef="#br0" timeOffset="10789.8215">14029 9013 129 0,'0'0'21'16,"0"0"-6"-16,0 0-7 0,0 0-1 0,0 0-1 15,0 0 0-15,0 0-2 0,0 0 0 16,0 0-1-16,0 0-3 0,47-30 2 16,-29 25 0-16,4 2 0 0,9-1 2 15,-1-2-3-15,3-1-1 0,3 2 0 16,0-3 0-16,5-1-1 0,0-1 1 16,0 2-1-16,1-3 1 0,-4 0-3 15,2 1 2-15,-5-1-1 0,-5 2-1 16,-4 0 3-16,-10 3 3 0,-5 3-1 15,-3-2 1-15,-5 4-2 0,1-2 0 0,1 1 0 16,-5 2-1-16,0-1 0 0,0 1-2 16,1-2-1-16,-1 0-1 0,0 1-5 15,0-1-1-15,0 2-6 0,0-1-4 16,0 1-6-16,-3 0-10 0,-5 0-7 16,-7 6-2-16</inkml:trace>
  <inkml:trace contextRef="#ctx0" brushRef="#br0" timeOffset="11181.095">14000 9142 70 0,'0'0'21'0,"0"0"-5"0,0 0-3 15,0 0-4-15,0 0-5 0,0 0-2 16,0 0-1-16,0 0 2 0,0 0 1 16,-11-5 3-16,11 5 3 0,0-2-1 15,0 2 3-15,13-3 0 0,3 1-3 16,7-3 0-16,-3 2-5 0,2-2-1 0,1-2-3 15,0 2-2-15,2-3 0 16,-2 0 0-16,7-1 1 0,1 0-1 0,1-2 0 16,2-1-3-16,1 2 2 15,-5-1-2-15,0 2 4 0,-5-1-3 0,-6 5 1 16,-6 0-3-16,-3 0-3 0,-6 4-1 16,1-1-9-16,-5 2-13 0,0-1-9 15,4 1-14-15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5:14:39.118"/>
    </inkml:context>
    <inkml:brush xml:id="br0">
      <inkml:brushProperty name="width" value="0.05292" units="cm"/>
      <inkml:brushProperty name="height" value="0.05292" units="cm"/>
      <inkml:brushProperty name="color" value="#FF0000"/>
    </inkml:brush>
  </inkml:definitions>
  <inkml:trace contextRef="#ctx0" brushRef="#br0">11201 4766 0 0,'0'0'5'0,"0"0"1"16,0 0 7-16,-80 59 8 0,69-52 1 15,-5 0-4-15,0-1-6 0,-3 1-10 0,-5 0 4 16,9-3-1-16,-2 1 7 0,7-2 9 15,-2-1-3-15,-5-2-2 0,-2 0-7 16,-3-2-9-16,-1-6 1 16,3 0 2-16,-1-2 1 0,3-3 0 0,-1 2-2 15,3-1 0-15,3 5 2 0,2-2-2 16,-3 2-1-16,3 2 1 0,-1-2-1 16,-2 0-1-16,5 4 0 0,-5-4 0 15,4 4 2-15,1-2 5 0,0 1 3 16,5 2 3-16,-6-2-2 0,7 1 2 0,-1-1 4 15,-2-1 3-15,3 2 5 16,0-1 1-16,-3-3-7 0,4 3-7 0,-3-7-13 16,-1-5-11-16,0-2 1 0,-1-4-1 15,4-1 6-15,-1 6 7 0,3-1 1 16,-2-2-2-16,1 1 2 0,1-3-3 16,1 2 4-16,-2 1-2 0,1-2-1 15,1 1 6-15,0-2-1 0,0 3-3 16,0-2 2-16,0-7-6 0,1-1-2 15,4-1 3-15,3 0-3 0,-2 1 8 0,1 7 0 16,-1 5 1-16,-3 7-3 0,2 1-3 16,0-4-6-16,2 1 4 0,2-6-5 15,1-3 4-15,5 0 1 0,-1 0 0 16,3-1 3-16,-2 7-3 0,-4 2 3 16,0 3-2-16,-4 1-1 0,1 3 0 0,0 1-1 15,-1-2-2-15,6-2 2 0,-4 5 0 16,4-3 0-16,1 2-1 15,-5 2-3-15,4-1 1 0,0 4 0 16,0 0 0-16,6 0 1 0,-2 0 3 0,8 0-2 16,-4 5-5-16,-1 1-3 0,-2 2-8 15,-1 0-1-15,-1 2 6 0,1 0 10 16,-2 3 6-16,5 0 6 0,-1 0 1 16,-3 1-2-16,1-4 0 0,-1 2 1 15,0-2-4-15,-6-3 0 0,-1 0-3 0,5 2-1 16,-2-2-1-16,4 4 3 0,-3 0 2 15,1-2 2-15,-4-1-4 16,-1 1-3-16,1 0 0 0,-3-3-1 0,4 4 1 16,-3 1 6-16,1 2 1 0,1 5 4 15,-3-1-1-15,1 4-4 0,-4-6-3 16,-3 2-3-16,2-7-3 0,-3 4 2 16,0 4 3-16,0-2 2 0,-3 6 3 15,-2-1-3-15,-1-2-1 0,-3 0-2 16,2-1-1-16,0-6 3 0,-1 1 0 0,0 0 3 15,-1 1 0-15,-4 4-2 0,3-1 2 16,-2 0-2-16,1-2-1 0,-2 0 1 16,1-6-1-16,2 2-1 0,4-5-3 15,3-3-4-15,-5 1-25 0,5 0-21 16,-4 0-53-16</inkml:trace>
  <inkml:trace contextRef="#ctx0" brushRef="#br0" timeOffset="1719.1981">8721 6027 3 0,'0'0'3'0,"0"0"0"0,0 0-2 0,0 0-2 16,0 0 1-16,0 0 0 0,0 0-2 0,0 0 4 15,0 0 0-15,55 32 0 16,-48-25 4-16,4 0-1 0,-3-2-1 15,-1-1-1-15,6 2 3 0,0-1 1 16,7 1 0-16,-2-2 2 0,0-1-2 0,0 2 0 16,-1-3 3-16,-1-1-3 0,4 1 1 15,-1-2-3-15,7 1-2 0,-10-1 1 16,6 0-4-16,-5 1-1 0,0 1-2 16,4 1-1-16,-1 0 2 0,0 2 5 15,1-1 0-15,2 2 6 0,4 0-1 16,2 0-2-16,4 1 0 0,-1-1-3 15,3 1 0-15,-3-1-3 0,1 3 1 16,3-2 1-16,-1 1 2 0,1 2 3 16,3 0-1-16,0 1-1 0,3 0-2 0,-3-3-2 15,0 2 1-15,-3 0-1 0,2 0-1 16,-2-1-1-16,0 1 1 0,0-1-2 16,-1 0 0-16,2-1-2 0,-3 2 0 15,-1-3 0-15,-1 0 1 0,-2 1 0 16,-4-1 0-16,2-1 2 0,-2 2 1 0,0 0 0 15,0-1 1-15,1 3 3 0,2 0 4 16,0 1-5-16,0-2-1 16,0 1-4-16,-2-2 4 0,0 1 2 15,0-1 3-15,-1-1-3 0,0-1 0 0,0 0 1 16,1 0 1-16,4-3-2 0,-1-2-5 16,0-1-2-16,1 3 2 0,-4-2-3 15,-2 2 2-15,0 0 0 0,-2 0-1 16,-2 0 2-16,0-1 1 0,-1 2-2 15,-4-1-2-15,0 0 2 0,-2 2-1 0,2 0 2 16,-6-3 2-16,6 3-1 0,-4-2 2 16,-1-1-2-16,1 1 2 0,-2-2 0 15,1 2 1-15,-2-1 1 0,1-1-1 16,-5-1-3-16,2 1 0 0,-7-1-4 16,0 0 2-16,0 0-2 0,1 0 3 15,1 2 4-15,-1-2-2 0,1 2 5 16,-2-2-4-16,0 1-1 0,1-1 2 15,-1 2-2-15,0 0 0 0,0-1 0 16,0 0-3-16,0 0-3 0,-1 1-8 0,-1 0-18 16,-4-1-29-16</inkml:trace>
  <inkml:trace contextRef="#ctx0" brushRef="#br0" timeOffset="3936.3454">9056 6181 31 0,'0'0'24'0,"0"0"5"16,0 0 1-16,0 0-1 16,0 0-3-16,0 0-1 0,0 0-4 0,0 0 1 15,0 0-4-15,0 0 1 0,-68-35-2 16,64 33-5-16,-2-1 2 0,4 2-7 16,2 1-1-16,-2-2-6 0,2 2-4 15,-1 0-5-15,-1 0-2 0,1 0 0 16,1 0 2-16,-2 0 5 0,2 2 3 0,0 8 1 15,3 7-1-15,4 4 0 0,2-4 0 16,0-2-2-16,-2 3 1 0,6-6 0 16,-3 4 0-16,4-3 1 0,-5 0 0 15,1-3-1-15,-1-1-1 0,-2-3 1 16,-1 0-3-16,1 0 1 0,-4-4 0 16,0 1 2-16,-3-3 1 0,0 0 1 15,0 0 1-15,0 1 2 0,3-1 2 16,-3 3 1-16,0-3 1 0,3 0 0 15,-3 1 1-15,0-1-2 0,0 0 1 0,0 1-1 16,4-1-1-16,-4 0-1 0,0 0-1 16,0 0-2-16,0 0 0 0,0 0 0 15,0 0 1-15,0-1 0 0,-4-4-1 16,4 0 0-16,-6-2 1 0,6 2-1 16,-3 1 1-16,-1-3 0 0,2 3 0 0,-1-1-2 15,-1-2 3-15,1 2-2 16,-4-2 2-16,3-1 0 0,-2-1-2 15,0 1 0-15,0 1 0 0,0-1-1 16,-1-1 1-16,0 0 0 0,3 2 0 0,-2-1-1 16,1 0 2-16,-3 1-4 0,5 0 1 15,-3-1 1-15,0 0 1 0,-1 1 1 16,2-1-1-16,-1 0-1 0,3 5 1 16,-6-3-1-16,6 4 1 0,0-2 0 15,-4-2 0-15,4 3 1 0,0 0-1 0,0 2 0 16,3 1 0-16,-4-3-1 0,1 1 0 15,0-1 1-15,0 1-1 16,3 2 1-16,-1-1-1 0,1 1 0 16,-2 0 0-16,1-2 0 0,-1 2 0 0,0-1 0 15,0 1 3-15,1-2-3 0,-2 2 0 16,3-1 0-16,-3 1 0 0,3-2 2 16,-1 2 0-16,-1-1 2 0,1 1-1 15,-1-2 1-15,1 2-1 0,-1-1 0 16,1 1 1-16,-1-2-1 0,1 2 2 0,-1-2-5 15,2 2 1-15,-1-1-1 0,1 1-1 16,-3-2 1-16,3 2-4 0,0 0 2 16,0 0 1-16,-4 0 0 15,4-1 0-15,0 1-3 0,0 0 0 0,0 0-4 16,0 0 2-16,0 0 1 0,0 0 4 16,0 0 1-16,0 6 0 0,11 5 0 15,-2 3-1-15,1-1 1 0,3 1-1 16,-1 1 2-16,2 2-1 0,-1-1-1 15,3 1 0-15,-1 0 0 0,-1 1-2 0,-1 0 3 16,4-1-2-16,-5 0 1 0,3-1-2 16,-7-5-1-16,4 0-4 0,-6-4-2 15,-5-4 2-15,2 1 0 0,-3-4 3 16,0 0 2-16,0 0 2 0,3 2 3 16,-3-1 4-16,0 1 0 0,0 0 2 15,4 0 1-15,-4-1-3 0,0 1 2 16,1-1 0-16,-1-1-2 0,0 1 1 15,2-1 0-15,-2 0-4 0,0 0 1 16,0 0-4-16,-7-4 0 0,0-7 0 0,-5-2 1 16,-1-3 1-16,1 1-1 0,1-2 3 15,-2 0-2-15,0-1 0 0,-3-1-1 16,3 1 1-16,-3 1 0 0,0 2-2 16,2 0 1-16,2 5 0 0,3 0 0 15,-2 0 0-15,4 5-1 0,-5-5 0 0,6 6 0 16,-2-2 3-16,0 1 0 0,5 2 1 15,-4-1 0-15,4 1 2 16,2 0-3-16,-6-5 3 0,4 5-1 16,0 0 1-16,-3-5 1 0,3 5-3 0,2 1-2 15,-4-6-2-15,4 4-2 0,-2 2 0 16,0-1 0-16,3 3 2 0,-1-2-1 16,1 2 0-16,0-1-3 0,-2-1-1 15,2 1-4-15,-1 1-6 0,1-2-3 16,0 2 3-16,0-2 3 0,0 2 3 0,0-1 2 15,0 1-2-15,7-2 4 0,6 2 8 16,7-1 2-16,-1-2 5 0,10 0-6 16,-3 0 0-16,4-3-3 15,1 0-1-15,-1 0-1 0,2-3 1 0,0-1-3 16,-2 0 2-16,-4 1-1 0,0 0-2 16,-8 2 1-16,-1 3 2 0,-8 1 0 15,-5 1 2-15,2 1-1 0,-6 1 2 16,0-2-1-16,0 2 3 0,2 0 3 15,0 0 0-15,-1 0 3 0,1 0-2 0,-2 0 0 16,0 0-2-16,1 0 0 0,-1 0 0 16,0 0 2-16,0 0-5 0,0 0 1 15,0 0-4-15,0 0 0 16,0 0 0-16,0 0 0 0,0 0 0 0,0 0-2 16,0 0 2-16,0 0 0 0,0 2-2 0,0-2 4 15,0 0-2-15,0 0 2 0,0 0-2 16,0 0 2-16,0 0 1 15,0 0 1-15,0 1-2 0,0-1-1 16,0 0-1-16,0 0 1 0,0 0-1 0,0 2 0 16,0-2-1-16,0 0-1 0,0 2 0 15,0-2-1-15,-3 5 0 0,0 0 2 16,-2 7 0-16,-1 3-1 0,0 2-1 16,0 6 1-16,-1-2-3 0,3 0 0 15,1 4 0-15,-1 3 5 0,1 7 1 0,-3 6 3 16,0 4-5-16,2-2-4 15,-2-1-1-15,2-6 2 0,1-4 0 0,1-4 8 16,-2-2-3-16,4-7 2 16,-3-3 1-16,3-4-5 0,0-8 5 0,0 3-3 15,0-7 1-15,-1 0-1 0,1 0 0 16,0 2 0-16,0-1-1 0,0 0-1 16,0 1 0-16,0 0-3 0,0-2 0 15,0 0-3-15,0 1-9 0,0-1-4 16,0 0-14-16,0 0-23 0,0 0-23 0,0 0-27 15</inkml:trace>
  <inkml:trace contextRef="#ctx0" brushRef="#br0" timeOffset="4783.6116">10410 6600 7 0,'0'0'-7'0</inkml:trace>
  <inkml:trace contextRef="#ctx0" brushRef="#br0" timeOffset="22413.2396">4691 6471 5 0,'0'0'1'16,"0"0"-2"-16,0 0 0 0,-83-21 1 16,60 16-1-16,0-1 1 0,0-4-3 15,4 2 3-15,-4-3 0 0</inkml:trace>
  <inkml:trace contextRef="#ctx0" brushRef="#br0" timeOffset="22941.0646">2795 5815 0 0,'0'0'4'0,"0"0"2"15,0 0 1-15,0 0 1 0,0 0 2 0,0 0-2 16,0 0-1-16,0 0-1 0,0 0-3 15,0 0-2-15,-3-6 1 16,1 6-2-16,2-2 1 0,0 2 0 0,-1-2 1 16,1 2-1-16,0-1-1 0,-4 1 0 15,4-1-1-15,0 1-2 0,0-3 2 16,0 3 1-16,0 0 0 0,0 0-1 16,0-2 0-16,0 1-2 0,0-1 2 15,0 0 0-15,7 0-1 0,-3-1-1 16,1 0 0-16,-1 0-2 0,-1 1-4 0,0 0-5 15,3-1-5-15</inkml:trace>
  <inkml:trace contextRef="#ctx0" brushRef="#br0" timeOffset="25319.3899">3987 6163 47 0,'0'0'15'0,"0"0"1"16,0 0-5-16,0 0 4 0,0 0 3 16,0 0 7-16,-77-3-1 0,65-1 3 15,2 3-10-15,0-4-6 0,-4 1 0 16,5 1-4-16,-6-2 1 0,-2 1 0 15,4-1 11-15,-9 1 3 0,2-1-1 0,1 1-3 16,-1-3-10-16,0 3-4 0,1-1 1 16,-1 1 1-16,1-1 1 0,-1 0-1 15,-2 0 2-15,10 0 2 0,-3 2-1 16,0-2-1-16,4 3 0 0,-7-3-3 16,1 0 0-16,8 2-2 0,-7-1-1 15,5 2 0-15,-1-2-1 0,1 0-2 16,-1 1 2-16,-5-1 0 0,5 1 0 15,-4-2 0-15,0 1 0 0,0 0-2 16,-7-3 2-16,3 1 1 0,2 2-2 0,-2-3 5 16,0 3 2-16,1-2-2 0,-1-2 2 15,-3 2-4-15,4-1-3 0,-1-1 0 16,0 0 0-16,-1-1 0 0,1 2 0 16,0-2-1-16,4 1 2 0,-1-1 0 15,-1 1-1-15,1 1 1 0,1-1-2 0,-4-1-1 16,-2 0-2-16,2-1 2 0,-2 0 1 15,-1 3 1-15,3-1 0 0,4 3 0 16,0 1 0-16,6 3 0 16,-2-3 0-16,1 1 0 0,5 2 0 0,0 1 0 15,6 0 0-15,0-2 0 0,0 2 0 16,-1 0 0-16,-1-2 0 0,1 2 0 16,-1 0 0-16,1-1 0 0,-1 1 0 15,1 0 0-15,-1 0 3 0,1 0-5 16,-3-1 4-16,4 1-2 0,-3 0-2 0,3 0 1 15,0 0 1-15,-3 0 0 0,3 0-2 16,0 0 2-16,0 0-1 0,0 0 1 16,0 0 0-16,0 0 1 15,0 0-1-15,0 0 2 0,0 0-2 0,6 0-2 16,1 6 2-16,0-2 2 0,-1 1-2 16,0 1 1-16,-2 2 3 0,5 4-4 15,-5-3 4-15,2 5-4 0,1-2-1 16,-2-5 2-16,3 6-2 0,-5-6 2 15,4-1-1-15,-1 2 0 0,0-1 0 0,1 0 1 16,0 0-1-16,2 2 0 0,4 0 0 16,0 2-1-16,0 1 1 0,0 0 0 15,2 0-1-15,-1 2 0 0,-1 1 1 16,1 0 1-16,-2 2-1 0,-2-2-1 16,-1-3 1-16,-2-1-3 0,-4-3 2 15,0-5-1-15,1 4 1 0,-1-4 1 16,0 0-2-16,1 2 0 0,-4-5 1 15,0 0 1-15,0 0-1 0,0 1 4 16,0-1 0-16,0 0-3 0,3 1 1 0,-3-1-1 16,0 0-1-16,-5-8 2 0,-6-6-1 15,-3-4 0-15,-2 1 0 0,-2-1-1 16,0 1 1-16,-2-3-2 0,2 2 2 16,-2-3-1-16,1-2 2 0,2 0-2 15,-2-1 2-15,3 0-1 0,2 0-2 0,-1 1 3 16,4 1-4-16,-1 4 4 0,5 5 0 15,-1-1 0-15,3 7 0 16,2 2 1-16,-1-3-2 0,1 4 3 16,0-1-3-16,1 2 3 0,2 3-2 0,-1-2 1 15,1 2 0-15,-2-1-2 0,1 0-1 16,-2-1 0-16,3 2-1 0,0-1 0 16,0 1 0-16,-3-2-1 0,3 2 0 15,0-1 2-15,0 1 0 0,0 0 1 16,0 0 1-16,0 0 0 0,0 0 2 0,0 0-2 15,0 1-1-15,9 5 2 0,1 2-2 16,-4-3 0-16,8 3 0 0,-2-1 1 16,5-2-1-16,6 1 0 15,-1-2 0-15,1-1-1 0,3-2 1 0,3-1-2 16,3 0 2-16,-2 0-1 0,2-4-3 16,-2-3-1-16,1 1 1 0,-4-1 1 15,-1-1 2-15,-1 1-1 0,-5 4 1 16,-1-1 0-16,-6 3-2 0,-7 0 1 15,5 1-2-15,-5 0 3 0,0 0 1 0,0 0 1 16,-6 0 3-16,0 0 0 0,0 0-2 16,0 0 3-16,0 1-1 0,0 5 1 15,0 5 1-15,-5-2-1 0,-2-4-2 16,1 2-1-16,3-5 1 0,-5 4-1 16,5-3 0-16,0-1-1 0,0 2-1 0,0-1 1 15,0 0 1-15,0-1-2 0,0 2 0 16,3-4-1-16,-5 3-3 15,-1 6 3-15,2-2 3 0,-4 7-2 16,1 1 3-16,0 2-3 0,0 4 0 0,-1-1 0 16,-2 0 0-16,3 1 0 0,-3 0 0 15,3-1 0-15,-3 0 0 0,1-1 2 16,0-1 0-16,-1 1-1 0,0-1-1 16,1-1 0-16,2-5-1 0,1-4-1 15,6-3-1-15,0-5-1 0,-2 0-5 0,2 0-3 16,0 0-10-16,0 0-21 0,2-10-36 15,11-7-27-15,2-7-64 0</inkml:trace>
  <inkml:trace contextRef="#ctx0" brushRef="#br0" timeOffset="31282.1184">2268 8675 74 0,'0'0'29'16,"0"0"-2"-16,0 0 0 0,0 0-2 16,0 0-4-16,0 0-3 0,0 0-6 15,0 0-5-15,0 0-6 0,0 0-4 16,-11-10-4-16,11 10-2 0,0 0 5 15,0 0 0-15,0 0 6 0,10 0 0 0,6 7-7 16,4 3 4-16,3 3 2 0,5-1 0 16,1 0 5-16,1 1-4 0,2 1-2 15,7 0-4-15,-3 0 0 16,8-3-1-16,2 1 1 0,3-1 5 0,6-2-4 16,1-1 2-16,5-4 0 0,4-1 1 0,3-3-1 15,0 0 1-15,0 0-6 16,-6 0-1-16,-4-1 4 0,-7 1-5 15,-7 0 5-15,-9 0-3 0,-2 6-6 16,-7 3-2-16,-8 2-1 0,-1 3 2 0,-7-6 4 16,-4 6 4-16,-3-4-2 0,-3 1 3 15,0 8 2-15,-4-3 1 0,-8 6 1 16,2-5 0-16,-6-4 0 0,-4-1 2 16,4-3-3-16,-4-1-3 0,-1 0-10 15,-5-4-15-15</inkml:trace>
  <inkml:trace contextRef="#ctx0" brushRef="#br0" timeOffset="31650.4157">2315 8878 163 0,'0'0'38'0,"0"0"-7"15,0 0-3-15,-84 0-4 0,78 0-13 16,-1 0 1-16,7 0-2 0,0 0-3 16,0 0-10-16,-3 0-1 15,3 0 0-15,-3 0 0 0,3 3 8 0,6 3-1 16,7 1 1-16,13 3 3 0,3-1 1 16,4-1-3-16,6-3 5 0,3 2 0 15,3-4-6-15,4 0-4 0,0-2-1 16,2-1-2-16,5 0 2 0,2-1 2 15,4-5 2-15,5-2-3 0,1 1-3 0,1-4 2 16,-1 0-1-16,-1 2-2 0,-11 1-4 16,-4 3 3-16,-7 0-8 0,-10 3-5 15,-11 1 0-15,-5 1-13 0,-6 0-5 16,-6 3 2-16,1 3 4 0,-7 2 2 16,-1 2 1-16,-3 4-11 0,-13 4-17 0</inkml:trace>
  <inkml:trace contextRef="#ctx0" brushRef="#br0" timeOffset="31913.3682">2332 9281 228 0,'0'0'53'0,"0"0"-24"0,0 0-18 15,0 0-8-15,0 0-7 16,0 0 0-16,0 0 8 0,0 0 2 0,0 0 2 16,87-59 0-16,-47 38-6 0,4-1 2 15,2-2-3-15,2-1-1 0,4 0-4 16,0 0 1-16,-1 2 1 0,2 1-7 16,6-1-7-16,2 1-22 0,-2 4-43 15,-1 2-45-15</inkml:trace>
  <inkml:trace contextRef="#ctx0" brushRef="#br0" timeOffset="32698.7843">1206 8567 359 0,'0'0'56'0,"0"0"-11"16,-90-47-15-16,74 31-16 0,5 5-3 16,3 3 3-16,7 5 2 0,-2-2-3 15,3 0-2-15,-3 2-7 0,3-1-4 16,0 4-4-16,-3-1-4 0,3 1 2 16,0 0 2-16,0 0 3 0,0 8 3 15,9 9-2-15,1 5 1 0,3-1 2 16,3 1-1-16,7 3 3 0,3-2-7 15,7 0-3-15,2-3 0 0,-3-4-2 0,3-5 6 16,-5 1 1-16,-1-6 0 0,0-4 2 16,0-2-1-16,-2 0 0 0,2-8-1 15,4-6-1-15,2-4 3 0,0-5 2 16,1-6-4-16,6-6-2 0,-6-6 2 16,0-1-3-16,-4-5 3 0,0 0 3 0,-6-2-2 15,-3 2 0-15,-7 5-2 16,1 2-2-16,-4 8-1 0,-4 11-5 15,-2 6-8-15,-1 6-33 0,-3 4-46 16,0 2-62-16</inkml:trace>
  <inkml:trace contextRef="#ctx0" brushRef="#br0" timeOffset="33059.2719">863 8907 497 0,'0'0'38'0,"0"0"-16"15,0 0-10-15,0 0-9 0,0 0-5 16,0 0 1-16,0 0-3 0,0 0 2 0,0 0 2 15,0 0-2-15,17 0 2 0,2 7-2 16,4 3 1-16,2 0 1 0,2 1-1 16,8 0 3-16,1-2 0 15,9-3-1-15,7-5-2 0,9-1-3 0,4-4 1 16,-3-10-3-16,5-6 5 0,0-6 0 16,0-4 0-16,-2-5-3 0,6-1-2 15,-6-2-4-15,6-4-3 0,-3-1-4 16,3-4-16-16,1-5-29 0,3-4-35 15,2-4-56-15</inkml:trace>
  <inkml:trace contextRef="#ctx0" brushRef="#br0" timeOffset="34256.1539">4206 6471 120 0,'0'0'5'0,"0"0"-4"0,0 0 5 16,0 0 3-16,0 0-1 0,0 0 0 16,0 0-2-16,-91-11-3 0,65 5-2 15,0 0 5-15,-3 1 10 0,2 0 2 16,-4-2-3-16,-2 1-5 0,1-2-10 15,-4 1-1-15,3-1 3 0,-5-1-1 0,1-1 0 16,-2-5 2-16,-2 1-2 0,1-5 2 16,1 0 3-16,1-5-3 0,2-3 0 15,1-3 0-15,-1-2-3 16,0 0 3-16,0 1-3 0,-2-3-1 0,0 2 0 16,-3 2-4-16,-4 2 0 0,-4 1-5 0,-4 3-8 15,-6 3 4-15,0 4-4 16,-5 5 4-16,3 4-2 0,1 5 2 15,2 3 3-15,3 0 6 0,2 0 3 16,2-1-2-16,2-2 0 0,4-2 6 0,0-2 1 16,6-4 0-16,3-1-5 0,1-3-9 15,3-5-7-15,5-3-2 0,2-2 2 16,2-2-3-16,3 0-12 0</inkml:trace>
  <inkml:trace contextRef="#ctx0" brushRef="#br0" timeOffset="37071.5646">1871 8407 68 0,'0'0'17'0,"0"0"-5"0,0 0-3 16,0 0-3-16,0 0 0 0,0 0-1 15,0 0 0-15,0 0-1 0,0 0-1 16,0 0 1-16,-25-6 0 0,25 6 1 16,-1-1-2-16,1 1 4 0,-2-1 3 15,2 1 3-15,-1-2 1 0,1 2 2 0,-2 0 0 16,2 0-1-16,-1-2 1 0,1 2-3 15,0 0-4-15,0 0-3 0,0 0-3 16,-3-1 0-16,3 1-2 16,0 0 0-16,0-2 0 0,0 2 2 0,0 0-2 15,0 0 0-15,0 0 0 0,0 0-1 16,3-3 0-16,-2 3 1 0,5-1-1 16,0 0 1-16,-3-1-1 0,10 0-1 15,-7 2-1-15,4 0-7 0,1 0 2 16,-2 0-4-16,1 0 5 0,-1 0 4 0,8 5-3 15,-2-1 6-15,1 1-4 0,-3-1 0 16,1 1 2-16,-4-2 1 0,6 2 3 16,-7-2 0-16,1 1-1 15,0-1 1-15,-1 2-3 0,-2-2 0 0,-4-2 0 16,7 4 0-16,-6-4-1 0,-1 2-2 16,3 1-1-16,0-3-2 0,-3 1 0 15,5 2-2-15,-5-1-3 0,3 2-2 16,3-1-4-16,-2 1-3 0,0-1-4 15,0 1-4-15,2 3-8 0,-3-3-13 0</inkml:trace>
  <inkml:trace contextRef="#ctx0" brushRef="#br0" timeOffset="37620.4223">4095 8658 155 0,'0'0'21'0,"0"0"-3"0,0 0-6 16,0 0-11-16,0 0-8 0,0 0-10 15,0 0-11-15,0 0-11 0,0 0-15 16</inkml:trace>
  <inkml:trace contextRef="#ctx0" brushRef="#br0" timeOffset="41961.9743">5969 15680 38 0,'0'0'6'0,"0"0"-2"16,0 0-4-16,0 0 2 0,0 0-1 16,0 0 1-16,0 0-1 0,0 0-1 0,0 0 2 15,0 0-1-15,-11-1-1 0,9 1 0 16,2 0-1-16,-1 0 1 0,1 0 0 16,0 0-1-16,0 0 1 0,0 0 0 15,0 0-1-15,0 0 2 0,0 0-1 16,0 0 0-16,0 0 0 0,0 0 1 0,0 0-2 15,0 1 1-15,0 0 1 0,0 1-1 16,0-1 3-16,0 1-2 0,0-1-1 16,0 1 0-16,0 0 0 15,0-1 1-15,0 1 0 0,1-1 0 0,-1 1 2 16,0 0-1-16,2-1 0 0,-2 0 0 16,0-1-1-16,2 1 0 0,-2-1 0 15,0 2 0-15,0-2 3 0,0 2 1 16,0-2 3-16,0 3 5 0,0-3 3 15,0 0 3-15,0 0-2 0,0 0-2 0,0 1-5 16,0-1-3-16,0 0-3 0,0 2-3 16,0-2 0-16,0 0-3 15,0 1 2-15,0-1-2 0,0 0-2 0,0 2 2 16,0-2-2-16,0 0 3 0,0 0 1 16,0 1 0-16,0-1 0 0,0 0 0 0,0 0-1 15,0 2 2-15,0-2 0 0,0 0 0 16,0 0 0-16,0 0 1 15,0 1 0-15,0-1-1 0,0 0-1 16,0 0 1-16,0 0-2 0,0 0 4 0,0 3-1 16,0-3 0-16,0 0 2 0,0 0-4 15,0 2 0-15,0 0-1 0,3-1 1 16,-3 1 0-16,0-1 2 0,0 0-2 16,3 1 0-16,-3-1 0 0,0 1-1 15,3-1 0-15,0 4 1 0,0 0 0 0,0-1 0 16,3 4 1-16,-5-5-1 0,2 0-1 15,7 4 1-15,-7-5-1 16,0 1-2-16,1 1 1 0,2-2 1 16,-2-1 1-16,6 3 1 0,-1-4 2 0,8 0 0 15,2-4-1-15,0-3-1 0,-3-4-2 16,3-1 0-16,-1-3 0 0,1-2-8 16,3-3 5-16,1-2 0 0,-1-1-3 15,4-2 5-15,-2 0-6 0,-1 2-5 16,-1 2-2-16,-3 3 1 0,1 0-1 0,-5 2 2 15,-1 3 0-15,-1 3-1 0,-4 2-5 16,4-2-4-16,-6 5-3 0</inkml:trace>
  <inkml:trace contextRef="#ctx0" brushRef="#br0" timeOffset="42423.6596">5816 16105 228 0,'0'0'25'16,"0"0"-10"-16,0 0-9 0,0 0-2 15,0 0-1-15,0 0-3 0,0 0 0 16,0 0-2-16,0 0-2 0,0 0 0 16,-8 4-5-16,8-4-1 0,0 0-2 15,0 0 4-15,0 0 3 0,0 2 6 0,0 3 6 16,5 1-4-16,5 1 1 0,-4 0 0 15,7 1-3-15,-2-1 5 0,1-2-5 16,10 2 2-16,-2-4-1 0,0-2 0 16,2-1 2-16,-1 0-8 0,1-3 3 15,-6-3 0-15,0 2-7 0,-3-3 2 16,-1 0-5-16,-1-2 5 0,2-3 9 16,-3-1-1-16,2-2 2 0,-5-1-4 15,6-2-9-15,-6-1-5 0,2-2-13 16,-2-1-19-16,2 0-16 0</inkml:trace>
  <inkml:trace contextRef="#ctx0" brushRef="#br0" timeOffset="42741.9376">5888 16342 267 0,'0'0'38'0,"0"0"-13"0,0 0-12 15,0 0-8-15,0 0-5 0,0 0-4 16,0 0-2-16,0 0-2 15,0 0 4-15,-4 6-1 0,4-4-1 16,0-2 4-16,3 0-8 0,7-4 2 0,7-4 2 16,6-3-2-16,3-3-1 0,-4-3-19 15,4-1-28-15,3-4-33 0</inkml:trace>
  <inkml:trace contextRef="#ctx0" brushRef="#br0" timeOffset="54011.94">19501 11744 62 0,'0'0'32'16,"0"0"2"-16,0 0-2 0,0 0 3 0,0 0-1 16,0 0 1-16,0 0 0 0,0 0-6 15,0 0-5-15,0 0-5 0,-10-26-8 16,10 25-4-16,-1-1-4 0,1 2-1 16,-2-1-4-16,2 1-1 0,-1-2-2 15,1 2 2-15,0 0 2 0,0 0 1 0,0 5 1 16,0 4-1-16,7 4-1 0,-1 1 1 15,5 1 0-15,-5-4 0 16,3-1 2-16,0-1-2 0,-1-2 0 16,2 2 4-16,-2-3-4 0,0-1 3 0,2 0-3 15,1-3 1-15,-1 1 0 0,1-3-3 16,5 0 2-16,0-5 0 0,6-5 2 16,-3-5 3-16,2-4-2 0,4-6-2 15,2-6 2-15,1-8-2 0,4-5-2 16,2-5 2-16,1-1-3 0,-2 5 0 0,-1 4 1 15,-3 4 0-15,-3 8 2 0,-7 4 0 16,-2 5 1-16,-7 6-2 0,-4 8-2 16,-3 3-2-16,-3 3-4 0,0 0-7 15,0 0-9-15,2-2-16 0,0 2-8 16,0 0-20-16,3 0-5 0,0 0-14 16</inkml:trace>
  <inkml:trace contextRef="#ctx0" brushRef="#br0" timeOffset="54363.4933">19565 11814 64 0,'0'0'16'0,"0"0"-8"0,0 0 1 16,0 0 0-16,0 0 2 0,0 0 7 0,0 0-1 16,0 0 5-16,0 0 3 0,-3 29-5 15,8-24-1-15,1 2-2 0,0-2 0 16,2 0 2-16,-1-2-2 0,3 2-1 16,2-2-3-16,4-1-2 0,2-2-3 15,7 0-1-15,-1-5-2 0,4-4 0 0,0-5-2 16,3-4-4-16,7-3 4 0,-1-5-7 15,4-3 2-15,1-1-2 0,0-2-1 16,0-3-7-16,-1-3 2 16,0-3-5-16,0 0-4 0,-1 1-9 0,-1 3-20 15,-6 3-27-15,-4 7-36 0</inkml:trace>
  <inkml:trace contextRef="#ctx0" brushRef="#br0" timeOffset="55399.0932">18486 12985 54 0,'0'0'34'0,"0"0"6"15,0 0-5-15,0 0 1 0,0 0-9 0,0 0-1 16,0 0-4-16,0 0-1 0,0 0-2 16,0 0-3-16,-17-25-4 0,17 25-2 15,-2-2-3-15,2 2 0 0,-1-1 0 16,1 1-2-16,-2-2-2 0,2 2-1 16,-2-1-2-16,2 1 0 0,-2 0-1 0,2 0 0 15,0 0 0-15,0 0 0 0,0 0 1 16,0 0-3-16,0 0 3 15,0 4 2-15,0 7-2 0,4 3 1 16,2-2-1-16,1 4-1 0,1 0 1 0,2-2-2 16,-2 0 1-16,1 0 1 0,-1-5-1 15,0 2 1-15,-1-5-1 0,1-1-1 16,0 0 2-16,2 0 0 0,1 0 0 16,-7-4 2-16,9-1 0 0,-2 0 3 15,7-8-4-15,2-2 0 0,-1-4 0 0,-2-2-3 16,0-4 2-16,2-5 0 15,-1 0-1-15,2-6 0 0,-1-1 0 16,4-1-2-16,0 0 2 0,3 1-1 16,1 2 1-16,2 1 0 0,-1 3-2 0,1 3 0 15,0 2-2-15,-3 1 1 0,-2 5-6 16,-8 6-1-16,-1 1-14 0,-7 3-12 16,-3 4-21-16,0-1-11 0,-5 2-10 15</inkml:trace>
  <inkml:trace contextRef="#ctx0" brushRef="#br0" timeOffset="55840.7768">18443 13192 193 0,'0'0'29'0,"0"0"-11"0,0 0-11 16,0 0-2-16,0 0-3 0,0 0 1 16,0 0-2-16,0 0 1 0,0 0-2 0,0 0 2 15,-14 3-2-15,12-3 4 0,2 2 3 16,0-2 0-16,0 4 8 15,0-1 0-15,4 5 1 0,6 2-2 16,1 0-6-16,3 0-1 0,-4-2-5 0,3-4 1 16,4 1 2-16,1-2-2 0,6 0 0 15,1-3-4-15,-1 0-2 0,-1 0 2 16,-2-1 0-16,2-7 0 0,-1-1 1 16,0-2-1-16,-1-4 1 0,2-2-4 15,2-4 0-15,-2-5 1 0,5-4-5 0,2-7 1 16,3-3 0-16,7-7-8 0,3-5-1 15,4-3-4-15,1-1-6 16,2 3-6-16,0 4-16 0,-3 7-7 16,-4 7-26-16</inkml:trace>
  <inkml:trace contextRef="#ctx0" brushRef="#br0" timeOffset="85858.6553">29781 13344 0 0,'0'0'5'0,"0"0"-1"16,0 0-1-16,0 0 1 0,0 0 0 15,0 0-1-15,0 0 2 0,18 80-2 16,-15-75 1-16,-2-2 2 0,2 1 1 16,0-2 1-16,1 1 0 0,1-1 1 0,6-1-2 15,1-1 1-15,6-4-1 0,4-6-1 16,1-4 0-16,2-2-3 0,1-4 0 16,1-1 2-16,0-2-3 0,2-1 2 15,-1-4-2-15,3 1-5 0,-2-1 2 16,0-1-3-16,0 0 3 0,-4 3 0 0,0 3-1 15,-2 2 0-15,-1 3 0 16,-2 3 0-16,-7 4-1 0,2 2-3 16,-8 2-6-16,-3 5-5 0,5-2-4 15,1 3-15-15</inkml:trace>
  <inkml:trace contextRef="#ctx0" brushRef="#br0" timeOffset="86507.3292">29819 13572 4 0,'0'0'6'0,"0"0"-2"0,0 0 0 15,0 0 1-15,0 0-2 0,0 0 2 16,0 0-1-16,0 0-1 0,0 0-2 15,0 0 2-15,22 67-2 0,-13-65 0 0,2 2 0 16,1-4-1-16,9 0 3 0,0 0-3 16,8-2 1-16,-1-6-1 0,1-2-2 15,0-2 0-15,2-4-4 16,0-2-2-16,4-4-6 0,1-3-3 0</inkml:trace>
  <inkml:trace contextRef="#ctx0" brushRef="#br0" timeOffset="89916.7374">29924 16234 59 0,'0'0'22'0,"0"0"1"0,0 0-2 16,0 0-2-16,0 0-6 0,0 0-4 15,0 0-5-15,0 0-1 0,0 0-5 16,0 0 1-16,-4-14 0 0,4 14 1 15,0-1 1-15,0 1 0 0,0 0-1 16,0 0 0-16,0 4 3 0,6 7-3 16,3 0 2-16,-5-2-2 0,5 3 0 0,-1 0 1 15,-3-4-1-15,2 4 0 0,-3-5 0 16,1 1 0-16,0-1 0 0,1 1 3 16,-1 0-3-16,-3-6 2 0,3 5-2 15,-2-4 1-15,0 0 2 0,5 1 3 16,-3-1 1-16,5-3 2 0,7 0-1 0,1-6 0 15,8-4-3-15,-1-5-1 0,4-4 2 16,2-1-1-16,2-4-2 16,2-3 2-16,2-4-4 0,1 1-1 15,2-2-1-15,0 0 0 0,-3 4-2 0,-2 1 1 16,-3 4-3-16,-3 6 1 0,-3 0 0 16,-2 5-4-16,-7 3-2 0,-2 3-4 15,-6 1-12-15,-5 4-11 0,3-1-23 16</inkml:trace>
  <inkml:trace contextRef="#ctx0" brushRef="#br0" timeOffset="90371.3332">29815 16427 81 0,'0'0'33'0,"0"0"-6"0,0 0-11 15,0 0-10-15,0 0-4 0,0 0-2 0,0 0-2 16,0 0 2-16,0 0 0 15,-9-2 2-15,9 4 0 0,0 2 0 16,0 5 0-16,6 6 3 0,-2-8-2 16,4 5 4-16,-3-3-1 0,2-5 0 0,1 3-1 15,-1-4 1-15,3 1-2 0,0-3 1 16,6 1-2-16,-4-2 1 0,5 0-3 16,3 0 1-16,2 0 1 0,2-2-5 15,-2-1 2-15,1-1-1 0,0-4 0 16,2 0 2-16,1-4 0 0,3-4-4 0,4-4-2 15,3-2-3-15,2-1 2 0,3-5-1 16,3-3 0-16,3-5-2 16,2-3-1-16,-3-2-3 0,2 2-3 15,-3-2 0-15,-2 6-6 0,-3 1-7 0,-3 9-13 16</inkml:trace>
  <inkml:trace contextRef="#ctx0" brushRef="#br0" timeOffset="97735.6752">30594 7714 6 0,'0'0'5'0,"0"0"2"15,0 0-1-15,0 0 1 16,0 0-1-16,0 0-2 0,0 0 2 16,0 0-5-16,0 0 0 0,-5-6 0 15,5 6-3-15,0 0 3 0,-2-2 0 0,2 2-2 16,0 0 1-16,0 0 0 0,0 0-2 16,-1 0 0-16,1 0 2 0,0 0 0 15,0 0 4-15,0 0-4 0,0 0 0 16,0 0 1-16,0 0-3 0,0 0 2 15,0 0 1-15,0 0 0 0,0 0-1 0,0 0 0 16,-2 0 0-16,2 0 1 0,0 0 1 16,0 0-1-16,0 0 0 15,0 0 0-15,0 0-1 0,0 0 1 16,0 0 2-16,0 0-2 0,0 0-1 0,0 7 0 16,0-1 3-16,0 4-4 0,0 1 4 15,2-7-3-15,2 5-3 0,-3-4 3 16,1 0-1-16,-1-1 1 0,-1-4 0 15,0 0 0-15,0 0-1 0,2 2 1 16,0-1 0-16,-2 0 0 0,2 2 2 0,-2-2-2 16,1 0 0-16,-1 1 1 0,2-1-2 15,-2 1 2-15,0-2-1 0,1 1 2 16,-1-1-2-16,2 1 0 0,-2-1-2 16,1 0 2-16,-1 2 2 0,6-2 0 15,1-7 0-15,8-6 1 0,-1-6-4 16,3-1 2-16,0-3-11 0,0 1 2 15,-1-1 0-15,-1 1-3 0,2 0 8 16,-2 0-1-16,1 1 0 0,0 2 3 16,-1 0-4-16,1 3 0 0,-3 2 1 0,-2 3-2 15,-2 1 2-15</inkml:trace>
  <inkml:trace contextRef="#ctx0" brushRef="#br0" timeOffset="98651.4369">30457 7611 74 0,'0'0'30'0,"0"0"-1"0,0 0-1 15,0 0-3-15,0 0-6 16,0 0-4-16,0 0-2 0,0 0-6 16,0 0-1-16,-8-9-3 0,7 7 0 15,1 2-1-15,-1 0-1 0,1 0 2 0,-2 0-2 16,2 0-2-16,0 0 0 0,0 0-2 16,0 0 3-16,0 0 0 0,0 0 0 15,0 0 1-15,0 0-1 0,0 0 0 16,0 4 2-16,0 1-2 0,0 5 0 15,3-2 2-15,0 1 0 0,0-1-1 0,1 1 2 16,-1 0-2-16,2-1-1 0,-1 1-1 16,1-3 1-16,0 2 1 0,1-4-1 15,0 2 2-15,1-1-2 0,1 0 0 16,1-4 0-16,0 0 0 0,4-1 0 16,3 0 4-16,4 0-3 0,4-4 3 15,-2-4-1-15,0-2-3 0,-1-2 2 16,0-4-3-16,-1-2 0 0,0-3 1 15,1-5 0-15,3-4 1 0,1-4 0 16,1-2-5-16,3-1-7 0,-1-1 5 0,3 3 0 16,1-1 2-16,1 0 2 0,0 4 0 15,1-2-4-15,-3 4 3 0,0-1-3 16,-1 6-2-16,-3 2-3 0,-2 5-10 16,-3 6-14-16,-5 6-17 0,-2 5-53 15</inkml:trace>
  <inkml:trace contextRef="#ctx0" brushRef="#br0" timeOffset="99447.3083">30305 7996 7 0,'0'0'6'0,"0"0"-1"16,0 0-1-16,0 0-1 0,0 0 1 15,0 0 0-15,0 0 1 0,0 0-1 16,0 0 1-16,0 8 1 0,0-4 1 0,1 1 5 15,7 3 7-15,2 2 3 0,-2-1 0 16,3 0-6-16,0-2-7 0,-4-4-4 16,5 1-3-16,5-1 1 15,-1-3-2-15,7 0 2 0,-1 0-2 0,-2-3 0 16,3-4 2-16,2-4-3 0,4-5 2 16,3-2-3-16,2-7 1 0,6-3 0 15,6-8-5-15,2-9-8 0,6-6-10 16,9-8-3-16,2-6 1 0,5-4 7 15,1 1 3-15,0 1-5 0,1 2-3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5:17:48.208"/>
    </inkml:context>
    <inkml:brush xml:id="br0">
      <inkml:brushProperty name="width" value="0.05292" units="cm"/>
      <inkml:brushProperty name="height" value="0.05292" units="cm"/>
      <inkml:brushProperty name="color" value="#FF0000"/>
    </inkml:brush>
  </inkml:definitions>
  <inkml:trace contextRef="#ctx0" brushRef="#br0">26372 4535 34 0,'0'0'11'0,"0"0"-2"16,0 0-2-16,0 0-2 0,0 0-2 15,0 0-2-15,0 0-1 0,0 0-2 16,0 0 0-16,0 0-3 0,-2 0 1 15,2 0 0-15,0 0-2 0,0 0 0 16,0 0-2-16,-1 0-2 0,1 0-3 0</inkml:trace>
  <inkml:trace contextRef="#ctx0" brushRef="#br0" timeOffset="782.2118">25355 4034 9 0,'0'0'8'0,"0"0"-1"16,0 0-2-16,0 0-3 0,0 0 0 15,0 0-2-15,0 0 0 0,0 0-4 16,0 0 3-16,0 0-1 0,-1-13 0 16,1 11 2-16,0 2-4 0,-2-1 2 15,2 1 0-15,0-2-2 0,0 2 3 16,0-2 2-16,0 2-2 0,0 0 1 15,0-1 0-15,0 1 0 0,0 0 0 16,0 0 0-16,0 0 0 0,0 0 0 16,0-1 0-16,0 1 2 0,0 0-3 0,0 0 1 15,0 0 0-15,0 0 0 0,0-1 1 16,0 1 0-16,0 0-1 0,0 0 0 16,0 0 0-16,0 0-1 0,0 0 2 15,0 0 1-15,0 0-2 0,0 0 3 16,0-2-2-16,0 2 1 0,0 0-1 15,0 0-2-15,0 0 2 0,0-2 0 0,0 2-1 16,0 0 0-16,0 0-1 16,0 0-2-16,0 0 2 0,0 0 0 15,0 0-1-15,0 0-3 0,0 0-1 0,0 0 1 16</inkml:trace>
  <inkml:trace contextRef="#ctx0" brushRef="#br0" timeOffset="1759.7989">25365 5413 36 0,'0'0'12'0,"0"0"-4"0,0 0-2 16,0 0-4-16,0 0 1 0,0 0-1 16,0 0-3-16,0 0 0 0,0 0 0 15,-5-2-2-15,5 2 1 0,0-1 2 16,0 1-2-16,0 0-1 0,0 0 1 15,0 0-2-15,0 0 1 0,0 0 0 16,-2 0-2-16,2 0 0 0,0-2-4 0,0 2-4 16,0 0 1-16</inkml:trace>
  <inkml:trace contextRef="#ctx0" brushRef="#br0" timeOffset="3809.0071">25893 4429 12 0,'0'0'19'0,"0"0"3"0,0 0 0 16,0 0 4-16,0 0 1 0,0 0-5 15,0 0-2-15,0 0-3 0,0 0-3 16,0 0-1-16,-3 2 1 0,1-1-2 15,2-1-4-15,0 0-1 0,-1 0-2 0,0 0 0 16,-2 0 3-16,2 0 3 0,-1 2 4 16,1-2 0-16,-1 0 1 0,1 0-6 15,-1 1-1-15,1-1-1 0,-5 0-1 16,0 0-3-16,0 0-2 0,-5 1-1 16,5 1-1-16,-4-2 0 0,-2 1 2 15,7-1 3-15,0 2-1 0,5-2 3 16,-6 0 2-16,0 0 4 0,0 0 1 15,-6 0-1-15,7 0-5 0,-6-2-2 16,1 1-5-16,1-3 2 0,-2 1-1 0,2-2-1 16,0 0 3-16,2 1-2 0,-3-1 1 15,3 1-2-15,-1-1 0 0,1-2 1 16,-1 3-1-16,0-2-1 0,0-3-1 16,0 3 0-16,-3-4 0 0,2-1-1 15,3 5 1-15,-2-6 1 0,3 6 0 16,1-3 0-16,0 1 1 0,2 4-1 15,-2-5 1-15,2 5 0 0,1-1 0 16,-1 3-1-16,2 2 1 0,-1-1-1 16,1 1 0-16,0-2 0 0,-2 0-2 0,2 1-1 15,-1-1-2-15,1 0 0 0,-1 1-1 16,1 0 1-16,-3-1-1 0,3 2-1 16,0-2 1-16,0 1-2 0,0 0 2 15,0-2 1-15,-1 3 3 0,1-2 2 16,0 1 0-16,0-1-2 0,0 0 1 15,0 1-2-15,0 0 1 0,0-1 0 0,0 1-5 16,0-1-3-16,0 0-4 16,0 0 0-16,0 1 1 0,0 0 3 15,0-1-1-15,0 1-5 0,0-1-7 0,0 0-9 16,0 1-2-16,0 0-4 0,0 0-4 16,0-1 4-16,0 0-1 0,0 1 1 15</inkml:trace>
  <inkml:trace contextRef="#ctx0" brushRef="#br0" timeOffset="6222.1693">26142 4073 44 0,'0'0'18'0,"0"0"1"15,0 0-1-15,0 0 1 0,0 0-1 16,0 0-5-16,0 0-2 0,0 0-4 16,0 0-4-16,0 0-2 0,-3-5-2 15,3 5-3-15,-2 0-5 0,2 0 0 16,0 0-2-16,0 0 2 0,-1 0 1 0,1 0-1 15,0 0-2-15,0 6 5 0,0 0 3 16,0 6 3-16,0-1 2 16,0-1-2-16,0 1-1 0,3-1-2 15,-2-1-1-15,1-4-1 0,-1 0 0 0,1-2 2 16,-1 2 0-16,1-2 2 0,2 6 0 16,-1-7 0-16,0 2-2 0,0-1 1 15,-3-3 0-15,0 0-1 0,0 0 1 16,2 2 1-16,0-2 1 0,5 0 1 15,3 0 8-15,4-11 1 0,4-7 2 0,1-7 0 16,0-3-3-16,1-5 1 0,0 2-1 16,-4-1 3-16,0 3 7 15,-6 4 13-15,-3 9 13 0,-2 5 14 16,-5 2-18-16,0 2-8 0,-5-6-19 0,-5-2-13 16,-6 1 1-16,0 4-6 0,-4 1 1 15,0 4-2-15,-2 5 1 0,-1 0 1 16,3 6-3-16,-1 3-2 0,4 2 1 15,1 0 2-15,5-2-2 0,1 0 0 16,4-2-1-16,0 2-6 0,1 1 3 0,2-5-1 16,0 3 5-16,3-2 3 0,0 5 3 15,0 6 2-15,0-1 0 0,4 4-1 16,3-2 2-16,-1-1-2 0,-2-5 1 16,1 2-1-16,0-2 0 0,1-3 0 15,1 2-3-15,-1-4 2 0,0-2 0 16,1 1 0-16,3-5 2 0,6 1 4 15,4-2 1-15,8-5 1 0,2-5-3 16,0-4 0-16,4-1-2 0,-2-3 2 16,1 0-1-16,-3-1 1 0,-1 3-1 0,-3 1 0 15,-8 4 0-15,-3 3-4 0,-6 3-3 16,-4 4 0-16,-1-1-2 0,-4 2 0 16,0 0 0-16,0 0 2 0,1 0-3 15,1 0-3-15,-2 0-5 0,2 0-6 16,-2 0-1-16,2 0-16 0,1 0-11 15,-2 2-32-15</inkml:trace>
  <inkml:trace contextRef="#ctx0" brushRef="#br0" timeOffset="41885.2463">28886 7275 73 0,'0'0'41'0,"0"0"5"0,0 0-3 16,0 0-2-16,0 0-6 0,0 0-4 0,0 0-7 15,0 0-12-15,0 0-5 0,12 3-4 16,-12-3 0-16,0 0 6 0,2 1 4 16,-2-1 4-16,0 0 2 0,1 0 1 15,-1 0-2-15,0 0-5 0,0 0-3 16,0 2-2-16,0-2-2 0,0 0 0 0,0 0 0 15,0 0 0-15,0 0-2 0,0 0 0 16,0 0-3-16,0 0-1 16,1 0-2-16,-1 0 0 0,0 0-1 15,0 0 0-15,0 2 1 0,0-2 0 0,0 0 2 16,0 0 1-16,0 0-2 0,0 0 1 16,0 0-1-16,0 0 1 0,0 0-1 15,0 0 1-15,0 0 0 0,0 0-1 16,0 0 0-16,0 0-3 0,0 0 0 15,0 1 0-15,0-1-3 0,0 0-2 0,0 0-11 16,0 0-16-16,0 0-24 0,0 0-38 16,0 0-54-16</inkml:trace>
  <inkml:trace contextRef="#ctx0" brushRef="#br0" timeOffset="59836.7307">13155 14251 0 0,'0'0'0'0,"0"0"0"16,0 0 0-16,0 0 0 0,0 0 0 15,0 0 4-15,0 0 1 0,0 0 0 16,0 0-1-16,-2 8 3 0,11 1 1 16,-1-2-4-16,4 1 2 0,0 0 0 0,-4-2 1 15,5 2 4-15,0-4 2 0,5 0-2 16,-3-2-3-16,0 1-2 0,2 0-4 16,-1 1 1-16,0-2-1 0,0 2 2 15,3-2 3-15,0 1 0 0,8-3 0 16,-1 0-2-16,3 0 0 0,0 0-2 0,6-3 1 15,1-1-1-15,4-4-4 16,1 2 0-16,1-3 3 0,1 0-1 16,-1-2 2-16,0 1-7 0,-2-1-1 15,-2 1 2-15,0-1 1 0,-5 3 3 0,-1-2-4 16,-3 0 1-16,-3 3-4 0,-3 1 2 16,-7 1 1-16,0 2-7 0,-6 1-2 15,1 0-7-15,1-1-2 0,-8 1 0 16,2 2-6-16,-1 0 7 0</inkml:trace>
  <inkml:trace contextRef="#ctx0" brushRef="#br0" timeOffset="83081.8159">15934 14420 6 0,'0'0'8'0,"0"0"1"0,0 0-3 15,0 0 1-15,0 0-2 0,0 0-1 16,0 0 1-16,0 0-1 0,0 0 1 16,-12-6 0-16,11 6 5 0,1 0 3 15,-2-1 7-15,2 1 9 0,-1 0 3 16,1 0 0-16,-2 0 0 0,2-2-4 0,-1 2-3 15,1 0-3-15,0 0-7 0,-3-2-6 16,3 2-4-16,0 0-4 16,0 0-1-16,0 0-2 0,0 0-3 15,0 0-2-15,0 0 5 0,0 0-2 0,0 0 4 16,0 0-2-16,7 0-5 0,4 0 2 16,3 4 2-16,-5-2 1 0,5 3 5 15,2-2-3-15,-1 1-1 0,6 1-1 16,-2-1-1-16,0-1 5 0,1-2 1 15,6-1 4-15,0 0 0 0,4-4-1 0,4-7-3 16,2-1-2-16,2-6-1 0,3-1-1 16,1-2 1-16,0-3 1 0,0 1 2 15,2-2-2-15,-2 1 1 16,1 3-2-16,-1 1-6 0,0 5 5 0,-5 5 0 16,-2 0 0-16,1 4 1 0,-2 0 0 15,-1 1 0-15,-1 1 0 0,-2 1 1 16,-1 0-1-16,-3 0 0 0,-2 0 1 15,-7 0-1-15,0 0 0 0,-7 1 1 16,-4 1 1-16,5-1 0 0,-8 1 0 0,3-1-2 16,0 2 3-16,-6 0 1 0,0 0 3 15,0-2-5-15,1 2 1 0,-1-1-6 16,0 0-2-16,0-5 0 0,0 1-5 16,-1-4-6-16,-4 1-5 0,-2 1-10 15,3-1-11-15,-6 2-8 0,2 0-6 16,-2 1-7-16</inkml:trace>
  <inkml:trace contextRef="#ctx0" brushRef="#br0" timeOffset="83537.3917">15963 14177 4 0,'0'0'12'0,"0"0"0"15,0 0-1-15,0 0 0 0,0 0 0 0,32 84 2 16,-21-74 6-16,-1-1 5 0,5 2 1 16,-1-2-5-16,1-3-6 0,-2 1-3 15,0-2-3-15,5-3-1 0,3 1 0 16,5-1-2-16,1-2 0 0,4 0-3 16,1 0-1-16,2-2-2 0,4-1 1 15,-1-3 3-15,2 0-5 0,1-4 4 16,3 2-6-16,-3-5-2 0,5 0 4 15,-3-3-2-15,3-2 2 0,-2 1 2 16,-1-2-3-16,-3 1-5 0,2 0 1 0,-5 1-1 16,0 2-3-16,-1 1-1 0,-2 3-7 15,-4 2-6-15,-9 3-6 0,0 2-4 16,-5 4-8-16</inkml:trace>
  <inkml:trace contextRef="#ctx0" brushRef="#br0" timeOffset="83798.3664">16493 14302 78 0,'0'0'11'0,"0"0"-6"0,0 0-6 15,0 0 0-15,0 0 3 0,0 0-3 0,0 0-5 16,0 0-9-16,0 0-14 0,68-51-14 16</inkml:trace>
  <inkml:trace contextRef="#ctx0" brushRef="#br0" timeOffset="96628.5709">24580 8392 0 0,'0'0'4'15,"0"0"-3"-15,0 0 1 0,0 0 3 16,-88 54-4-16,66-30 2 0,-6 5 1 16,-5 5-5-16,-4 4 6 0,-2 4-3 0,-5-1 0 15,-3 4 1-15,-1 2-1 0,-4 3-4 16,-3 2 1-16,-1-1 1 0,-5 4-4 16,-4-1 3-16,-5 1-2 0,-2 1 1 15,-3-3 5-15,1 1-1 0,2-6 3 16,5-2-4-16,5-6 2 0,3-5-1 0,5-4 0 15,2-5 3-15,5-2 3 0,3-5 7 16,3 0-1-16,1-4-2 16,2 0-4-16,1-1-7 0,1 0-1 15,2-1 3-15,4-1-1 0,2 2-1 0,2-1 0 16,5-3 2-16,2 0 0 0,5-2 5 16,5-4 2-16,6-2 3 0,-2 0 3 15,0-1-3-15,1 1-1 0,1-1-2 16,3-1 0-16,-2 0-2 0,2 0-2 15,-1 0-1-15,1 2-2 0,-2-2-2 0,2 0 1 16,0 0 0-16,0 0 0 0,0 0 3 16,0-9 0-16,6-5-4 15,5-4 0-15,3-2 0 0,0-1-1 0,5-1-1 16,3-2-1-16,1 1-1 0,3 0-8 16,1-2 0-16,5 2 3 0,0 1-3 15,1 2 8-15,2 1-12 0,-1 1 0 16,0 0-2-16,0 0-5 0,3 0 7 15,-1 0 0-15,0-3 2 0,3 0 5 16,-3-1 5-16,-1-2 1 0,-2-1 2 0,-1 1 2 16,-5 1 1-16,-4 3 0 0,-5 2 2 15,-5 6 3-15,-7 6 4 0,-3 3 1 16,-3 3 3-16,0-6-1 0,0 0-3 16,0-3 0-16,-3-1-5 0,0 7 0 15,-5-2-3-15,3 3-2 0,1 0-1 16,-1 1 0-16,-1 1 1 0,0 0 0 15,1 0 0-15,-1 0-2 0,0 0-1 16,2 0 1-16,-5 0 1 0,-1 0-1 16,1 3 3-16,-2 4-5 0,-1 1 2 0,2 0 0 15,0-1-1-15,-3 2 2 0,1 1-2 16,-3 1 1-16,0 1 1 0,1-2-1 16,2 2 0-16,0 0 0 0,-2 0 2 15,2 2-2-15,-3 0 2 0,-1 1-2 16,-3 3-2-16,0 2 4 0,-4 3-3 0,-5 4 2 15,-2 5 0-15,-5 4-1 0,-5 4-2 16,-5 5 1-16,-5 5-1 16,0 2 1-16,0 0 0 0,0-2 0 15,4-6 2-15,4-8 0 0,2-6 4 0,7-6 0 16,5-10 2-16,9-5 2 0,8-4 3 16,1-2 2-16,5-1 0 0,1-1-3 15,-1 0-2-15,5-1-2 0,-1 0-2 16,1 0 0-16,-2 0-5 0,1 0-2 15,0 0-2-15,-2 0-2 0,2 0-1 0,1 0-1 16,-2 0 2-16,2 0 2 0,0 0 3 16,0 0 5-16,2 0 0 0,12 0 1 15,5-1 2-15,8-6 0 0,2-6 1 16,3-1 4-16,3-8-3 0,5-4-2 16,4-3-1-16,2-1-2 0,3-4-4 15,3 4-2-15,0 0-2 0,-4 4 1 16,-2 5 3-16,-3 3-1 0,-2 3 2 15,-1 1 1-15,-2 3-1 0,-2 4 0 16,-2 0-1-16,-4 1 1 0,-3 3-2 0,-8-1 1 16,-1 2-1-16,-6 1 0 0,-6-1 1 15,0 2 0-15,-6 0 0 0,0-2 0 16,0 2 1-16,1 0 2 0,1 0 2 16,-1 0-1-16,1-1-1 0,-1 1-1 15,1 0-2-15,-1 0-1 0,1 0 1 16,0 0-8-16,0 0-4 0,-2 0-4 15,1 0-4-15,-1 0 1 0,0 0-3 16,0 0-12-16,0 0-14 0,0 0-1 16,-5-1-7-16,0-1 2 0</inkml:trace>
  <inkml:trace contextRef="#ctx0" brushRef="#br0" timeOffset="96925.4459">23268 9214 143 0,'0'0'57'0,"0"0"-15"0,0 0-4 15,0 0-4-15,0 0 1 0,0 0-1 0,0 0-9 16,0 0-6-16,0 0-9 0,0 0-8 16,-21-19-4-16,19 19-6 0,2 0-2 15,-1 0 2-15,1 0 4 0,0 12 4 16,1 8 4-16,6 6-2 0,4 3 0 15,3 3 0-15,-1-1 0 0,1 3-1 0,0-2-1 16,0-3 0-16,-1 1 0 16,0-6 1-16,1-1-1 0,0-2 0 0,0-2 0 15,-1-2-5-15,0-2 1 0,-1-3-8 16,-4-3-13-16,2-2-20 0,-1 2-43 16,-2-3-48-16</inkml:trace>
  <inkml:trace contextRef="#ctx0" brushRef="#br0" timeOffset="97110.9703">23477 9482 266 0,'0'0'13'0,"0"0"-5"0,0 0-1 16,0 0-7-16,0 0-14 15,0 0-34-15,0 0-36 0</inkml:trace>
  <inkml:trace contextRef="#ctx0" brushRef="#br0" timeOffset="98389.6349">27274 6509 7 0,'0'0'4'16,"0"0"1"-16,0 0-2 0,0 0 2 15,0 0-3-15,87-64 2 16,-64 41-1-16,4 0-1 0,2-3 0 0,5-2-1 16,2-1-1-16,5-3 1 0,3-2-3 15,4 0 4-15,1-3 1 0,6-2 0 16,3-1 1-16,2 1-2 0,4-2 0 15,0 0-5-15,4-2 3 0,0 1-2 16,4-2 3-16,2-1 1 0,-2 0 0 0,2 1 0 16,-3-1 0-16,-3 2 2 0,-3 1-1 15,-3 1 1-15,-1 0 0 0,-3 3-1 16,-1 0 2-16,-2 3 1 0,-1 2 1 16,-4 1 1-16,-2 2-1 0,-4 0-3 15,-4 3 2-15,-3 2-1 0,-2-2 2 16,0 2 1-16,-2 0-2 0,-1 0 0 15,0 2-4-15,-3 0 1 0,-3 0-2 16,0 3 0-16,-2 2 2 0,-3 0-1 16,0 3-1-16,-1 0 1 0,-2-1-1 0,1 4-2 15,-9 4-1-15,-3 1 1 0,-1 5 0 16,-6 2 1-16,0-1 0 0,0 1 2 16,1 0 1-16,1-2-1 0,-1 2 0 15,1-1 1-15,-1 1-1 0,0-1 0 16,1 1 2-16,-1-2 1 0,1 2-1 0,-1-2 2 15,-1 2-1-15,2-1-1 16,-2 1-3-16,1-1-1 0,-1 0 0 16,2-1-1-16,-1 0-1 0,1 1 2 15,-1-1-1-15,1 0 0 0,0 1 1 0,-2 0 0 16,2 1 1-16,-2-2 0 0,1 2-1 16,-1-2 2-16,1 1-2 0,-1-1 0 15,0 0-2-15,2 1-1 0,-2 1 1 16,0-1-3-16,1 1-4 0,-1-1-1 15,0 1-6-15,0-2-4 0,2 2-2 0,-2-2-1 16,0 2 2-16,0 0 4 0,0 0 0 16,0-1-1-16,0 1 4 15,0 0 8-15</inkml:trace>
  <inkml:trace contextRef="#ctx0" brushRef="#br0" timeOffset="98985.1431">29494 4853 4 0,'0'0'16'0,"0"0"8"16,0 0 0-16,0 0 0 0,0 0 2 0,0 0 0 15,0 0-1-15,0 0-4 0,0 0-3 16,0 0-2-16,-26-1-3 0,24 1-2 16,1 0 0-16,-1 0-3 0,2 0-2 15,-1 0-2-15,1 0-4 0,-2 0 0 16,2 0-4-16,-1 0-3 0,1 0-5 0,-3 0-2 15,3 0 1-15,0 0-2 16,0 0 1-16,0 0 4 0,0 0 3 16,0 0 7-16,10 1 9 0,5 1 2 15,8 2-1-15,3-3-2 0,3-1-7 0,3 0 0 16,-1-1 2-16,3-5-6 0,-4 1 3 16,-1-1 0-16,-3 0 0 0,-9 2 3 15,-5 2-2-15,-6 2-2 0,-6 0 1 16,0 0-2-16,0 0 5 0,1 0 5 15,1 0 3-15,-1 0 0 0,0 0 1 0,-1 0-4 16,0 4-1-16,-4 9-2 0,-10 6 1 16,-7 6-1-16,-3 0-3 0,-2 1 1 15,0-2-3-15,4 1-1 16,-1-2 1-16,0 4-1 0,-2 2 1 0,1 5 0 16,-3 4-1-16,0 4-4 0,1 0-3 15,2-1-2-15,2-3-7 0,7-7-3 16,5-11-5-16,5-8-1 0,3-5 3 15,2-7-2-15,0 0-5 0,0 1-5 16,2 2-16-16</inkml:trace>
  <inkml:trace contextRef="#ctx0" brushRef="#br0" timeOffset="99328.6367">29390 4968 175 0,'0'0'46'0,"0"0"-9"16,0 0-16-16,0 0-8 0,0 0-7 0,0 0-6 15,0 0-5-15,0 0-1 16,0 0 3-16,0 0 1 0,-11-5 4 16,11 17 0-16,0 8-1 0,2 6-1 15,4-2 0-15,0 1 0 0,2-1 0 0,1 2 0 16,0 0 2-16,0-1-3 0,2 1 2 16,-1-3-2-16,1 0-3 0,0-2-1 15,-1-3-7-15,1 0-7 0,-2-4-21 16,0 0-35-16</inkml:trace>
  <inkml:trace contextRef="#ctx0" brushRef="#br0" timeOffset="99541.7567">29672 5194 322 0,'0'0'-7'15,"0"0"-10"-15,0 0-23 0,0 0-36 16,0 0-55-16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7T04:47:11.718"/>
    </inkml:context>
    <inkml:brush xml:id="br0">
      <inkml:brushProperty name="width" value="0.05292" units="cm"/>
      <inkml:brushProperty name="height" value="0.05292" units="cm"/>
      <inkml:brushProperty name="color" value="#FF0000"/>
    </inkml:brush>
  </inkml:definitions>
  <inkml:trace contextRef="#ctx0" brushRef="#br0">7321 8869 86 0,'0'0'13'0,"0"0"-6"15,0 0 0-15,0 0 0 16,0 0 5-16,0 0 3 0,0 0 0 16,0 0 0-16,0 0-2 0,0 0-2 0,-26-13-3 15,23 11-1-15,3 2-2 0,-1-2-2 16,-1 2-2-16,1-1-2 0,-1 1-3 16,1-2-2-16,-2 2-2 0,3-1 1 15,-1 1 4-15,1-2 2 0,0 2 4 16,0 0 0-16,0 0-1 0,0 0 1 0,0 0-1 15,0 0 1-15,0 0-1 0,0 0 0 16,0 0-1-16,0 0 4 0,0 0 5 16,1 0-2-16,2 0 2 15,4 0 1-15,0 0-3 0,5 0 2 0,2-2-3 16,-3 2-3-16,1-1 0 0,0 1 1 16,0 0-1-16,1-1-1 0,-2 1-2 15,-5 0-4-15,4-2 2 0,-3 2 0 16,4-1 5-16,0-1 1 0,-1-1 6 15,-1 1 1-15,4-1-3 0,3 0-2 16,-3 1-5-16,3-1 0 0,-6-1 0 0,-6 3-4 16,9-1 2-16,-4 1 2 0,4-1 0 15,4 1 4-15,2-2-4 0,1 0 0 16,5 1-1-16,-2-1-1 0,0 0-4 16,-8 0 0-16,2 2 1 0,3-1 3 15,-1 1 2-15,10 1-1 0,0-2 2 16,0 0-3-16,0 2 1 0,-2 0-1 15,2 0-1-15,0 0 2 0,0-1 2 16,-4 1 1-16,2-2-1 0,-1-1 1 0,0 0-4 16,0 1 1-16,0-3 0 0,1 2 0 15,-2-2 2-15,4 1 1 0,2-1-1 16,-1-1 2-16,5 0-4 0,-5-2 1 16,6 1 1-16,-6 1-3 0,-2 1 0 15,1 1-3-15,-3 1 1 0,0 0 1 16,1 3 1-16,-1 0 1 0,-1 0 1 15,0 0 1-15,-2 0-3 0,0 0 0 16,-2 0-2-16,0 4 1 0,-1-2 1 16,0 1 3-16,1-2-1 0,-6-1 1 0,3 0 1 15,2 0-2-15,0 0 0 0,5-3 0 16,-8 2-2-16,0-5 2 0,-2 4-1 16,-3-1-1-16,6-1 0 0,-7 4-1 15,1-2-2-15,0 1 4 0,2 1 1 16,4-2 0-16,-4 0 0 0,5 2-2 0,-6 0 0 15,-1 0 0-15,-2 0 0 0,3 0 1 16,-3 0 0-16,3 0 3 0,-3 2-4 16,-4-2 0-16,4 2 0 0,-4-1 0 15,-2-1 0-15,6 2 0 0,-4-2 1 16,0 0 1-16,1 0 0 0,-3 0 1 16,2 0-2-16,3 0 1 0,5 0 0 15,-5 0 1-15,4 0-1 0,0 0-1 16,-1 0-2-16,-6 0-3 0,-1 0-3 15,1 0-4-15,-2 0-2 0,1 0-3 0,-1 2-4 16,-4-2-5-16,0 0-19 0,0 0-16 16,3 0-19-16,-3 2-38 0</inkml:trace>
  <inkml:trace contextRef="#ctx0" brushRef="#br0" timeOffset="1792.0564">7298 8951 79 0,'0'0'27'0,"0"0"2"0,0 0 2 16,0 0 8-16,0 0 1 0,0 0-1 0,0 0-6 16,0 0-9-16,0 0-7 0,0 0-4 15,-26-79-3-15,23 73 0 0,3 1-2 16,0 5 0-16,0-1-3 0,0 1-2 16,0-2-2-16,-3 1-2 0,3 1-3 15,0-1-1-15,0 1 3 0,0 0 1 16,0 0 2-16,-3 0-1 0,0 2 0 0,0 9 0 15,-2-2 1-15,2 2 0 16,0-2-1-16,0 1 1 0,0 1 0 16,2 0-1-16,-1 1 2 0,1 0 0 0,-1 8-1 15,2-6 1-15,0 6-1 0,0 0 0 16,0 0-1-16,0 4 2 0,0-6-2 16,0 2 0-16,0-5 0 0,0 4 0 15,0 4 3-15,3-1-3 0,-1 0 1 16,-1 0-2-16,1 2 0 0,-1 2 4 0,-1 2 2 15,0-1-3-15,3-1 1 0,-3 0-1 16,3-3-1-16,0 1 2 0,-1-3-2 16,0-7 0-16,1 4-2 0,-2 0-1 15,1-7 1-15,1 7-1 0,-2-8-1 16,-1 1 0-16,0 0 2 0,3-1-1 16,-3 1 0-16,0-7 0 0,3 3 0 15,-3-3 1-15,0 2 0 0,0-1-2 16,0 1 1-16,0-6 0 0,0 0 0 15,0 0-1-15,0 2 2 0,3 3 0 0,-2 2 0 16,-1-3-1-16,2 7-1 0,-1-5 1 16,-1-2-4-16,2 7-3 0,-1-5-7 15,-1 0-5-15,3 4-1 0,-2-5 4 16,-1 0 6-16,2 1 5 0,-2-6 3 16,0 0 2-16,0 0 2 0,0 1 0 15,1 6 0-15,-1-1 0 0,0-1 1 16,2 2-1-16,-2-7 1 0,0 0-1 15,0 0 2-15,0 1-1 0,0 1-2 16,0-2-1-16,0 1 0 0,0 1 0 0,0-1 1 16,0 1 1-16,0-1 1 0,1 6 0 15,-1-2 2-15,0 0 0 0,3 7-1 16,-3-6 0-16,0 0 0 0,0 5-2 16,0-5-2-16,0-2 1 0,0 3-1 15,0-7 1-15,0 0 1 0,0 0 0 0,0 1 3 16,0 1 0-16,0-1-1 0,0 1 2 15,0 0-4-15,0-1 2 16,0 0 0-16,0 2-2 0,0-3 0 16,0 2-2-16,0-1-3 0,0 1 4 0,0 0 1 15,0-1 1-15,0 0 2 0,0 1-3 16,0-1-3-16,0 1 2 0,0-1 0 16,0 1-3-16,0 0 1 0,4 2 2 15,-2 1 5-15,1-1 7 0,3 2 0 16,-3-3 0-16,5 1-2 0,-1 1-6 0,1-5 2 15,-1 4 1-15,3-3 0 0,3 2 3 16,3 0 4-16,-2-2 1 0,2 2-4 16,5-1-1-16,-1 0-6 15,7 1 1-15,-1-2 0 0,0 3-1 0,2-2 0 16,2-1-1-16,3 3-2 0,-1-4 3 16,0 0-1-16,1 0-2 0,-1-2 0 15,1-1 0-15,-1-1-4 0,3 1 3 16,-2-2 4-16,3 2-3 0,-1 0 2 15,0 0-2-15,-1 0 0 0,1 2 1 0,-2 1 0 16,-1 0 0-16,1-2-1 0,1 2 1 16,-4-2 0-16,5-1 2 0,-5 1 0 15,3-3-3-15,-1 0-2 0,0-2 2 16,0-2-4-16,-2 1 4 0,1-1-2 16,-4 3 1-16,2 0 1 0,0 1 1 15,0 2 1-15,0 0-2 0,-2 2 2 16,-1-2-1-16,0 0 0 0,-1 1 0 15,-1 0-2-15,1 2 0 0,-2-1 0 16,2-2-1-16,-1 0 1 0,4 0 0 0,-1-3-2 16,1 1 1-16,-1-1-1 0,-1 0 2 15,4 0 0-15,-3 0 0 0,-1 0 0 16,0 0-2-16,0 3 3 0,-9 0-3 16,2 1 1-16,1 0-2 0,-1 1-1 15,10-1-1-15,-12 1-7 0,3 1-4 0,-7 0 2 16,1 0 3-16,6-1 5 15,-9 1 5-15,8-2-1 0,0 1-4 0,-8-2 1 16,5 1-1-16,-4 0 2 16,-2-1 4-16,1 2-2 0,-2-3 1 0,0 0-7 15,-3 3-4-15,4-4-5 0,-6 3-11 16,-1 1-4-16,1 0-11 0,-1-2-7 16,0 0-11-16</inkml:trace>
  <inkml:trace contextRef="#ctx0" brushRef="#br0" timeOffset="3032.1313">9383 8711 68 0,'0'0'23'0,"0"0"-1"15,0 0-3-15,0 0-6 0,0 0-4 16,0 0-3-16,0 0-3 0,0 0 0 16,0 0-1-16,0 0-1 0,-3-14 1 15,3 14 4-15,0 0 0 0,0 0 4 16,0 0 3-16,0 0 1 0,0 0 0 16,0 0 4-16,0 0-1 0,0 0 1 15,0 0 1-15,0 0-3 0,0 7-1 16,0 0-1-16,0-1-1 0,0 6-1 15,0-6-2-15,0 6-2 0,0 2-3 0,0-1 0 16,3 6-1-16,-3-2-1 0,0 7 0 16,3-9-1-16,-3 5-1 0,0 1 1 15,0 2 0-15,0 7-2 16,-3-4 3-16,0 0-3 0,3-8 1 0,-1 0 3 16,-2 1-4-16,3-7 1 0,-1 8-1 0,1-9 0 15,0 2-1-15,0 0 1 16,0 0 0-16,0 0 0 0,0-1 0 15,0 0 3-15,1 2-2 0,3 3 4 16,-4-5-4-16,3 5 0 0,0-7 0 0,-3 2 0 16,1 2 0-16,-1 0 1 0,0 6-1 15,0-7-1-15,0 6 0 0,0-1-1 16,-4-7-1-16,4 8 1 0,-3-3 2 16,2-1-1-16,-2 3 0 0,2-6 0 15,1 0-1-15,-2 1 1 0,2 0-1 0,0-1 1 16,0-2 0-16,0 3-1 15,0-4 1-15,0 3 0 0,0-8-1 16,0 5 1-16,2-4 1 0,-2 0 0 16,1 5-1-16,2-3 1 0,-2 4-1 0,-1 0 0 15,0 0 1-15,3 1-1 0,-3-7 2 16,0 7-2-16,0-6 0 0,0-1-2 16,0 9 1-16,0-8-1 0,0 1 0 15,0-2-2-15,0 0 1 0,0 1 1 16,0 0-3-16,3 0 2 0,-3-1 1 0,1-1-2 15,1 1 2-15,-1 0 1 0,-1-5 1 16,0 0 0-16,0 0 0 0,2 1 1 16,-2 1-2-16,1-1 1 0,-1 0 0 15,2 1 1-15,-2-1-1 0,0 1 1 16,1 0-1-16,-1-1 0 0,0 1 0 16,2-1 0-16,-2 1 2 0,0-1-2 15,1 1 1-15,-1-2-1 0,0 1-1 16,0-1 1-16,0 2-1 0,2-2 2 15,-2 1-1-15,0-1 3 0,0 2-2 0,0-1-1 16,0-1 0-16,0 2-1 0,0-2-1 16,0 2 1-16,1-2 0 0,-1 1-6 15,0-1-5-15,0 2-17 16,0-2-23-16,0 1-22 0,0 0-38 0</inkml:trace>
  <inkml:trace contextRef="#ctx0" brushRef="#br0" timeOffset="3212.3724">9451 9793 235 0,'0'0'-19'15,"0"0"-42"-15</inkml:trace>
  <inkml:trace contextRef="#ctx0" brushRef="#br0" timeOffset="5859.4943">8261 8175 64 0,'0'0'18'0,"0"0"1"16,0 0 0-16,0 0 0 0,0 0 4 16,0 0-2-16,0 0 3 0,0 0 1 0,0 0 0 15,0 0-3-15,-9-22-4 0,8 20-3 16,1 1-6-16,-2-1-3 0,2 0-2 16,-1 1 1-16,1-1-1 0,-3 2 0 15,3-1 0-15,0 1-3 0,0-2 1 16,0 2-2-16,0-1 0 0,0 1 1 0,0-1-1 15,-3 1-1-15,3 0-1 0,0 0-1 16,0 0 3-16,0 0 0 0,0 0 0 16,0 0-3-16,-1 0 0 15,1 2-2-15,-2 4 4 0,0 6 3 0,0 5 2 16,1-4-1-16,1 6 0 0,0-1 1 16,0 2-2-16,0 6 3 0,0-3-4 15,0 0-1-15,0 0 1 0,3 2 0 16,1 2 2-16,-3-2-1 0,2 0-2 15,3 0 0-15,-2 0 2 0,1-2-2 0,-1 2 4 16,-1-1-1-16,4 2-2 0,-4-3 2 16,0 1-2-16,-2 0-1 0,1 0 0 15,-1 4 2-15,1-1-1 16,-1 2 0-16,-1-2-1 0,3 1 0 0,-3-3-1 16,3 1 2-16,1-2-1 0,0 1 1 0,-1-4-1 15,0-5-1-15,0-1 1 16,0 2-1-16,0-6 0 0,1 6 1 15,-1-2 0-15,0-4 1 0,3 5 1 16,-3 1-2-16,-2-7 0 0,-1 7 2 0,3-7-4 16,-3 0 2-16,3 0-1 0,-3-7 0 15,1 4-1-15,-1-3 0 0,2 2 2 16,-2 1-2-16,1 3 5 0,-1-4-3 16,0-1-1-16,2 0-2 0,-2-5 2 15,0 5 0-15,0 1-2 0,0-1-3 0,1 1-2 16,-1-6-2-16,0 0-5 15,0 0-3-15,0 2-6 0,2-1-3 0,-2 1 5 16,0-1 6-16,0 0 0 16,0 1 4-16,0-1 0 0,0 1 1 0,0 0 4 15,0-1 1-15,0 1 3 0,1-1 6 16,-1 1-5-16,0-1 5 0,0 1-3 16,0 0 1-16,0-1-1 0,0 0 0 15,0 0 1-15,0 1-1 0,0 0-5 16,0-1-3-16,0 1-3 0,2 0 0 0,-2-1-3 15,0 0 1-15,0 1-3 0,0 0-6 16,0-1-5-16,0 0-6 16</inkml:trace>
  <inkml:trace contextRef="#ctx0" brushRef="#br0" timeOffset="6700.176">8170 9055 152 0,'0'0'42'0,"0"0"2"16,0 0-1-16,0 0-1 15,0 0-7-15,0 0-9 0,0 0-7 16,0 0-8-16,0 0-6 0,-6-36-7 0,6 35-2 16,0 1 1-16,0-2 1 0,0 2 2 15,0 0 4-15,0 2-1 0,2 7-2 16,5 3 5-16,1 0-4 16,3 5 1-16,-1-2-1 0,0-1-2 0,0 1 0 15,-1 0 3-15,2 3 1 0,1 1 1 0,-2 0 4 16,0 3-6-16,-1 0 4 15,-5 2-5-15,2-1 1 0,0 0-2 16,-2-8-1-16,-1 1 0 0,-2-7-1 16,1-6-1-16,-1 8 1 0,1-6 1 0,-1 0-3 15,-1-1 1-15,0-4-2 0,0 0 0 16,0 0 2-16,3 2 1 0,-3-1 1 16,0 1 1-16,0-1 1 0,3-1 2 15,-3 1 2-15,1-1-2 0,-1 0 1 16,2 3-2-16,-2-3-1 0,1 0 2 0,-1 0-3 15,3-4 0-15,-1-2-1 0,3-4-1 16,-2-6 0-16,0 6-1 16,3-7 0-16,-2 0 0 0,1 0 1 15,-1-8-1-15,3 4-3 0,-3 6 4 0,1-2-8 16,-2 2 3-16,0 2-1 0,1-4 0 16,-1 1 3-16,5 1 2 0,-3 1 0 15,1-1 1-15,1 2 0 0,-3 3 0 16,5-4 0-16,-2 3-3 0,-1 3 2 15,1-3 1-15,-1 4-1 0,-2 4 1 0,-1 0 0 16,-3 3 2-16,0-2-2 0,0 2-1 16,0 0 1-16,3-1-3 0,-3 1 0 15,1-2 2-15,-1 2 1 0,0-2 3 16,2 2 2-16,-2 0-2 0,0 0 1 16,0 0 0-16,0 0-1 0,-6 0 2 15,2 0 0-15,-8 0-1 0,2 2 3 16,6-2-4-16,-8 2 3 0,5-1-1 15,-2 1 1-15,-5 1 0 0,4-3 3 16,-2 1-1-16,1 1-1 0,-1-2-1 0,-2 0-3 16,2 0-1-16,0 0 2 0,-2 0 2 15,10 0-2-15,-8 0 0 0,5 0-1 16,3 0-4-16,-1 0 0 0,5 0-3 16,-6 0-1-16,-1 0-4 0,3 0-2 15,-2 0-7-15,6 0-28 0,-1 0-25 16,1 0-28-16,-2 0-40 0</inkml:trace>
  <inkml:trace contextRef="#ctx0" brushRef="#br0" timeOffset="9695.2443">8369 9985 162 0,'0'0'26'0,"0"0"-3"16,0 0-8-16,0 0-1 0,0 0 3 16,0 0-3-16,0 0 2 0,0 0 4 0,0 0 7 15,0 0 2-15,3-46-3 16,-3 44-3-16,0 2-6 0,0-1-7 15,2 1-2-15,-2-1-3 0,0 1 2 16,0-2-1-16,0 2 0 0,0-1 2 0,0 1 1 16,0-2 0-16,0 2 3 0,0-1-4 15,0 1 3-15,0-1-4 0,0 1-3 16,0 0-1-16,0 0-1 0,0 0-1 16,0 0-2-16,0 0-2 0,0 0-1 15,0 0 0-15,0 0 3 0,0 9 1 0,0 9 0 16,0 2 0-16,0 4 0 0,1 1-1 15,-1 1 0-15,0 3 1 16,2 0-2-16,-1 2 3 0,1 1-2 16,1-3-2-16,-2 0 0 0,2-3 0 0,1-2 2 15,0-1 2-15,-2-6 0 0,1-1-1 16,-2-4-1-16,2-1 0 0,-1 0 0 16,-1-6 0-16,-1-1-1 0,0-4 0 15,0 0 0-15,0 0 1 0,3 1 1 16,-3 1 0-16,0-1 1 0,0 1-1 0,0-1 0 15,3-1 1-15,-3 2-1 0,0-2 0 16,1 0-6-16,-1 2-7 16,0-2-6-16,0 0-5 0,0 0-6 15,0-2-2-15,0-4-2 0,0-5-4 0,-1 2 8 16,1-3 5-16,-3 1 0 0,3-2 8 16,0 0 0-16,0-2-2 0,0-6 4 15,0 0 0-15,0-6 2 0,0 9 6 16,0-2 3-16,0 1 8 0,0 6 0 15,0-7 1-15,0 8 1 0,0-3-4 0,0-6 3 16,0 9-1-16,0-9 4 0,0 11 1 16,0-2 3-16,0 0 1 0,0 1 2 15,0-1 3-15,0 1 2 0,0 1 5 16,-3-1 3-16,2 1 4 0,-1 7-2 16,-1-7-4-16,2 5-5 0,-1 1-7 15,1 0-2-15,1 4-1 0,-2-2-5 16,2 2-5-16,0-1-5 0,-1 1-4 15,1-1 0-15,-3 1 2 0,-1 0 4 16,1 1 3-16,-3 7 0 0,-1 5-1 0,1-6 0 16,-1 5 0-16,3-3-1 0,-2-2 1 15,1 0 0-15,1-4-1 0,1 5 1 16,0-5 0-16,-4 3 0 0,1 0 1 16,2-3-1-16,1 0 0 0,0-1-1 15,0 1 0-15,-1 0 0 0,0 0 1 0,4-3-5 16,-2 0 3-16,2 0-1 0,-1 1-2 15,-2-1 2-15,3 1-1 16,0-1 2-16,0 2 2 0,-3 5-1 16,0-2 1-16,2 6 1 0,-2-2-1 0,0 2-2 15,1-1 1-15,-2 1-2 0,1-1 2 16,-4 3 1-16,6-3 2 0,-4 1 0 16,1-2-1-16,2-4 2 0,1-1 1 15,1-4-1-15,-2 0 0 0,2 0 1 16,-1 2-3-16,-2-2 0 0,3 0 0 0,-3 1-1 15,3-1-2-15,0 0 0 16,0 0 0-16,0 0 1 0,0-5 1 16,0-2 1-16,0-3-1 0,0-1 2 0,0 0-2 15,7-5 0-15,-2 8 1 0,1-6-1 16,-2 4 1-16,3 1 0 0,0-3 0 16,-2 4 1-16,-1-2 2 0,2 2 3 15,-3-2 0-15,2 3 2 0,-3 2 2 16,1 3 1-16,-3 2-4 0,0-2 0 15,0 2-2-15,1-2-5 0,-1 1 1 0,0 1-2 16,2-1-2-16,-2 1-1 0,1-2 3 16,-1 0-3-16,2 1 1 0,-1-4 1 15,2 1 1-15,3-6 1 0,4-2-2 16,-6 5 1-16,6-4 0 0,-5 3 0 16,-2 6 1-16,0-1 1 0,-3 3-1 15,0-2 1-15,0 2-2 0,1 0 0 16,-1-1 0-16,0 1 0 0,0-1 0 15,4 1 0-15,-4-3 2 0,0 3 1 16,0 0-2-16,0-1 0 0,0 1 0 0,0 0 0 16,0 0 0-16,0 0 0 0,0 0 0 15,0 0-1-15,0 0 2 0,-4 4-4 16,-2 3 2-16,-1-2-1 0,1 3-1 16,-1 0 0-16,0-1 0 0,-5 8-3 15,5-1 5-15,-9 6 0 0,6 1 0 0,-3 3 0 16,1 0 0-16,-1 0-3 0,2-3 1 15,-1-1-6-15,5-8 1 16,0 3-1-16,2-7 3 0,4-4 2 16,-2 1 4-16,3-5 1 0,-3 3-2 0,3 1 0 15,-1 0 0-15,-1 1 0 0,2-5 0 16,-1 0 0-16,1 0 0 0,0 2 0 16,0-2 1-16,0 2-1 0,0-2 2 15,0 0-4-15,0 0 1 0,0 0-1 16,0-7-1-16,7-6 1 0,3-3 2 0,3-2 0 15,-1 2 1-15,-1 0 0 0,2 0-1 16,-1 2 1-16,1-1-1 16,-3-1 1-16,3 2 0 0,-6 2 1 15,-1 1-1-15,3-3 2 0,-5 5-1 0,3-5-1 16,-4 5 0-16,1 0 2 0,1-2 0 16,-4 1 0-16,2 0 0 0,-1 0-1 15,1-1 1-15,-3 5-1 0,1-6 1 16,-1 6-4-16,0-6 3 0,0 0-3 15,0 6 4-15,4 1 2 0,-4 5-1 0,0-2-2 16,0 2 2-16,0-1-3 0,0 0 0 16,0 0-1-16,0-1-2 0,0 0-3 15,0 1 2-15,0 1-1 0,0-2 4 16,0 2 3-16,3 0-1 0,-3 0 2 16,0 0-2-16,0 0-1 0,0 0 0 15,3 0 0-15,-3 0 1 0,1 0-1 16,-1 0 0-16,2 0 3 0,-2 0-4 15,1 0 3-15,2 3-3 0,0 2-1 16,3 2-1-16,-3 1 4 0,5-1-2 0,1 4 2 16,-3 1 2-16,4-1-2 0,-1 0 3 15,-2 1-2-15,-3-5 0 0,4 6 0 16,-4-5-2-16,0 2-1 0,2-1 2 16,-2-1-4-16,2 7 2 0,-1-8 0 15,2 7 0-15,-2-7 1 0,-2 2-1 0,2-1-1 16,-1 0 1-16,-1 1 0 15,-3-5-1-15,6 4 0 0,-3-4 0 0,-2-1 0 16,5 5 1-16,-5-5-1 16,1 0 0-16,1 2 1 0,-3-5-1 0,1 3 0 15,-1 1 0-15,3-1-2 0,0 1 2 16,-3-4 0-16,0 0 0 0,0 0 0 16,0 2 0-16,1 0 2 0,-1-1-1 15,0 1 0-15,2 0 1 0,-2-2 0 16,0 1 0-16,1-1 0 0,-1 2-1 0,0-2 0 15,2 1 2-15,-2-1-2 16,0 1 0-16,0-1-2 0,0 0 1 0,1 2 1 16,-1-2-2-16,0 0 2 15,0 1-1-15,0-1 0 0,2 0 1 0,-2 0 0 16,0 0 0-16,0 2 0 0,0-2 0 16,0 0 2-16,0 0 0 0,0 0 2 15,0 1-2-15,0-1 1 0,0 0 0 16,0 0 0-16,0 0 0 0,0 0-1 15,0 0 0-15,0 0-1 0,0 0 1 0,0 0 0 16,0 0 0-16,0 0 0 0,-2 0 0 16,1 0 1-16,-1 0-2 0,1 0 0 15,-5 0-1-15,0 0 1 0,0-1 0 16,1 1-1-16,-1-2 1 0,0 2-1 16,0 0 2-16,0 0-1 0,-2 0 0 15,2 0-2-15,-7 0 0 0,-6 0-3 16,2 0 1-16,-6 2-2 0,1 3 3 15,-1 1-2-15,4 0 1 0,2 1 0 16,-1 1-1-16,0 0 1 0,-1-1 1 0,6-2 0 16,0-1 2-16,3-1 0 0,5-1 0 15,-5-1 1-15,4-1-1 0,-1 0 0 16,-4 0 1-16,6 0-3 0,-1 0-1 16,1 0-4-16,-1 0-10 0,3-1-12 15,-1-2-19-15,1 1-42 0,3 2-25 0,-2-1-25 16</inkml:trace>
  <inkml:trace contextRef="#ctx0" brushRef="#br0" timeOffset="9904.8007">8157 10290 18 0</inkml:trace>
  <inkml:trace contextRef="#ctx0" brushRef="#br0" timeOffset="21481.662">10701 9892 48 0,'0'0'12'0,"0"0"-3"0,0 0-2 0,0 0-1 16,0 0-2-16,0 0-4 0,0 0 0 16,0 0-2-16,0 0-2 0,-9-9-1 15,9 9 0-15,0-1 3 0,0 1 1 16,0 0 2-16,0 0-1 0,0 0 2 16,0 0 0-16,0 0-2 0,0 0-2 15,4 0-4-15,-1 0 2 0,7 4 4 16,-4-3 4-16,6 2 8 0,6 0 0 15,0-1-1-15,8-2-4 0,-2 0 0 16,2 0 2-16,0 0-2 0,3 0 2 0,3-3 0 16,1 0-4-16,2 0 0 0,1 0-2 15,2 0-2-15,-1 1 0 0,1-1 2 16,0 1-1-16,2-2 2 0,-1 1-2 16,2 2 0-16,-2-1-2 0,-3 1 0 15,1-3 0-15,-2 3 0 0,3 0 1 0,-2 0-1 16,2-1-1-16,0 0 2 0,0 1-2 15,3-2 2-15,-2-1 0 16,1 1 2-16,-1 0-2 0,0 1 1 16,2-2-1-16,-2 3 1 0,-2 1-1 0,-2 0-1 15,-3 0 0-15,0 0-3 0,-3 0 0 16,-2 0-1-16,-1 0 2 0,0 0 0 16,3 0 2-16,0 0-2 0,0 0 0 15,0 0 2-15,-3-2-3 0,0-2-1 16,3 1 2-16,-5 1 0 0,1-1 5 0,-1 0-8 15,-2 0 5-15,1 1 0 0,2 0 0 16,-2 0 9-16,2 1-4 0,-1-1-1 16,1 1-1-16,-1-1 0 15,-2-1-2-15,1 1 1 0,0-1-1 0,-1 0 1 16,-6 2-2-16,3-2-2 0,-3 1 2 16,-3-1 0-16,3 1 0 0,-5 1 2 15,-1 0-4-15,2 0 0 0,-9-1-3 16,10 0-1-16,-7 2-3 0,-2-1-3 15,2 1-2-15,-6 0-3 0,5 0-2 0,0 0-6 16,-1 0-20-16</inkml:trace>
  <inkml:trace contextRef="#ctx0" brushRef="#br0" timeOffset="22304.8767">10916 9962 116 0,'0'0'26'16,"0"0"-3"-16,0 0 0 0,0 0 0 16,0 0-5-16,0 0-2 0,0 0-8 15,0 0-7-15,0 0-3 0,0 0-4 0,-30-22 1 16,12 33 3-16,-3 5-3 15,0 0 0-15,1 4 2 0,3 0-1 0,-1 1 4 16,1 2 0-16,1-1-1 16,-1 0-1-16,2-4-1 0,1-1 2 0,1-2 1 15,3-6 1-15,1 2 1 0,2-6-2 16,-1 2-3-16,0-1-1 0,4-4-5 16,1 2-4-16,3-4-8 0,-2 0-15 15,2 0-26-15</inkml:trace>
  <inkml:trace contextRef="#ctx0" brushRef="#br0" timeOffset="22613.0704">11392 9858 138 0,'0'0'22'16,"0"0"-7"-16,0 0-4 0,0 0-1 15,0 0-1-15,0 0-5 0,-88 82 0 16,69-65-5-16,0 1-2 0,-3 2 2 16,-1 2 0-16,0 0-1 0,-2 0-2 15,1 0 1-15,-1 1-1 0,2-1-3 16,3-3 0-16,0-1 0 0,2-4-3 15,7-3 2-15,-1-4-3 0,6-1-4 16,3-4-7-16,-1 1-7 0,4-3-18 0</inkml:trace>
  <inkml:trace contextRef="#ctx0" brushRef="#br0" timeOffset="22920.4443">11684 9910 154 0,'0'0'53'0,"0"0"2"16,0 0-3-16,0 0-10 0,0 0-12 15,0 0-11-15,0 0-8 0,0 0-5 16,0 0-5-16,7-7-3 0,-10 7 0 0,-8 2-2 15,-7 6 3-15,-5 7-1 0,0-1 2 16,0 1-2-16,4 1 0 0,-1-3 0 16,4 2-1-16,-1-1-4 15,1-1-5-15,3-1-1 0,1 1-8 0,2-4-14 16,3 0-13-16,2-1-14 0,1 1-6 16,1-1-3-16,2-4 5 0</inkml:trace>
  <inkml:trace contextRef="#ctx0" brushRef="#br0" timeOffset="23226.0343">12200 9751 125 0,'0'0'51'0,"0"0"-11"16,0 0-9-16,0 0-9 0,0 0-3 0,0 0-4 16,0 0 2-16,-74 91-7 0,51-68-5 15,-1 1 0-15,-4 2-5 0,1 1-2 16,-1 0 1-16,-1-1 0 0,-1 2-2 16,-1-4 0-16,1-2-1 0,3-2-3 15,1-3 0-15,4-4-3 0,7-4-3 0,6-5-1 16,6-1-10-16,3-3-16 0,-2 0-8 15,2 0-4-15,2-7-3 0,9-8-1 16</inkml:trace>
  <inkml:trace contextRef="#ctx0" brushRef="#br0" timeOffset="23514.5989">12539 9833 176 0,'0'0'45'0,"0"0"-11"16,0 0-5-16,0 0-8 0,0 0-4 16,0 0-4-16,0 0-5 0,0 0-2 15,0 0-4-15,0 0 3 0,-71 50-4 16,52-30-2-16,0 0 2 0,-1-1-3 15,-2 1-1-15,3 0 0 0,-1-2-3 0,3 0-1 16,1-1-1-16,0-2-5 0,7-7-5 16,-1 2-13-16,6-4-19 0,1-2-21 15,-1-1-20-15</inkml:trace>
  <inkml:trace contextRef="#ctx0" brushRef="#br0" timeOffset="23786.0794">12676 9905 187 0,'0'0'47'0,"0"0"-9"15,0 0-10-15,0 0-12 0,0 0-5 16,0 0-5-16,0 0-4 0,0 0-1 0,0 0-2 15,0 0-4-15,-28 13 3 16,13 1-2-16,-2 1 2 0,2 1 0 16,-1 1-2-16,0-2-2 0,3 0-1 0,0-6-5 15,4 2-8-15,3-4-9 0,0 2-10 16,-2 0-10-16,7-7-12 0,-1 3-19 16</inkml:trace>
  <inkml:trace contextRef="#ctx0" brushRef="#br0" timeOffset="23991.0285">12972 9819 302 0,'0'0'62'0,"0"0"-21"15,0 0-15-15,0 0-16 0,0 0-3 16,0 0-7-16,0 0-1 0,0 0 3 15,0 0-6-15,-82 54-2 0,59-29-6 0,3 1-7 16,2 1-16-16,-1 2-46 0,2 1-57 16</inkml:trace>
  <inkml:trace contextRef="#ctx0" brushRef="#br0" timeOffset="25023.9491">11840 9205 132 0,'0'0'31'16,"0"0"-4"-16,0 0-2 0,0 0 1 15,0 0-3-15,0 0 7 0,0 0-1 16,0 0-2-16,0 0-3 0,0 0-4 0,-10-48-7 16,10 47-3-16,-3 0-4 0,3-1-2 15,-1-4-2-15,-1 1 0 0,1 1-1 16,1-1 1-16,0 5 2 0,-2-1-1 16,2 1 1-16,0-2 0 0,-1 1 3 15,1-1 2-15,-2 0 1 0,2 1-2 16,-1-1-1-16,1 1-2 0,-2-1-2 0,2 1 0 15,0 0-3-15,-1 1-1 16,1-2-4-16,0 2 2 0,-2 0 0 16,2 0 2-16,-2 0 2 0,0 3-1 0,1 9 1 15,-2 8 1-15,3 1 4 0,0 8-3 16,-1 1 1-16,-1 1-4 0,-1-2-1 16,2 3 1-16,-1 4 0 0,1 0 0 15,1 1-1-15,0 0 0 0,0 2-1 16,0-3 0-16,0-1 1 0,0-3 2 0,0-5-1 15,0-8 2-15,1-1-2 16,1-6 0-16,1-2-2 0,-2 2 2 16,1-6-1-16,-1 5-1 0,-1-7 0 15,0 1-1-15,3 1 0 0,-3-1 0 0,1-1 2 16,1 1-1-16,0-1-1 0,0 1 0 16,-1 0-1-16,1 0-1 0,-1 5 1 15,1-6-1-15,-1 1-2 0,1-1 2 16,-2-4-1-16,0 5 1 0,0 1 1 15,0-2-2-15,1 3 1 0,-1-7-2 0,0 0 0 16,0 0-2-16,0 1-6 0,0 1-10 16,0 0-12-16,0-1-9 0,0 0-2 15,0 2-2-15,0-3 4 16,-1 2-9-16,-1-2-7 0</inkml:trace>
  <inkml:trace contextRef="#ctx0" brushRef="#br0" timeOffset="25992.5137">11697 9597 222 0,'0'0'38'0,"0"0"-5"0,0 0-6 16,0 0-7-16,0 0-7 0,0 0-1 0,0 0-5 15,0 0-1-15,0 0-3 0,0 0 2 16,-9-13-1-16,9 13 4 0,0-2 6 16,0 2 6-16,0-1 4 0,0 1 1 15,0-2-2-15,0 2-5 0,-4-1-4 16,4 1-5-16,0-2-1 0,0 2-4 0,0-1-3 15,0 1-1-15,0-1-3 0,0 1 0 16,0 0-1-16,0 0 1 0,0 0 3 16,0 7 2-16,7 5-1 15,0 5 1-15,-1 1-1 0,-3 0-1 0,4 2 1 16,-1 0-1-16,-2 1-1 0,1 0 0 16,-1 0-2-16,0-1 1 0,2-2 0 15,1 1 2-15,-1-1 0 0,-3-6 0 16,3 3 2-16,-2 0-2 0,-1-3 1 15,2 3-3-15,-4-5 0 0,6-1-2 0,-3 0-1 16,-2-6 2-16,2 5 1 16,-1-5 0-16,0-1 2 0,0 1-1 0,-3-3 2 15,0 0 1-15,0 0-2 0,0 2 1 16,3-2 0-16,-2 2-1 0,1-2 2 16,-2 1-1-16,2-1 1 0,-2 0-2 15,2 2 1-15,-2-2 1 0,0 0 1 16,1 1-2-16,-1-1 0 0,0 0 0 15,2 0-2-15,-2 0 2 0,0-4-1 16,1-8 1-16,1-1-4 0,1-5 3 0,0 0-4 16,-2 1 3-16,3 1 1 0,-1-1-1 15,2 0 1-15,0 1 0 0,0-1 0 16,-1 2 1-16,0 0-1 0,-1 4 0 16,3-5-1-16,1 1-3 0,-1 2 1 15,3-4 2-15,-3 5-2 0,-2 0 1 0,4-2 2 16,-3 5 0-16,1-6-4 0,-2 6 4 15,-1-2-1-15,3 2 1 16,-5 4 2-16,5-4 1 0,-5 7-2 16,1-3 0-16,1 1-1 0,-3 4-1 0,0-1 0 15,0 1-3-15,0 0 0 0,1-2 0 16,-1 2 0-16,0 0 3 0,0 0 0 16,2 0 2-16,-2 0 3 0,0-1-2 15,0 1 2-15,0 0 0 0,0 0 0 16,0 0-2-16,0 0 1 0,0 0 1 0,0 0 0 15,0 0-2-15,0 0 0 0,0 0-1 16,-2 0-1-16,1 0 0 0,-1 0-1 16,-6-1 1-16,-1 1 0 0,-1 0 1 15,-3 0-1-15,1 0 0 0,-4 0 0 16,3 1 0-16,-3 0 1 0,6 1 0 16,3-2 0-16,-2 0 0 0,3 0 0 15,-2 0-1-15,4 0 0 0,4 0 0 16,-6 0-3-16,0 1-4 0,-7 1-5 15,-3 3-7-15,0 2-5 0,3-1-10 0,3 2-20 16,0-2-19-16,7-3-19 0,-1 6-25 16</inkml:trace>
  <inkml:trace contextRef="#ctx0" brushRef="#br0" timeOffset="49523.5009">7596 4843 4 0,'0'0'3'15,"0"0"-4"-15,0 0 0 0,0 0 0 0,0 0 1 16,0 0 2-16,0 0 2 0,0 0-1 16,0 0 2-16,-2-4 0 0,2 4 1 15,0 0-1-15,5 0 0 0,-4 3 1 16,5 2 2-16,-2 1-2 0,-1-4 1 16,-1 2-1-16,2 1-2 0,0-1 4 15,-1 3-3-15,3-1 0 0,-2 2 1 16,-1 0 0-16,2-1 0 0,-2 0 0 15,-2 3-1-15,2-1 0 0,2 2 0 16,-2 1 0-16,-1-1-1 0,2 7-3 0,-2-7 1 16,1 8 1-16,-2-1 0 0,-1-7 1 15,3 7-2-15,-3-6 1 0,0-1-2 16,0 2 0-16,0-1 2 0,0 1-1 16,0 1 1-16,0 5 2 0,-3-1 1 15,-4 7-1-15,-1-3-1 0,-3 1 1 0,1-1-2 16,-2-1-1-16,2 0-3 0,0-3 1 15,-3 0 1-15,3 1-1 0,0-3 0 16,-3 1 0-16,4 0 1 16,-1-2 1-16,-3 0 2 0,3 0-2 0,-2 0 0 15,-1-3 0-15,3 3-2 0,-3-3 2 16,2-1 2-16,-1 1 1 0,-1-1-1 16,4-4 2-16,-4 3 0 0,3-3 1 15,0 0 0-15,-2 0 1 0,1-2 1 16,4-2 0-16,-2 1 0 0,2-2 2 0,1 0-3 15,2-1-2-15,-8 1-3 0,2 0-1 16,-2 1-1-16,-6 1-2 0,-1-3-3 16,-6 4 1-16,1-2-1 0,1 0 3 15,5-2 3-15,-2 0 4 0,4 1 2 16,3-2 3-16,-6 0-1 0,0 0 1 16,3-4-3-16,-5-4 2 0,5 2 6 15,4-3-2-15,2-1 0 0,0-4-2 16,-3-3-8-16,4 0 1 0,-1-1-4 15,3 5 1-15,3-3 0 0,-1 1 1 0,2 3-3 16,-2-5-4-16,2 0 1 0,0 5 0 16,0-5 1-16,0 9 4 0,0-3-1 15,2 0 0-15,-2 2 0 0,0-2 0 16,-3 1-1-16,2 1 1 0,1-5 0 16,2-4-3-16,-2 0 1 0,0 0-1 15,1 1-4-15,1-1 5 0,1 5-4 0,0-8 3 16,0 3-1-16,0-2-2 15,3-4 2-15,3 1 1 0,2 2 2 16,2 1 0-16,-1 1 1 0,4-1-1 0,-3 0 1 16,2 0 0-16,-1 1 0 0,1 0-2 15,-5 6 1-15,0-1 1 0,3 0-2 16,-1 1 1-16,7-6 1 0,-3 1-2 16,7 2 2-16,-1 0-1 0,-6 7-1 15,3 1-14-15,-6 4-3 0,0 1 2 16,3 0 3-16,3 1 17 0,7-1 6 0,-1-1-1 15,3 1-2-15,-5 0-5 0,-3 1-4 16,-4 2 2-16,2 0 0 16,3 0 0-16,0 0 2 0,5 2-1 0,-3 2 1 15,-7 0-2-15,3 1 0 0,-1 0-2 16,-1 2 2-16,-1 0 0 0,1 1-1 16,-2-1 1-16,-5-1 0 0,5 4 0 15,-5-3 1-15,0-2 1 0,4 4-1 16,0-1 1-16,-1 2-1 0,4 1 0 0,-5-4 0 15,0 2 1-15,1 2-2 0,0-3 2 16,2 2-2-16,-3-2 0 16,-1 3 0-16,-1-4 0 0,2 2 0 0,-6-2 0 15,0-4 0-15,4 5-2 0,-4-4 0 16,0 4 2-16,1 1 0 0,-2-6 2 16,-1 8 0-16,-1-5-2 0,0 6 1 15,0 5 0-15,0-7 0 0,0 5 0 16,-3-6-1-16,-1 1 2 0,1-1-1 15,-2 0-1-15,0-2 0 0,1 1 0 0,1 1-1 16,-2-1-2-16,1-1 3 0,-2 1-3 16,3-1-3-16,0 3-5 0,-2-3-11 15,2 2-15-15,-2 0-19 0,4 1-13 16,-1 0-47-16</inkml:trace>
  <inkml:trace contextRef="#ctx0" brushRef="#br0" timeOffset="65011.7009">9681 3439 356 0,'0'0'42'0,"0"0"-9"15,0 0-5-15,0 0-5 0,0 0 0 16,0 0-8-16,0 0-5 0,0 0-2 0,0 0-5 15,0 0-1-15,-13-12-1 0,10 12-1 16,3-2 0-16,-1 2 0 0,-1 0-3 16,1 0-2-16,1 0-3 0,-2 0-1 15,2 0 5-15,0 2 4 0,0 14 5 16,0 5-1-16,0 8-2 0,2-1-2 16,1 2 0-16,1 1 2 0,-1-1-2 15,0 1 0-15,0-3-3 0,1 0-2 16,-1-4 1-16,3-1 0 0,-5-8 2 15,5 0 1-15,-3 1 1 0,0-8-3 0,1 6-2 16,-1-5-5-16,-1-5-9 0,-1 4-11 16,2-3-29-16,-3 0-26 0,5 7-20 15,-3-5-27-15</inkml:trace>
  <inkml:trace contextRef="#ctx0" brushRef="#br0" timeOffset="65775.1401">9781 4009 4 0,'0'0'3'16,"0"0"1"-16,0 0-1 0,0 0 3 16,0 0 8-16,0 0-1 15,-94 70 1-15,81-65 3 0,-2-2 4 0,4 1 10 16,1-3 1-16,-2 0-2 0,-2-1-9 16,-4 0-14-16,-2 0-2 0,-6-6-2 15,3 0 3-15,7-2 14 0,-1-2 4 16,2-1-1-16,1-3-16 0,1-3-14 15,-3-2-9-15,3 1-3 0,-3-2 12 0,4 2 3 16,-1 1 1-16,2-2-3 0,-1 2 0 16,-1 2 1-16,3 4 2 0,3-1 0 15,-2 0 1-15,2 4-1 0,0-5 0 16,1 5 4-16,1-3 4 0,-2-4-1 16,3-1-6-16,1-7-3 0,2 2 0 15,1-4 1-15,0 1 4 0,3-2 0 16,2-1-1-16,2-3 2 0,2 2-2 15,0 1-1-15,2-2-1 0,0 4-3 16,0 0 2-16,2 1 0 0,-1-1 3 0,2 3 3 16,-1 0 1-16,4 1-1 0,-2 1-1 15,5 3 2-15,-1 0-2 0,1 0-6 16,0 3 2-16,-2 2-2 0,4 3 5 16,-1 1 0-16,3 5 3 0,2 2-1 15,1 1-1-15,0 4 1 0,1 7-1 16,-1 3 4-16,-2 2-9 0,-2 4 8 15,-1 4-2-15,-2 3 1 0,-4 4 0 0,3-2-7 16,-5-1-5-16,-1-1 3 16,0-3 4-16,-3-2 6 0,-1 1-3 0,-3-2-4 15,-3-4-3-15,-2 3-3 0,-1-2-9 16,-7 2-25-16</inkml:trace>
  <inkml:trace contextRef="#ctx0" brushRef="#br0" timeOffset="66852.0347">10123 2985 10 0,'0'0'0'0,"0"0"0"16,0 0 1-16,0 0 4 0,0 0-1 16,0 0 2-16,0 0 2 0,0 0-1 15,0 0-1-15,-30 81 0 0,26-63-2 16,-2-4 1-16,0 1-1 0,2 0 0 16,0 2-1-16,-2 4-1 0,1 0-4 15,0-1-2-15,2 3 4 0,0 1-6 16,0 2 6-16,-1 5 0 0,1 1 1 15,-2 3 4-15,1 5 0 0,-3 1-4 0,3 0-1 16,1-2 0-16,0-2 0 0,1-5 0 16,1-2 0-16,1-2-1 0,-2-4 0 15,1 2 2-15,-2-2-1 0,3 0 0 16,-3 2 1-16,3 0-1 0,-1 0 0 16,-1 1-1-16,1 0 0 0,1 1-4 15,-3 0 5-15,2-1-1 0,1 1 0 16,-2 3-2-16,1-1 0 0,-1 4 0 15,1 1 1-15,-1 2 4 0,1 0 0 16,-2-2-1-16,0-1-4 0,3-3 2 0,0-5 0 16,0-1 2-16,0-8 0 0,0 3 2 15,0-2-3-15,0-6 0 16,0 8-1-16,0-2-1 0,0 0 2 0,0 5-1 16,4-2 1-16,-2 0-1 0,1 1 2 15,0-1-1-15,-2 0 0 0,2 2-2 0,0 1 1 16,-2 0-3-16,1 4-1 15,-1-1 5-15,2 0-3 0,-3 1-3 16,3-1 2-16,-2 3-1 0,1-2 3 16,-2 2 4-16,1 1 0 0,-1-2-1 0,0-2-2 15,2-1 1-15,-2-2 0 0,1-1 1 16,1-2 0-16,-1 2 0 0,2-2-2 16,0 0 1-16,1 4-1 0,-1-2-2 15,1 4 6-15,2 0-3 0,0 1-1 16,-3 3-4-16,4 4-1 0,-1 1-2 15,-3 7 2-15,0 1 3 0,0 5 3 0,-3 1 0 16</inkml:trace>
  <inkml:trace contextRef="#ctx0" brushRef="#br0" timeOffset="67122.0524">10090 7211 0 0,'0'0'0'15,"0"0"3"-15,3 105-3 0,-3-71 1 16,0 1-2-16,0-2-2 0,3 2 3 0,-3 0 0 16,0-1 0-16</inkml:trace>
  <inkml:trace contextRef="#ctx0" brushRef="#br0" timeOffset="67476.8449">10115 8569 0 0,'0'0'1'0,"0"0"-1"16,0 0 2-16,0 0-1 0,8 89-1 0,-8-78 1 15,0-5 1-15,2 4 0 0,-2-3-1 16,0-2 1-16,1 1-1 0,-1-6 0 16,0 5 1-16,0 1 1 0,2 5 7 15,-1-1 0-15,-1 1 6 0,2 0-1 16,-2 1-3-16,0 0-3 0,0-1-3 16,0 1-4-16,0-6 0 0,0 5 1 15,0-6-1-15,0 0 0 0,0 1 1 16,0-6 2-16,0 0-2 0,0 0 1 15,0 2-7-15,0-2-4 0,0 0-17 0,0-2-42 16</inkml:trace>
  <inkml:trace contextRef="#ctx0" brushRef="#br0" timeOffset="69084.5271">13042 3484 42 0,'0'0'17'0,"0"0"-4"16,0 0-1-16,0 0-2 0,0 0 0 16,0 0-4-16,0 0-2 0,0 0-2 0,0 0-4 15,0 0 4-15,-4-7-2 16,4 7 2-16,0 0 3 0,0 0 0 15,-2 3-1-15,2 11 0 0,0 6-1 16,0 5 2-16,0 2 2 0,0 0-3 0,0 1-3 16,0 6-1-16,-1 1 2 0,1 3 8 15,-3 4-2-15,0 4 3 0,0 4-4 16,0 3-12-16,0 2 5 0,0 1-1 16,3 3 1-16,0 2 7 0,0 2 0 15,0 1-3-15,-3 0-3 0,3-3 6 0,-1-5-6 16,-2-1-1-16,3-4 1 0,-1-2-2 15,1-1 5-15,-2 0 2 16,1 0-2-16,-1 1-1 0,1-1-7 16,1 0-2-16,0-3 4 0,0-1 2 0,0 0 2 15,0-2 4-15,0 2-7 0,0-1 2 16,0 1-1-16,0 1-1 0,0 0 5 16,0 0-4-16,0 0 0 0,0 1-2 15,0 1-2-15,0-3 0 0,0 2 2 16,0-4 2-16,1-1 0 0,1-3 0 0,1-3 0 15,1-2 1-15,0-1 3 0,0 1-2 16,1-1 0-16,1 0-3 16,-2 0 2-16,-1-3-3 0,5-2 2 15,-3-1 1-15,-2 0 0 0,1-1 2 0,-1 3-1 16,0 1 2-16,-2 0-3 0,2-1 0 16,-1 1-2-16,-1-1-2 0,2-8-1 15,-2-2-1-15,-1-4 1 0,2-1 4 16,-2 1 0-16,1-1 0 0,-1 1 0 15,0 0-1-15,2 4 1 0,-2-6 0 0,0 8-1 16,0-4 1-16,0-4-4 0,0 6-5 16,0-6 1-16,0-6-3 0,0 6 2 15,0-6 4-15,0 0 2 0,0 7 1 16,0-6-2-16,0-1-4 0,0 0-1 16,-2-3-1-16,2 4 4 0,0-1 0 15,0 1 0-15,0-7-1 0,-1 4-2 16,1 2-6-16,0 0-1 0,0 0-8 15,0-1-7-15</inkml:trace>
  <inkml:trace contextRef="#ctx0" brushRef="#br0" timeOffset="69591.9212">13156 7465 74 0,'0'0'15'0,"0"0"2"16,0 0-3-16,0 0-6 16,-4 84-6-16,4-61-2 0,0 1-1 0,0 0-2 15,0 2 5-15,0 2 0 0,0 1 0 16,-2 1 1-16,2 4-1 0,0 1 2 16,-1 1 2-16,1 3-4 0,0-1 1 15,0-1-3-15,0 1 3 0,0-2-2 16,0 1 0-16,0 1-1 0,3-1-1 15,0-1-1-15,1 0 2 0,-1-1 1 0,0-2-1 16,2-1 0-16,-3 0-1 0,1-2 2 16,-2 2-2-16,1-1-1 0,-1-1 0 15,-1-1-4-15,3-2 4 0,-3-1-2 16,0-8 1-16,0 0 0 0,0-4 0 16,0 0 2-16,0 0-1 0,0-1 1 15,0 1 1-15,0-1-1 0,0 9 1 16,0-2-4-16,0 5-6 0,0-3-9 15,-3 3-15-15,3 0-18 0</inkml:trace>
  <inkml:trace contextRef="#ctx0" brushRef="#br0" timeOffset="69780.9221">13172 9039 202 0,'0'0'59'16,"0"0"0"-16,0 0-12 0,0 0-16 16,0 0-14-16,0 0-10 0,0 0-9 0,0 0-3 15,0 0-5-15,3 53-12 0,-3-53-33 16,0 0-36-16,0 1-80 0</inkml:trace>
  <inkml:trace contextRef="#ctx0" brushRef="#br0" timeOffset="70763.7637">12710 3132 119 0,'0'0'23'0,"0"0"-5"0,0 0-5 16,0 0-2-16,0 0 0 0,0 0-3 16,0 0 1-16,0 0-3 0,0 0 0 15,0 0-5-15,3-82-1 0,2 75 1 16,-1 1-1-16,2 0 2 0,2 0 1 15,1 0-1-15,0 1-1 0,0 1 3 0,1 1-1 16,-2 0 0-16,-3 1-3 0,-1 0-4 16,-4 2-1-16,5 0 1 0,0 0 0 15,4 0 4-15,0 4 4 0,-3 2 0 16,2 0 5-16,-4 1-6 0,2 1-1 16,-3 3 0-16,0-3-4 0,-3 6 8 15,0 6 11-15,0 1-2 0,-4 8 10 16,-7 0 3-16,-3 2-11 0,-2 0 1 15,-1-2-9-15,-1-2-6 0,3-2 0 16,1-4-2-16,3-7 0 0,7 0-2 0,-1-7 1 16,4-3 0-16,-1-1 1 0,2-3 3 15,0 0 2-15,0 0 3 0,0 2 1 16,0 0-2-16,0-2-4 0,0 1-3 16,0-1 2-16,0 0 3 0,3 0 2 15,3 0-1-15,7 0-5 0,3 0 0 0,3-1 2 16,1-5 0-16,-6 2 3 0,1 0-5 15,-5 2-2-15,-6 1-2 16,2 0 0-16,-1-1-3 0,-1 0 0 16,0 1-4-16,2 1-5 0,-2-2-12 0,5 2-34 15,4 0-43-15,3 0-90 0</inkml:trace>
  <inkml:trace contextRef="#ctx0" brushRef="#br0" timeOffset="71895.6336">13237 9031 252 0,'0'0'48'0,"0"0"-11"16,0 0-7-16,0 0-8 0,0 0-4 16,0 0-4-16,0 0-2 0,0 0 0 15,0 0 1-15,0 0-1 0,-3-7 2 16,3 5 2-16,0 2-4 0,0-1-1 15,0 1-3-15,0-2-3 0,0 2-3 16,0-1-1-16,0 1 0 0,0-2 0 0,1-2 0 16,8-5 1-16,4-2 0 0,0 2-1 15,-4 2 0-15,0 5-2 0,-4 0 0 16,0 1 0-16,0-1 0 0,1 2-1 16,0 0-1-16,4 0 0 0,2 0-2 15,-3 2 2-15,0 2-2 0,-3 4 0 16,2 2 1-16,-4-2 2 0,0 7 3 15,-4 4 2-15,0 3 1 0,-7 9-1 16,-5-1-1-16,-5 2 2 0,-2 0-2 16,-1-2 4-16,-2-2-5 0,3 0-1 0,1-7 2 15,3-5-1-15,5-4-2 0,4-5 1 16,3-3-3-16,2-1-1 0,1-3 2 16,0 0 0-16,0 0 2 0,0 0 0 15,3 0 1-15,9 0 0 0,6 0-1 16,5-3 1-16,-4-3-1 0,-3 2-1 0,-1-2 0 15,-7 4-3-15,-2 0 1 0,3-1-2 16,-5 1 2-16,1 0 2 16,4 0-6-16,-4 0-9 0,-1 0-9 0,1 1-25 15,-5 1-21-15,0-1-30 0,0 1-44 16</inkml:trace>
  <inkml:trace contextRef="#ctx0" brushRef="#br0" timeOffset="72556.9105">13519 9221 192 0,'0'0'15'0,"0"0"-10"0,0 0-4 16,0 0-2-16,0 0 3 0,0 0 0 15,0 0 0-15,0 0-1 0,0 0 0 16,-33 84-3-16,30-61 0 0,1-1 0 16,-1-1 1-16,0 2 3 0,-2 0-1 15,-2 0 1-15,-1 4-2 0,-2-1 0 16,-3 1 2-16,0-3 2 0,-1-1-1 15,1-3 2-15,-3-2-2 0,3-4 4 16,2-4 4-16,-3-3 7 0,5-3 5 16,-5-2 3-16,-5-2 0 0,-2 0-1 0,-7 0-7 15,2-5-4-15,3-1-4 0,-2 0-4 16,-1 0-2-16,2-1 0 0,-1 0-1 16,-1-1 0-16,3 0 0 0,-2-3-1 15,2-2 0-15,2 2 1 0,2-3 1 16,0-4 0-16,4 3 2 0,1-5 2 0,1-2-2 15,0 0 3-15,0-1-1 16,4-3 2-16,1-4-3 0,2-3-5 16,2-4-2-16,1-4-6 0,1 0 5 15,2 0-2-15,0 0 4 0,0 3 1 0,2 1-7 16,5 0 1-16,3 2 0 0,0 1-3 16,5 3 5-16,3 3-1 0,5 4-3 15,3 2 5-15,3 6-1 0,3 4 1 16,4 3-2-16,-1 4-6 0,4 5 2 15,-3 0-1-15,5 2 0 0,-4 8 8 0,1 1-1 16,1 1-3-16,-4 0-7 0,-2 2 0 16,-7-1-1-16,-1 3 2 0,-4-1 10 15,-3 2-3-15,-1 2-7 0,-5 3 2 16,-2 3-1-16,-6 7-4 0,-4 4 5 16,0 7-7-16,-13 7-14 0,-6 2-26 0,-5 1-38 15</inkml:trace>
  <inkml:trace contextRef="#ctx0" brushRef="#br0" timeOffset="73312.3159">10106 9028 326 0,'0'0'47'0,"0"0"-8"15,0 0-6-15,0 0-7 0,0 0-4 16,-30-80 2-16,27 75-3 0,3 1-4 16,0 4-4-16,-3-1-8 0,3 1-4 15,0 0-4-15,0 0 1 0,-1 1 0 0,-1 14 2 16,2 7 0-16,-1 9 1 0,-1 1-1 15,2 0 1-15,0-2-2 16,-1 2 1-16,1-3 2 0,-2 1-3 16,2-3 3-16,0-7-3 0,0 1-4 0,0-9 2 15,0 1-2-15,0-1 0 0,0-8 0 16,0 3 3-16,0-7 1 0,0 0 1 16,0 0 0-16,0 0-8 0,0 2-41 15,0-2-59-15,0-10-101 0</inkml:trace>
  <inkml:trace contextRef="#ctx0" brushRef="#br0" timeOffset="73943.3085">10187 9045 202 0,'0'0'14'15,"0"0"-10"-15,0 0-4 0,0 0 1 16,0 0-1-16,0 0 3 0,0 0 0 16,0 0 5-16,0 0 4 0,0 0-1 15,16 56-2-15,-16-38-4 0,0 1 1 16,0 5 4-16,-3 1 2 0,-7-1 0 15,0 2-3-15,-6-1-4 0,4-2-5 16,-3 0 0-16,0-3 1 0,1-4 0 0,-1 0 5 16,-1-1-2-16,0-3 1 0,-2-2 0 15,4-2 4-15,-1-3 2 0,-1-2 4 16,-3-3 1-16,-7 0 2 0,3-3 6 16,1-8 0-16,0-1 0 0,1-3-4 15,2-1-12-15,-1-3-2 0,1-3-1 0,0-3-5 16,2 2 1-16,-1-4-2 15,0 1-4-15,3-3 2 0,-1-3-3 16,3 0 1-16,5-1-2 0,0-2-2 16,4-3 4-16,4-1-2 0,0 1 2 0,4 1-1 15,8 2 2-15,2 5-2 0,5 1 2 16,0 1-1-16,4 3 2 0,6 2 1 16,0 2 1-16,3 3 1 0,-2 1-2 15,5 5 2-15,-2 2 2 0,-1 7-4 16,-2 3 0-16,-1 0 0 0,-3 8 0 0,-1 4 1 15,-5 2 1-15,2 4-3 16,-2 2 2-16,-4 5-1 0,0 5-1 0,-3 6-1 16,-2 2 2-16,-5 3-3 15,0 0 1-15,-5 0 0 0,-1-2 0 0,0-2 3 16,-7-5-2-16,-1-4 1 0,-1-3 2 16,-3-3-2-16,1 0 4 0,-4-1-10 15,-5 0-15-15,2 0-31 0,-5-2-31 16,0-2-30-16</inkml:trace>
  <inkml:trace contextRef="#ctx0" brushRef="#br0" timeOffset="122775.0484">11898 5475 70 0,'0'0'24'0,"0"0"-5"0,0 0-3 15,0 0-4-15,0 0-3 0,0 0-2 16,0 0 1-16,0 0-5 0,0 0-1 0,-7 2 1 15,5-2-2-15,2 0 0 0,-1 0 0 16,1 0 2-16,0 0-2 16,0 0 3-16,0 0 2 0,0 0 2 15,0 0 1-15,0 0 2 0,0 1-1 0,0-1 1 16,0 0-1-16,0 0 0 0,0 0 2 16,0 0-4-16,0 0 0 0,0 0-1 15,0 0 0-15,0 0 1 0,0 0 0 16,0 0 1-16,0 0-1 0,0 0-2 15,0 0 0-15,0 0 0 0,0 0-2 0,0 0-2 16,0 0-4-16,0 0-2 16,0 0 2-16,0 0 2 0,0 0 2 0,7 0 4 15,4 1-1-15,0 1-2 16,7 1-1-16,-2-3-2 0,-1 0 0 0,4 0 2 16,1 0-4-16,0 0 6 0,9 0-2 15,0 0 0-15,0-3 4 0,3-1-5 16,0-3 3-16,1 3-3 0,4-1-1 15,-2 1 1-15,0 1-1 0,-2-1-1 16,-3 2 1-16,-1 0-1 0,-1 1 2 0,-1 1 0 16,-3-2-1-16,0 2 0 0,-7 0-1 15,2 0-3-15,1 0 0 0,-5 0 0 16,5 0 0-16,0 0 0 0,-2 0 0 16,-1 0 0-16,3 0 4 0,-1 0 3 15,1 0-1-15,0 0 3 0,-2 0-7 16,2 0 2-16,-7 0-3 0,6 0 1 15,-7 0 2-15,0 0-4 0,0 0 3 16,0 0 1-16,2-1-1 0,-8 1 1 16,0 0 1-16,-6 0 0 0,0 0-1 0,0 0 0 15,1 0 0-15,1 0 1 0,-1 0 2 16,1 0-3-16,-1 0 1 0,2 0 0 16,-2 0 0-16,1 0-2 0,-1 0 1 15,1 0 0-15,-1 0 0 0,-1 0 1 16,3 0 0-16,-2 0 3 0,1 0 0 0,-2 0 1 15,1 0-2-15,-1-2 1 16,2 2-2-16,-2-2-2 0,0 1 2 16,1-1-3-16,-1 1 1 0,0-1-1 15,0-2 1-15,0-2 1 0,-4-1-1 0,-2 0-2 16,0 1-2-16,-1 2 1 0,-3-1-5 16,3 0 0-16,-5 1-1 0,-4-2-1 15,1 3 6-15,-9 0 0 0,4-1-1 16,-3 3 0-16,7 0 1 0,-4 1 3 15,0-2 4-15,-1 1-2 0,-6-1 2 0,1 1-3 16,0-1 4-16,1 0 2 0,9 1-1 16,-1-2 3-16,7 1 2 15,-1 0 1-15,2 0 4 0,0-1-5 16,0 0-1-16,5 1-5 0,-8 0-1 0,8 1 2 16,-2 0 2-16,3-1-2 0,3 2 1 15,-1-1-4-15,1 1-3 0,-2 0-1 16,2 0-1-16,-1 0 1 0,1 0 1 15,0 0 2-15,0 0 0 0,7 1-1 16,2 3 0-16,4 3 0 0,0-2 3 0,0 0 0 16,6 2 3-16,2-1-2 0,-2 0-2 15,4-2-2-15,-1-1-1 0,1 2 2 16,-3-2-5-16,3 0 3 0,0-2 1 16,-2 3-1-16,6-3 5 0,-1 1-3 15,2-1-2-15,-4 0 0 0,-8 1 0 16,2 1 0-16,-8-1-2 0,-4-2 0 15,5 1 0-15,-5 1-1 0,-2-2 2 16,2 1 0-16,-6-1 0 0,0 0 0 16,0 0 4-16,0 0 0 0,2 2-1 0,-2-2 1 15,0 2-2-15,-2 0 1 0,-7 3 0 16,1 0-1-16,-7 2 0 0,4 1 2 16,3-2-4-16,-6 1 2 0,8-2 0 15,-3 1 0-15,-5 1 2 0,-2 1-2 16,-3 3 1-16,-1 1-1 0,0 0 1 0,-5 1 0 15,-1 3-1-15,0-2 1 16,3-1-2-16,-2-1 1 0,2 1 0 16,2-3-1-16,2-1 1 0,-1 2 0 15,-2-2 0-15,0 2 0 0,-1-1-1 0,0-1 1 16,5 0 0-16,3-3 0 0,0 1 0 16,8-4 1-16,3-2-2 0,-1 2 2 15,5-3-1-15,-1 0 0 0,1 0 1 16,-2 0-1-16,1 2 0 0,1-2-3 15,-3 0-3-15,3 0-2 0,0 0 1 0,0 0 0 16,0-4 2-16,3 0-1 0,3-4 0 16,-2 0 2-16,2 3 1 0,1-3 2 15,-1 2 1-15,0 0 0 16,-3 3 1-16,1-4 2 0,-4 1-1 0,3 2 0 16,0-4 1-16,-1 3-1 0,-2-8-1 15,2 3 1-15,-1-1 3 0,-1 0-1 16,0 0 2-16,2-1 0 0,-2-1-3 15,0 3 3-15,0-3-3 0,1 1 1 16,-1 1-1-16,0-2-1 0,0 1 2 0,2-1-1 16,-1 0 0-16,2-4-2 0,0 5 2 15,0-5-3-15,1 7 4 16,-1-1 2-16,3 2 1 0,-5 4 3 0,1 1 1 16,-2 4 1-16,0-2-1 0,0 2-3 15,1-1-3-15,-1 0-1 0,0-1-1 16,2 1-3-16,-2-1 0 0,0 0-1 15,0 1 1-15,1-1 0 0,-1 0 1 16,0 1-1-16,0 0 0 0,0-1 1 16,0 2-1-16,0-1 2 0,0 1 0 0,2-2 0 15,-2 2 1-15,0-1-1 0,0 1 2 16,0-2-3-16,0 2 1 0,0 0 0 16,0-1-1-16,0 1 0 0,0 0-3 15,0 0-1-15,0 0-1 0,0 0 0 16,0 0 1-16,0 0 3 0,-3 10 0 15,-2 7 1-15,-2 4-2 0,0 1 1 16,3 0-2-16,-2 3 1 0,0 0-4 16,-1 3-2-16,3-1-4 0,-2 3-2 15,0 0-7-15,0-1-5 0,-1 1-23 0,6-1-37 16,-1-2-46-16</inkml:trace>
  <inkml:trace contextRef="#ctx0" brushRef="#br0" timeOffset="129239.89">12197 4760 265 0,'0'0'62'0,"0"0"-21"15,0 0-10-15,0 0-6 0,0 0-7 16,0 0-1-16,0 0-3 0,0 0-3 15,0 0-8-15,0 0-14 0,-1-46-7 16,-1 46-1-16,2-1 5 0,0 1 6 16,-1 0 6-16,-1 14 0 0,1 7 1 15,-2 6 2-15,0 0 0 0,3 0 0 0,0-3 1 16,0 0-2-16,0-6 2 0,0-2-1 16,0-3-1-16,0-1-1 0,3 0 1 15,-2-7 0-15,1 1 1 0,-2-6 2 16,0 0 5-16,0 0 6 0,1 1 1 15,-1-1-2-15,0 2-3 0,2-2-4 0,-2-2-3 16,0-11 0-16,0-5 0 16,0-1-1-16,-2 1-1 0,1 0 1 15,1 5-1-15,0-6-1 0,0 7-1 16,0 0-4-16,0 0 0 0,0-1-1 0,4 0-2 16,2 5 1-16,3-3-3 0,5 6 1 15,-5 1 1-15,8 0 1 0,1 4 3 16,2 0 2-16,6 0 3 0,-3 4-2 15,-3 3-1-15,-1 1-4 0,-4 4 1 16,-3 1-1-16,-3 4-2 0,-3-4-1 0,-4 6 2 16,-2 1 9-16,0 5 6 0,-9 3 5 15,-3 0-1-15,-1-6-5 0,0-4 4 16,2-5 7-16,5-6 3 16,3-5 3-16,-3-2-1 0,-4 0-5 0,-4-7-2 15,-1-8-1-15,2-3-4 0,4-3-4 16,2-4-2-16,4-2-1 0,3-3-2 15,0 3-1-15,0 2 0 0,0 7 1 16,3 1-1-16,0 7 0 0,-3 5-1 16,3 0-2-16,-3 5-2 0,0-2-8 0,0 2-3 15,1 0 4-15,8 0 4 0,5 0 7 16,4 5 0-16,5 5-4 0,0 5-1 16,-5 5-2-16,-3 0-2 0,-1 1 2 15,-2 6 3-15,-3-2-3 0,0 3 3 16,-3-1-5-16,-1 0-3 0,-3-2-2 0,-2-3-5 15,0-1-21-15,-2-6-20 0,-3 0-13 16,0-3-12-16,1-2 7 16,1-1-15-16</inkml:trace>
  <inkml:trace contextRef="#ctx0" brushRef="#br0" timeOffset="129759.4474">12586 4822 261 0,'0'0'40'16,"0"0"0"-16,0 0-2 0,0 0-11 15,0 0-4-15,0 0-4 0,0 0-5 16,0 0-6-16,0 0-8 0,0 0-4 15,3-30-2-15,-3 29-2 0,0 1 3 16,-4 0 1-16,-8 1 2 0,1 9 1 0,-4 6 2 16,5 2 1-16,3 1 0 0,-1 3-2 15,0-1 0-15,5-5-2 0,0 1 0 16,2-6-1-16,-1 1 1 16,1 2-2-16,1-8 1 0,0 5 1 0,0-5-1 15,0 0 2-15,0 2 2 0,3-4 4 16,0-1-2-16,4-1 1 0,7-2-1 15,1-1-1-15,6-7 0 0,-2-4 1 16,-4-1-1-16,0-4 1 0,-1-1 1 16,-4-3 1-16,0 1 1 0,-3-2 0 0,-4 6 0 15,0-1-1-15,-3-1 2 0,0 7 1 16,0-7 0-16,-6 5-2 16,-1 1-3-16,-3 1-3 0,-2 2-3 0,3 4 0 15,2 5-4-15,3-3 0 0,-3 3 3 16,-5 0-3-16,-4 0 1 0,-3 8-2 15,4 2-4-15,3 4-6 0,2-3-7 0,7 3-3 16,3 0-3-16,0-4-1 16,13 3-4-16,3-3-24 0,4-6-2 15,6-1-17-15,1-3 3 0</inkml:trace>
  <inkml:trace contextRef="#ctx0" brushRef="#br0" timeOffset="130015.6389">12783 4654 240 0,'0'0'70'16,"0"0"12"-16,0 0-24 0,0 0-21 16,-10-79-4-16,7 68-11 0,-3 0-3 15,5 7-11-15,-1 0-1 16,2 4-5-16,-1-2-3 0,1 2-11 0,0 0-8 16,-2 0 7-16,2 0-3 0,-1 2 9 15,-2 11 5-15,3 10 2 0,0 7 6 16,0 2 0-16,0 3-2 0,0 1-8 15,-1 2-1-15,1-1 2 0,0 3 5 16,0-5-4-16,0 3-7 0,0-8-15 0,1 0-12 16,-1-12-9-16,3 0-24 0,-2-6-10 15,1 2-2-15,1-2-21 0</inkml:trace>
  <inkml:trace contextRef="#ctx0" brushRef="#br0" timeOffset="130292.4104">12683 4816 189 0,'0'0'55'15,"0"0"-12"-15,0 0-16 0,0 0-19 16,0 0-7-16,0 0-11 0,0 0-3 16,0 0 2-16,0 0 6 0,84-42 10 15,-58 42 6-15,10 0-2 0,-3 0-5 16,-2 6-8-16,-4 1 0 0,-2 5-2 15,-5 5 4-15,-3 3 0 0,-5 1 1 16,-6 3 1-16,-5 4-1 0,-1-2 2 16,-6 1 3-16,-7 0 0 0,-4-3 1 15,0-2-5-15,1-4-4 0,4-7-12 0,4-4-5 16,5-4 4-16,3-3-4 0,-6 0-24 16,0 0-39-16</inkml:trace>
  <inkml:trace contextRef="#ctx0" brushRef="#br0" timeOffset="130461.4227">12910 4645 433 0,'0'0'34'16,"0"0"-17"-16,0 0-14 0,0 0-19 15,0 0-10-15,0 0-4 0,0 0 6 16,0 0-8-16,0 0-29 0,0 0-19 15,45 5-50-15</inkml:trace>
  <inkml:trace contextRef="#ctx0" brushRef="#br0" timeOffset="131052.8819">13211 4657 355 0,'0'0'31'15,"0"0"-17"-15,0 0-10 0,0 0-6 16,0 0-4-16,0 0-7 0,0 0 2 16,-87 57 2-16,74-35 3 0,2-1 6 0,-1 3-1 15,6-1-5-15,2-5-6 0,-2 1-5 16,5-7-4-16,1-1 2 0,0 2 7 16,0-4 9-16,4 0 6 15,-3-4 2-15,5 0 2 0,-3-3 1 0,3 0 4 16,3-2 0-16,1-2-2 0,1-7 1 15,0 2-4-15,-2-4 0 0,-3 4 1 16,0-2 0-16,-3 0 0 0,4 2-2 16,0 0-4-16,1 0-3 0,-4 2 0 15,0 1-4-15,5 0 0 0,-3 4 0 0,-2-1-1 16,6 1 0-16,-4 0-1 0,5 0 0 16,-2 4 0-16,-1 2 0 0,-1 0 1 15,-3-3 2-15,0 5-2 0,-2-3-2 16,-1-2 1-16,2 2 1 0,-3-1 4 15,0 3 4-15,0-3 4 0,2 2 2 0,-2-6 1 16,0 0 5-16,0 0 0 16,0 1 7-16,0 1 2 0,0 0 7 15,0-1 5-15,0 1 5 0,0-2 0 16,0 2-12-16,-2-2-9 0,-4-4-12 0,-5-6-4 16,4-7 0-16,-1 0 0 0,4 3-1 15,2-4-4-15,2-1 2 0,3-1-3 16,8-4 0-16,-1 3 0 0,6 3 0 15,-3 4-1-15,0 3-8 0,0 5-1 16,-2 2 2-16,2 4-1 0,7 0 9 0,-2 1-1 16,8 9-3-16,-6 7-2 0,1 1-6 15,-6 5-1-15,-3 5-3 0,-1 3-2 16,-5 1 0-16,-3 5-7 16,-3 1-23-16,0-2-16 0,-6-2-24 0,-5-1-33 15</inkml:trace>
  <inkml:trace contextRef="#ctx0" brushRef="#br0" timeOffset="132199.1813">13572 4962 353 0,'0'0'44'0,"0"0"-12"0,0 0-15 16,0 0 0-16,0 0-3 0,0 0-2 15,0 0 0-15,0 0-6 0,0 0 0 16,0 0-6-16,-43-71-3 16,43 71-6-16,0 0-4 0,-1 0 2 0,1 0 1 15,0 0 5-15,0 0 5 0,0 0 0 0,0 0 1 16,0 0 3-16,0 1 1 15,8 4 2-15,5-2-2 0,2-1 0 16,8-2 1-16,4 0-3 0,4 0 1 16,2-7-2-16,3-1-2 0,3 1-1 0,-1 0 0 15,-2 0-1-15,-1 1 0 0,-1 1-1 16,-2 2 1-16,-1-1 0 0,-2 1 0 16,-5 0 0-16,-2 0-2 0,-5 1 2 15,-4 1 0-15,-7-1-2 0,1 2-1 16,-7 0-2-16,0 0-1 0,0 0-5 15,2 0-2-15,-1 0 2 0,1 0 4 16,-1 0 6-16,-1 0 3 0,0 0-2 16,0 0 0-16,0 0-4 0,0 0-3 15,0 0-8-15,0 2-6 0,0-2-14 0,0 0-5 16,0 1 3-16,-1-1 6 0,-5 0 14 16,-2 0 8-16,-3 0 6 0,2-1 4 15,0-5 2-15,2 1 3 0,-3-2 0 16,0-2 0-16,3 2 1 0,-6-2 1 15,1 2 8-15,3 2 10 0,-3-4 13 0,4 4 5 16,1 1-6-16,0 0-10 16,3 1-5-16,1 1 1 0,3 2 0 15,-5-2 3-15,1-1-6 0,0 1-4 16,1 0 0-16,3 2-1 0,-2-2-6 0,2 2 0 16,0 0-4-16,-1-1-1 0,1 1-1 15,-2 0-3-15,2 0-3 0,-1 0-3 16,1 0-5-16,0 0-3 0,0 0-3 15,0 0 5-15,0 0 6 0,0 0 7 16,7 5 8-16,6 4 3 0,4 1-3 0,1-1 0 16,1 0-2-16,-1-1-3 0,0-2-1 15,-4 0-1-15,1-1-1 16,-1-1 0-16,-1-1 0 0,4 1 0 16,-5-2-1-16,-2 0 0 0,3-1 1 0,-3 1-1 15,1 0 0-15,-6-2 1 0,-2 1 0 16,-3-1-1-16,0 0 0 0,0 0 0 15,0 1-1-15,0-1 2 0,0 6 2 16,-8 4-1-16,-7 2-4 0,-5 4 0 16,-1 1-1-16,0 2 1 0,-1 1-3 0,-1 1 0 15,3 0-1-15,1-3-3 16,1-4 2-16,7-2 3 0,-1-2 1 0,7-2 3 16,-4-2-2-16,2 1-4 0,1-3-3 15,5-2-8-15,1-2-21 0,-2 0-28 16,2 0-28-16,0 0-29 0</inkml:trace>
  <inkml:trace contextRef="#ctx0" brushRef="#br0" timeOffset="132552.0327">13945 4747 425 0,'0'0'43'0,"0"0"-16"0,0 0-10 16,0 0-9-16,0 0-2 0,0 0-2 0,0 0-2 16,0 0-2-16,0 0-2 0,0 0-2 15,-8 0-3-15,8 0-2 0,0 0 1 16,0 0 4-16,-3 5 4 0,3 7 8 15,-1 10 4-15,-1 6-2 0,1 1-1 16,-2 2-5-16,1-1-3 0,-1 1 0 0,-1-4-1 16,3-2-2-16,-2 0 2 0,0-7-1 15,1-1-1-15,1-7-3 0,-1-3 0 16,0 3-8-16,2-4-7 0,0 0-16 16,0 0-48-16,-2-3-51 0,1 2-105 15</inkml:trace>
  <inkml:trace contextRef="#ctx0" brushRef="#br0" timeOffset="132734.861">13999 5047 585 0,'0'0'19'15,"0"0"-10"-15,0 0-20 0,0 0-49 0,0 0-124 16,0 0-104-16</inkml:trace>
  <inkml:trace contextRef="#ctx0" brushRef="#br0" timeOffset="134721.384">8617 7443 249 0,'0'0'67'0,"0"0"-8"16,0 0-15-16,0 0-13 0,0 0-10 15,0 0-10-15,0 0-16 0,0 0-6 16,0 0 2-16,0 0 2 0,-16-19 7 15,13 45 3-15,3 9-5 0,0 5 0 16,0 2 1-16,0-2 0 0,0 2 2 0,0-6 1 16,0-2-2-16,0-6-1 0,3-8 0 15,-3-4-1-15,3-4 1 0,-3-8-1 16,1 1 5-16,-1-5 6 0,0 0 8 16,0 0 4-16,0 0 0 0,2 0-7 15,-2-3-6-15,0-16-2 0,0-7 3 16,-2-9-1-16,-2 2 2 0,0-2-2 15,-4-1 1-15,-2 1-1 0,2-2-3 16,-1 2-1-16,0 3-1 0,6 2-1 16,-2 4 0-16,3 7-1 0,2 1 0 0,0-1-2 15,0 9 1-15,4-7-2 0,2 3 0 16,6 4-2-16,6-4 2 0,6 2-2 16,5 2-2-16,1 3 1 0,2 3-3 15,-2 2-2-15,1 2 3 0,-4 2-8 16,-1 9-9-16,0 5-17 0,-6 4-33 0,-5 4-20 15,-8 3-31-15,0 7-45 16</inkml:trace>
  <inkml:trace contextRef="#ctx0" brushRef="#br0" timeOffset="134912.8889">8478 7803 340 0,'0'0'23'15,"0"0"-14"-15,0 0-10 0,0 0-6 16,0 0-11-16,0 0-20 0,85-82-30 0,-62 78-67 16</inkml:trace>
  <inkml:trace contextRef="#ctx0" brushRef="#br0" timeOffset="135427.5704">8764 7717 466 0,'0'0'50'15,"0"0"-16"-15,0 0-16 0,0 0-9 16,0 0-5-16,0 0-5 0,0 0 0 15,0 0 0-15,0 0-1 0,0 0-1 16,61-48-2-16,-41 48-2 0,3 10-3 16,-4 2-4-16,0 3-3 0,-2 3 2 0,-4 2 0 15,0 1 6-15,-4 2 3 0,-2 0 1 16,-1-8-3-16,-3 4-1 0,-1-10-1 16,-2 4 3-16,0 1 0 0,0-3 2 15,0-1 2-15,0-5 4 0,0-1 8 16,-3-2 8-16,0 0 4 0,0 0 2 0,-6 0-1 15,0-2-5-15,-4-5-1 0,-1-5-2 16,1-2-6-16,6 2-4 16,1-5 0-16,3-1-6 0,1-4 2 15,2-7-5-15,3 4 0 0,9 0 1 0,4 1-1 16,3 1 3-16,2 2-2 0,2 2-3 16,-1 3-3-16,-6 5 0 0,-1 4-3 15,-4 1 1-15,-2 4 4 0,5 0 2 16,-2 2 1-16,1 7 1 0,1 0-1 15,-5 5 1-15,0 1 3 0,-2 2-1 0,-1 2 1 16,-5 3 1-16,2 2-2 16,1 1 4-16,-4 3-4 0,2-1 4 0,-2 0-4 15,0-8-2-15,0 1-3 16,0-9-1-16,0 1-1 0,1 0-3 0,-1-5-22 16,2-1-40-16,-1-1-31 0,1 0-66 15</inkml:trace>
  <inkml:trace contextRef="#ctx0" brushRef="#br0" timeOffset="135620.5844">8981 7390 379 0,'0'0'12'0,"0"0"-27"15,0 0-4-15,0 0-4 0,0 0-5 16,0 0-5-16,0 0-15 0,0 0-8 16,0 0-8-16,74 49-22 0</inkml:trace>
  <inkml:trace contextRef="#ctx0" brushRef="#br0" timeOffset="135921.1072">9484 7731 356 0,'0'0'38'16,"0"0"-11"-16,0 0-8 0,0 0-6 15,0 0-6-15,0 0-5 0,0 0-5 16,0 0-3-16,-79-22-1 0,63 32-1 15,2 4-1-15,2 4-3 0,2 2 3 0,0 4-1 16,1 0 3-16,6 2-1 0,2-1-1 16,1 1-2-16,0-3-9 0,1-3-3 15,5-2-11-15,1-6 0 16,3-2 2-16,2 0-4 0,-3-6 2 0,6-1-10 16,3-3-1-16,2 0 2 0</inkml:trace>
  <inkml:trace contextRef="#ctx0" brushRef="#br0" timeOffset="136153.4723">9619 7715 194 0,'0'0'44'16,"0"0"-1"-16,0-91-7 0,0 64 11 15,0 6 8-15,-3 2 1 0,2 7-7 16,-1 6-10-16,1 0-8 0,1 6-15 16,-2-1-9-16,2 1-8 0,-1-2-5 15,-1 1-7-15,1 1 2 0,-4 0 2 0,-2 7 3 16,0 13 5-16,0 7 0 15,-2 5-6-15,6 2 1 0,2 0-8 16,-1 2 2-16,2-3 4 0,0 1-1 16,3 0 3-16,3-2-8 0,3-3-1 0,2-2-13 15,-1-4-30-15,2-2-20 0,-2-6-27 16,0 2-23-16</inkml:trace>
  <inkml:trace contextRef="#ctx0" brushRef="#br0" timeOffset="136417.1432">9477 7792 353 0,'0'0'36'0,"0"0"-18"0,0 0-10 15,0 0-6-15,0 0-5 0,0 0-1 16,0 0-1-16,97-50 3 0,-67 50 3 15,1 7 3-15,-1 0 2 0,-1 4-5 0,1 3 3 16,-4 1-6-16,-4 4 0 0,-3 4 1 16,-7 3-7-16,-4 2-7 0,-8-1 5 15,0 0-1-15,0-3-4 16,-10 1 10-16,-3-1-8 0,-1-3-27 0,1-2-20 16,-3-2-40-16</inkml:trace>
  <inkml:trace contextRef="#ctx0" brushRef="#br0" timeOffset="136608.7133">9730 7709 535 0,'0'0'36'15,"0"0"-19"-15,0 0-9 0,0 0-8 16,0 0-4-16,0 0-9 0,0 0-9 15,0 0-6-15,0 0-10 0,0 0-28 16,9-6-40-16,10 7-83 0</inkml:trace>
  <inkml:trace contextRef="#ctx0" brushRef="#br0" timeOffset="137232.1009">9839 7829 312 0,'0'0'33'0,"0"0"-15"16,0 0-13-16,0 0-5 0,-67 80-1 15,67-69 2-15,0 0 3 0,3 3-1 16,7 0-2-16,5-3-3 0,3-4 1 15,3-5 1-15,3-2 3 0,2 0 1 0,-1-2-8 16,-2-3 3-16,-4-1 2 16,-2-3 4-16,-7 1 8 0,-1-1 3 15,-2 1 8-15,-4-2 4 0,1 1-3 16,-2-5-10-16,1-4-10 0,-2 4-8 0,1-6 0 16,-1 2 2-16,2 8-2 0,0-7 3 15,1 7-2-15,0 0-1 0,5-2 0 16,-3 6 0-16,4-4-1 0,0 7 1 15,-1 1 0-15,10 0-2 0,-8 2 1 16,5 0-1-16,-1 2-1 0,-8 2-1 0,7 4 1 16,-5 1 2-16,-2-1-4 0,2 4-3 15,-3 0-1-15,-5-3 3 0,2 9 4 16,-3 2 14-16,-3 3 1 0,-7 6 1 16,-4-3 2-16,-2-2-5 0,0-5-1 15,4-5 4-15,5-6 7 0,4-5 5 16,3-3 2-16,-6 0 0 0,2 0-5 15,-5-3-6-15,-2-7-5 0,2-5-2 16,3-5-1-16,3 0-3 0,3-5 0 16,0 0-7-16,3-3 2 0,6-1-4 0,5 2 3 15,1 1-1-15,2 5-2 0,-2 3-2 16,-5 7 1-16,4 3 2 0,2 3-1 16,3 5-1-16,4 0-1 0,-4 5-4 15,4 5-6-15,-4 3 1 0,-2 2-3 16,2 2 4-16,-4 1-8 0,-1 2-12 0,-4 2-22 15,-4-1-12-15,1-1-2 16,-7 1 0-16,0-6-9 0</inkml:trace>
  <inkml:trace contextRef="#ctx0" brushRef="#br0" timeOffset="137875.8282">10508 7743 430 0,'0'0'67'0,"0"0"-16"16,0 0-16-16,0 0-16 0,0 0-10 15,0 0-9-15,0 0-3 16,0 0-2-16,0 0 0 0,0 0-1 0,-48 13 3 16,36 7-5-16,0 3 4 0,-1 2 2 15,1 2-5-15,2 1 2 0,-1 0-3 16,2-4-1-16,3-8-2 0,3-5-4 15,2-5-5-15,1-6-5 0,0 0 2 16,0 5 7-16,0 0 9 0,0 0 7 0,0 0 3 16,1-5 5-16,5-5 2 0,4-5 5 15,3-5 2-15,-4 0 2 0,-3-2-3 16,0 4-1-16,-1-1-4 0,-2 0-4 16,1 3-1-16,1-5-8 0,-2 8 3 15,-2 4-3-15,2 0-4 0,-3 4 0 16,0-2 0-16,6 2 0 0,-1-1 2 15,7 1-2-15,3 1 1 0,-1 10-3 16,1 3-3-16,-1 0 4 0,-2 1-2 16,-1-1 6-16,2 1 2 0,0-3-1 0,-1-4-3 15,-1-1-4-15,-3-1-4 0,3-4-6 16,-2 2 3-16,0-4 4 16,5 0 9-16,-4-4 10 0,4-7 3 0,-2-5 6 15,-2-7-2-15,0 0 0 0,-4-6 5 16,1-3 5-16,-2-3-2 0,-2-1-2 15,-3-2-5-15,0-3-7 0,0 0 4 16,0 1 5-16,-3 4-2 0,-3 4-2 16,0 6-1-16,2 8 0 0,1 8-2 15,1 6 1-15,2 4-6 0,0-1-8 0,0 1-5 16,0 0 0-16,-4 0 1 0,0 8 2 16,-2 11 6-16,3 9-2 0,2 7 1 15,-1 4-3-15,2 2-6 0,0 1 1 16,0 3 1-16,0-3-3 0,3-1 7 15,6 0-2-15,1-5-9 0,0-2-15 0,3-5-14 16,3-7-5-16,5-7-3 0,4-8-25 16,7-7-34-16,7 0-99 15</inkml:trace>
  <inkml:trace contextRef="#ctx0" brushRef="#br0" timeOffset="139101.0423">11440 7641 431 0,'0'0'64'0,"0"0"-30"16,-9-96-7-16,7 66-4 0,-2 9-4 16,1 2-6-16,3 7-4 0,-4 3-2 15,1-2-1-15,0 7-4 0,0 1-2 0,-1 2-2 16,-2-1-3-16,3 1 0 0,-7 1 0 16,0 1 0-16,-2 9 2 0,-1 7 2 15,3 1 0-15,3 6 1 0,1 1 0 16,2 4-1-16,-1 3 1 0,1 1 1 15,3 4-3-15,1-2 3 0,0 1-4 16,3-2 1-16,5-4-1 0,2-1 0 16,1-2 3-16,1 1-2 0,0-4 0 15,-1-3-8-15,1-1-2 0,-6-8-5 16,3 1-5-16,-2-3 3 0,-4-3-9 0,1 2-6 16,-4-6-10-16,3 2-3 0,-3-5 4 15,0 1 4-15,0 1 1 0,-9 2 0 16,-8-1 0-16,-3-3 8 0,-5-2 7 15,2-5 8-15,3-3 7 0,2-3 5 16,1 1 11-16,7 3 5 0,1-3 4 0,5 5-3 16,0-5 1-16,1 4-4 0,1 2 2 15,2-5-4-15,0 6 0 16,3-4-6-16,7-2-1 0,6 3-2 16,4-4-2-16,4 4 0 0,0 1-2 0,4 0-4 15,1 1-5-15,-2 1 0 0,5-2 2 16,-2-1 3-16,1 2 8 0,-4-1-5 15,2 1 5-15,-13-1-2 0,-3 5 5 16,-7 2 13-16,-6 0 11 0,0-2 16 16,0 2-1-16,0 0-3 0,0 0-12 0,1 0-14 15,-1 0-5-15,-6 4-3 0,-8 8 0 16,-1 4 2-16,-3 1 1 0,2 2 0 16,0 1 0-16,3-2-1 0,1 1-6 15,5-6-2-15,1 1-9 0,5-5-3 16,-1 2-1-16,2-1 3 0,0-1 1 0,0 2 2 15,3-3 4-15,2 0-1 16,-1-1 5-16,4 2-2 0,0-5 3 16,-1 3 0-16,-3-6 2 0,5-1 4 15,1 0 2-15,2-8 2 0,2-5 1 0,-1-5-2 16,-4 1-1-16,1-5 6 0,-4 0 2 16,-2 1 7-16,-1 3-3 0,-3 1-3 15,0-3-12-15,0 6-2 0,3-6-3 16,0 4-2-16,0 5 1 0,4-6-4 15,0 5 0-15,5 2-3 0,6-3 1 0,0 5 0 16,5 4-1-16,2 0 3 0,-1 4-4 16,2 0-1-16,-4 4 2 0,5 4-1 15,-2 3 1-15,-1 2-6 16,-2 6-2-16,-3 1-1 0,0 0 2 0,-9 7 0 16,-4 0 0-16,-6 0-1 0,0 1-6 15,-9-3 4-15,-3 0 5 0,-3-4 6 16,-3-5 7-16,1-2 10 0,3-7 15 15,5-3 7-15,0-4 13 0,-1 0-2 16,-6-11-5-16,3-7-2 0,2-3-9 0,2-6-7 16,4-3-13-16,2-2-3 0,3 0-6 15,0 2 2-15,3 1-1 0,8 4-2 16,1 2-1-16,3 3-1 0,8 3-2 16,2 5-3-16,-2 5-8 0,3 4-3 15,1 3-1-15,-1 2-4 0,0 5-1 0,0 4-20 16,-1-1-12-16,1 1-8 15,2 0 1-15,-4-1 6 0,1-1-4 16,-3-1 1-16</inkml:trace>
  <inkml:trace contextRef="#ctx0" brushRef="#br0" timeOffset="139574.8676">12293 7744 338 0,'0'0'83'0,"0"0"-26"15,0 0-15-15,0 0-18 0,0 0-6 16,0 0-2-16,0 0-2 0,0 0-3 0,-22-77-2 15,22 77-5-15,0-2-3 0,0 2-3 16,-4 0-2-16,-5 0-1 16,-3 11-2-16,-5 6 2 0,2 4 2 15,-2 3-1-15,3 3 3 0,1 3 1 0,1-3-5 16,5 0 5-16,1 1-2 0,2-4 0 16,1-6-1-16,3-1-2 0,0-2-3 15,0-3-2-15,0 2-3 0,3-5-2 16,1 2-5-16,5-4-4 0,1 3 0 15,5-5 1-15,6-2 7 0,5-3 5 0,6-1 3 16,4-11 1-16,6-1-9 16,-3-2 2-16,3-3 2 0,-3-2 1 15,-3 1 12-15,0-4 4 0,-5-1 1 16,-4-1 3-16,-6 1 7 0,-3-2 1 0,-9 3 11 16,1 5 5-16,-7 1 5 0,-3 1 0 15,0 1-7-15,-3 1-10 0,-7 3-6 16,-3 4-7-16,2 4-2 0,-6 1-3 15,-1 2-3-15,0 9 1 0,-6 7-1 16,4 4 0-16,-1 5 1 0,7 0 0 0,2 3 0 16,2 1 2-16,7 0-4 0,3-1 3 15,0 0-4-15,9-2 0 0,2-4 0 16,7-4-2-16,4-1 2 16,4-4 0-16,7-3-1 0,3-3 0 0,3-4-5 15,3-3-8-15,-3 0-14 0,4-5-32 16,-2-5-55-16,-6 0-117 0</inkml:trace>
  <inkml:trace contextRef="#ctx0" brushRef="#br0" timeOffset="141239.0669">9393 7046 267 0,'0'0'74'0,"0"0"-7"0,0 0-13 16,0 0-7-16,0 0-13 0,0 0-6 16,0 0-8-16,0 0-3 0,0 0-8 15,12-3-5-15,-12 3-7 0,0 0-3 16,0-2 1-16,-13 2 2 0,-9-1 3 0,-5 1 2 15,-2 0-2-15,-3 1-2 16,-3 4 1-16,-4 1-1 0,-6 3 1 16,-5 0-1-16,-7 0 0 0,-3 3 0 15,-7 1-1-15,-4-2-5 0,-1 3 3 0,0-3-2 16,-5 1 0-16,-3-3 2 0,0 0-2 16,0-2 3-16,-1-1 2 0,10-3 3 15,6 0 2-15,6-3-1 0,7 0 0 16,7 0 1-16,0-5-1 0,6-2 1 15,1-2 2-15,1 0-3 0,2 1 0 0,5-2-1 16,-2 3 0-16,6 0-1 0,1 0 0 16,2 2 0-16,6 1-1 0,7 3 0 15,-1-1 1-15,6 2 0 16,-1 0 0-16,2 0-2 0,4 0-2 0,-2-1 0 16,2 1-2-16,0 0-1 0,-1 0 3 15,1-1 0-15,0 1 1 0,0 0 4 16,0-2 0-16,0 2 1 0,0 0 1 15,0-3-3-15,10-2 1 0,0 0-1 16,3-1-1-16,6 2-1 0,-2 1 1 0,6-3-1 16,2 1 1-16,1-1 3 0,1 2-2 15,1-2 0-15,8 0 1 0,0-1-3 16,3 2 1-16,2-3 0 0,2 0-1 16,-1-3 0-16,7 0 0 0,-1-1-1 15,1-3 0-15,-4 3-5 0,3 3-6 16,-9 0 0-16,-6 4 2 0,-10 1 5 15,-1 1 8-15,-11 0 1 0,-5 1 1 16,3 2-2-16,-9 0-2 0,0-1-3 16,0 1 1-16,1 0-4 0,-1 0 5 0,0 0 2 15,0 0 2-15,0 0 4 0,0 0-3 16,-5 0 3-16,-10 0-2 0,-4 0-2 16,0 3-2-16,-10 3 1 0,-1 0-1 15,1 2 0-15,-3 0 0 0,-1-1 2 16,1 0-2-16,0 2-2 0,2-2 2 15,0 0 0-15,2 0 2 0,1 0 0 16,1-1-2-16,0 0 0 0,0 0-1 16,-3 0 0-16,1 2-1 0,-1-1 0 15,-1 1 0-15,-2-1 0 0,3 0 0 0,0-2-1 16,3 2 3-16,8-3 2 0,0 1-1 16,10-3 0-16,-4 0-1 0,5 1 0 15,2-1 1-15,0 0 2 0,5-2-1 16,-2 0 3-16,2 0-2 0,-1 0 1 15,-1 1 2-15,1-1-2 0,-2 0-2 0,3 1 1 16,-3-1-2-16,3 0-1 16,-1 2-2-16,-1-2-2 0,2 0-1 0,-1 0-3 15,1 2 0-15,-2-2 0 16,2 0 2-16,0 0 4 0,0 0 3 0,0 1 2 16,0-1 0-16,2 2-1 0,8 1 0 15,0 0 0-15,6 1-1 0,1 0 0 16,-1 2-1-16,7-1 0 0,-1 1 0 15,-2 0-1-15,2 2 0 0,-2 2-1 16,2-2 1-16,1 3-1 0,0 0-2 0,0 2-2 16,-2-1 3-16,-1 2-2 0,-2-2-1 15,-6-3 3-15,1 0-1 0,-4-4 1 16,-8-2 2-16,6 3-3 0,-4-3-3 16,0 0-1-16,0 0-2 0,-3-3 8 15,0 0 5-15,0 0 4 0,0 2 4 16,0-1-1-16,-4 1 0 0,-1 1 1 15,-5-2-2-15,5-1-1 0,-1 0-5 16,0 1-2-16,6-1 2 0,0 0-3 16,0 0 1-16,-3 0-2 0,3 0-4 0,-3 0-1 15,3 0-4-15,-1 0-2 0,-1 0 1 16,2 0 3-16,-1 0 4 0,1 0 3 16,0 0 1-16,0 2 0 15,0-2-4-15,0 0-1 0,0 0-5 0,0 0-9 16,0 0-9-16,0 2-15 0,0-2-6 15,4 1-1-15,2 1 5 0,0-1 8 16,-2 1 5-16,2-2 1 0,-2 0-2 16,6-2-1-16</inkml:trace>
  <inkml:trace contextRef="#ctx0" brushRef="#br0" timeOffset="141815.8276">8099 7106 169 0,'0'0'49'0,"0"0"-8"0,0 0 7 16,0 0-10-16,0-81 6 0,0 67 3 15,0 2-7-15,-1 1-6 0,-1 6-11 0,2 0-3 16,0 5-9-16,0-2-3 0,0 2-6 16,0-1-7-16,0 1-1 15,0-1 1-15,0 1 2 0,0 0 2 16,0 1 2-16,2 9 0 0,2 8-2 0,5 5 1 16,-2 3-2-16,-3 3 3 0,-1 3-2 15,1 4 2-15,-2 1 3 0,-2 6-5 16,0 2 0-16,0-4-2 0,-2 0 0 15,-2-7 0-15,1-3 4 0,0-10-2 16,2-9 0-16,1-6 1 0,0-6 5 0,0 0 0 16,0 0-5-16,-2 0-6 0,2-12-9 15,0-9-6-15,-2-8-5 0,2-3-2 16,0-1-5-16,0-2-14 0,0 0-6 16,2 0-1-16,1 0 6 0,0 3 13 15,0 2 15-15,3 1 6 0,-3 4 5 16,0-1 6-16,1 3 3 0,-2 8 6 15,-1-2 6-15,3 7 8 0,-4 5 14 16,3 0 11-16,-3 5 6 0,0-1 0 16,0 1-10-16,0-1-7 0,0-2-9 0,0 2-4 15,0-1-7-15,0 2-6 0,3-1-4 16,-3 1-2-16,0 0 2 0,0 0 2 16,1 14 0-16,1 6-2 0,-2 5 1 15,0 5-1-15,0 0-1 0,0 4 1 16,-2 3 1-16,-2-1-4 0,-3 0 2 15,6-1-4-15,-2-3-1 0,1-10-1 16,1-2-1-16,-1-8 2 0,2-6 0 16,0 4 0-16,0-4-2 0,0 0-3 15,0 1 0-15,0-7 0 0,0 0 2 0,0 0-1 16,0 1-4-16,0-1-9 0,0 0-11 16,0 2-16-16,0-2-17 0,0 0-6 15,0 0-11-15,0 0 2 0,0 0 10 16</inkml:trace>
  <inkml:trace contextRef="#ctx0" brushRef="#br0" timeOffset="225099.9567">6420 12419 11 0,'0'0'15'0,"0"0"4"16,0 0 4-16,0 0-4 0,0 0-1 15,0 0-4-15,0 0-1 0,0 0-2 16,0 0-2-16,-29-25-5 0,25 17-3 15,1-3-2-15,2 1 0 0,1 4 2 16,0 1 1-16,0-1 0 0,0 1-1 16,0-1-2-16,0 2-1 0,0 4 0 0,0-1 0 15,0 1-2-15,0-2 2 0,0 0-3 16,0-2 1-16,0-3 1 0,4 0-1 16,3 0 4-16,-4 4-3 0,3-4-2 15,-2 6-3-15,-1-2 0 0,0 1 4 16,-3 2 1-16,6 0 5 0,1 0-1 15,3 0 0-15,0 0-1 0,-1 3 0 16,-2 1-1-16,0 3-2 0,-1 1 3 16,-1 0-1-16,0 2 4 0,-5 0-1 15,3 1 1-15,-3 0 2 0,0 5-2 0,-3-1-3 16,-4 4 0-16,-2-3 1 0,-2 0 1 16,-2-3 3-16,-2-1 0 0,1 1-2 15,2-6-3-15,-1-1 1 0,6-1 4 16,3-4 0-16,-1 2-1 0,5-3-1 15,0 0-1-15,0 0-2 0,-7 0 2 0,3 0-1 16,-3 0-1-16,-2 0 0 0,6 0-3 16,0-3 2-16,0 2 1 15,2-4 5-15,-1 1 0 0,1-1-1 16,-1 2 0-16,2 3 0 0,-1-1-1 0,1 1 0 16,0-2-7-16,0 1-1 0,0-1-3 15,0-3 2-15,0 0 2 0,4-3 6 16,2 2 0-16,1 0 0 0,2 1-2 15,1 2 0-15,-1 0 0 0,-5 2 3 16,6-2-3-16,-3 1 1 0,-2 0-1 0,1 2-4 16,-6 0 1-16,0-1-2 0,0 1-3 15,1 0 1-15,1 0 1 16,-1 0 6-16,-1 0 3 0,3 0 4 16,-3 0 1-16,0 0-3 0,0 3 1 0,0 0-2 15,-3 2 1-15,-3-1 1 0,2-2 4 16,-1-1 2-16,1 1 5 0,4-2 4 15,-7 0-1-15,3 0 0 0,-2 0-4 16,-3 0 3-16,6 0 0 0,-1-3 3 16,0 1-6-16,1-2-7 0,0 1-4 0,0 0-5 15,-3-5 1-15,5 3 3 0,-1 1 0 16,1-1 2-16,1 5-4 0,-2-1 0 16,2 1-2-16,0-8-6 0,0 2 0 15,0-6-2-15,0 1 1 0,3 2 2 16,3 2 3-16,0-2-2 0,1 4 0 15,3 1-1-15,-1-1 2 0,0 2 0 16,-1 0 3-16,4 3 1 0,-2-2-1 16,1 2 0-16,-2 0-4 0,0 3-3 15,-1 2-1-15,-2 2 0 0,0 0 3 0,-3 4 4 16,0 0 3-16,-2-5 2 0,-1 7-1 16,0-8-1-16,0 6 0 0,0 2 2 15,-3-6 1-15,-1 1 0 0,-2-2 0 16,0 0 1-16,-2-3-1 0,-1 1-1 15,0-2-1-15,-2-1 0 0,1-1 1 0,-2 0 1 16,1 0 0-16,-4-4 2 16,5-1-2-16,-6-2-1 0,6-3-1 15,0 4-2-15,0-3-1 0,4 3 2 16,-4 0-2-16,4 0-2 0,3 3 0 0,0 0 1 16,3 3-4-16,-1-1 0 0,1 1-6 15,0-2-5-15,0 1 2 0,0-4 2 16,0 0 6-16,6 0 5 0,1 0 0 15,4 2-1-15,1-1 0 0,1 3 2 16,0 1 0-16,-1 0 0 0,2 0 0 0,-2 0 1 16,-1 0-2-16,-7 0 0 0,5 0-1 15,-4 1-3-15,-1 1 0 0,0 0-2 16,-1 1 0-16,0 1 6 0,0-1 4 16,0 8 6-16,-3-1 2 0,0 7 0 15,-5 1-3-15,1-6-3 0,-6-1 2 16,4-3 0-16,-3-3 1 0,2 0-1 15,2-3-1-15,-6 1 2 0,4-2-1 16,-4-1 1-16,-1 0 0 0,3 0 0 16,-2 0 1-16,2-4-1 0,2-2 0 0,-2-2-2 15,2 2-3-15,3-3 0 0,-1 2-3 16,4 2 0-16,-2-6-2 0,3 5-3 16,0-4 0-16,0-1-2 15,0 1-1-15,4-4 3 0,5 0-2 0,7-2 0 16,0 0 0-16,1 1-3 0,5 1 0 15,-3 2-5-15,-1 1 0 0,0 3 2 0,-4 2 3 16,1-1 7-16,-4 4 3 16,-1 0-1-16,2 2-4 0,-8-1-3 15,6 2-2-15,-5 0 0 0,2 6 2 0,-1 5 1 16,1-3 10-16,-4 10 4 0,-3 0 4 16,0 3 4-16,-6 3-6 0,-5-1-4 15,-1-4 1-15,-2-4 0 0,5-5 0 16,-3-1 1-16,-1-3-1 0,3-1-2 15,-6 1 0-15,6-3-1 0,-2-1 1 0,0-2 0 16,0 0 0-16,0 0 1 0,1-2 0 16,1-1-1-16,1-1 1 15,-1-1-4-15,4-3 0 0,0 3-1 16,3 1-1-16,0-3-1 0,2 2-2 0,-2 1 1 16,3-1-3-16,0-1 1 0,0-3 0 15,12-3 3-15,2 1-1 0,5 2 2 16,0 3 0-16,-5 3-1 0,2 0 1 15,2 1-3-15,-6 2 2 0,6 0 1 16,-2 0 0-16,-9 0-1 0,8 7 0 0,-7-5-4 16,-1 4-2-16,-1 2 4 0,-3 0 4 15,0 0 3-15,-3 4 5 0,0 3-2 16,0-3-3-16,-6 1 0 0,2-3-2 16,1-7 5-16,-6 4-1 0,8-4 3 15,-9 2 0-15,1-1-3 0,-3-1 0 16,1 0-1-16,-1-3 1 0,-2 0 2 15,4 0 2-15,-2 0-3 0,2-1 2 16,-3-7 0-16,4 4-2 0,-2-5-4 16,2 1-1-16,5-2 0 0,-2 3-1 0,0-2 0 15,2 0-2-15,1 4-5 0,0-5 1 16,3 4-1-16,0-6-2 0,0-5 0 16,6 3 1-16,7-2 1 0,-3 2 3 15,9 1 1-15,-3 0-3 0,1 2-2 16,-4 5 4-16,1 0-2 0,-5 3 4 15,-6 1 3-15,10 2 0 0,-3 0-1 16,0 0-1-16,2 7 0 0,-1 3-4 16,-5 4 4-16,2 5 4 0,-7 3 3 15,-1-1-1-15,0-1 0 0,-1 0-1 0,-5-7 0 16,0 1 2-16,0-6 0 0,-2-1 0 16,2 1 3-16,-3-3-1 0,0-1-2 15,-5-1 0-15,4 0 0 0,-3-1-2 16,0-2 3-16,1 0-2 0,1 0 2 15,-1 0-2-15,5-3-1 0,-3-3-1 0,1 0-2 16,3-4 2-16,0 3-2 16,3 2 0-16,-1-4-2 0,3 5-4 15,1-5 0-15,0-5-2 0,1 2-1 16,8-5 2-16,1 3-2 0,2 2-1 0,2 0 1 16,-4 5-1-16,3-3 1 0,-3 3 1 15,-1 2 1-15,-2-1 3 0,2 2-2 16,-5 1 0-16,-1 1-3 0,0 1-3 15,-3 1 1-15,0-2-3 0,3 2 1 16,-3 0 4-16,6 5 2 0,-1 4 6 0,-2 2 3 16,0-1-1-16,-3 2 0 0,0-1 1 15,0-1-3-15,0 1 0 0,0-3-1 16,-1 3 1-16,-1-6 1 0,-3 2 1 16,2-2 3-16,0-2-1 0,0 2 2 15,0-3 0-15,0 1-4 0,0-2-2 16,0 2 0-16,3-3-2 0,-1 0-6 15,1 0-15-15,-2 0-22 0,1 1-35 16,-1-1-77-16</inkml:trace>
  <inkml:trace contextRef="#ctx0" brushRef="#br0" timeOffset="240821.3168">8951 5681 91 0,'0'0'9'15,"0"0"-4"-15,0 0-7 0,0 0-4 0,0 0-3 16,0 0 3-16,0 0 3 0,0 0 3 16,0 0 3-16,-7-4-1 0,7 4-2 15,0 0-5-15,5 0-2 0,4 9-6 16,-2-2-18-16</inkml:trace>
  <inkml:trace contextRef="#ctx0" brushRef="#br0" timeOffset="243747.4628">12177 7447 9 0,'0'0'8'0,"0"0"1"15,0 0 0-15,0 0-2 0,0 0-2 16,0 0-3-16,0 0-1 0,0 0 0 0,0 0 2 15,0 0-2-15,-62 30 4 16,53-25-1-16,5-4 4 0,1 1 1 16,-3-1-2-16,-4 2-1 0,1 0-5 15,-5 2-1-15,-1 0 2 0,7-3-2 0,-4 3 2 16,5-2-2-16,3-1 0 0,-7 2 1 16,0-1-1-16,1 0 1 0,-2 0 2 15,-1-1-1-15,2-1 3 0,-2-1 0 16,1 0-1-16,0 0 4 0,1 0 1 15,1-5 3-15,1 1 1 0,-1-2 0 0,1 1-1 16,2-2 0-16,0 1-2 16,-2-1 2-16,3 0-1 0,1 1-1 15,-1-1 2-15,0-1 0 0,0 2 0 16,2-3-1-16,0 1 1 0,-1-1 3 0,1 0-1 16,-1-2-1-16,-3-4-3 0,5 5-6 15,-1-7-1-15,-2 3 0 0,0-1-2 16,2 0 2-16,-3 1 4 0,2 0-2 15,2 4-1-15,-1-8-1 0,0 4-1 16,1 1-1-16,0-4-1 0,1 6 2 0,2-1-3 16,0 0 7-16,0 6-3 0,0-5 1 15,0 0-4-15,2-3-5 0,4-4-1 16,1 3 3-16,2 0 3 16,2 0 0-16,-1 1 1 0,-2 4 0 0,1-1-1 15,0 0 0-15,-3 4-1 0,0 0 2 16,-1 0 0-16,-2 4-1 0,0 0 4 15,0 0-6-15,-3 3 0 0,0-2 2 16,2-1-1-16,1 1 0 0,-2-2-1 16,6 0 2-16,3-3 2 0,2 0 0 0,7-2 2 15,0 0-4-15,2 1 0 0,2-1 0 16,-1 1 0-16,-6 3 0 0,0 0 0 16,-5 2 0-16,1 1 0 0,1 1-5 15,-1-1 1-15,1 1-2 0,-2 1-3 16,-1 0 2-16,-5 0 2 0,6 0 1 15,-5 0 4-15,3 0 2 0,1 3 4 16,1 0 1-16,4 0 1 0,-4 0 0 16,4 2-6-16,-6-4 0 0,2 2-1 15,-2-1 1-15,-5-1 0 0,5 1-2 0,-1-1-2 16,1 2 0-16,1 1 0 0,0-3 1 16,-1 3 0-16,0-2 0 0,1 0 1 15,-3 1 0-15,9 1 1 0,-2 0 1 16,4 4-1-16,1-2 0 0,-5 0-1 15,2 2 0-15,-6-1-1 0,0 1 0 0,2 2-3 16,-3 0 0-16,2 3 1 16,-4-3 3-16,-1 1 1 0,1 4 2 15,-2-7 1-15,2 8-3 0,-3-6-2 16,-2 1-3-16,-1 1 0 0,-1-1-2 0,3 1 9 16,-3 2 2-16,0 5 3 0,-3-1-1 15,-1 4-7-15,-6-1-2 0,1-3 4 16,-3 0-2-16,-2-1-2 0,2 0 4 15,-3-1-4-15,1-1 0 0,-3 2 6 16,3 0-4-16,-2-1-2 0,1 0 2 0,2-1-2 16,-1 0 2-16,5-4 0 0,-1-1 0 15,3 1-1-15,1-3 0 0,0 0 1 16,2-1-1-16,2-2 0 0,-1-1 1 16,-2 3 0-16,3-2 1 0,-2-2-1 15,4 2 1-15,0-5 0 0,-3 3 0 16,0 0 3-16,-4 2-4 0,1 0 0 15,-4-2 0-15,3 2 0 0,-2 0 0 16,-5-1 0-16,-1 2 0 0,-5 2 0 16,0-1 0-16,1 1 0 0,-3-2 0 0,8-1 2 15,4-2-1-15,-2-2 2 0,8-1-2 16,-9 0-1-16,1 0-1 0,0 0-1 16,0 0 2-16,6-1-1 0,-6-1 1 15,9 1 3-15,-2-1-3 0,0 2 1 16,5 0-2-16,0 0-2 0,-3-3 0 0,-1 1-1 15,1 0-1-15,0 0-6 16,3 2-7-16,-1-1-16 0,1 1-22 16,0-2-17-16,-2 1-16 0</inkml:trace>
  <inkml:trace contextRef="#ctx0" brushRef="#br0" timeOffset="256468.13">21277 14245 111 0,'0'0'36'0,"0"0"-4"15,0 0-2-15,0 0-4 0,0 0-7 0,0 0-6 16,0 0-3-16,0 0-3 0,0 0-2 16,-10-27 0-16,10 25 0 0,-3 2-1 15,3-1 1-15,-1 0-1 0,1 1 0 16,-2-1 0-16,-2-3 0 0,0-1 0 15,-4-1 1-15,1 2 0 0,-1-4 1 0,-4-1 1 16,4 3 7-16,-3-3 1 16,-1-2-3-16,1 2 0 0,-6-4-6 0,-1-1-2 15,2 2 1-15,-1-2-2 16,1 1-1-16,0-1 1 0,2 2-1 0,-2-1-1 16,1 1-1-16,0 0-1 0,1 1 1 15,1-2-4-15,0 1 3 0,2-2 0 16,1-1 1-16,1-3-2 0,0 0 3 15,2-4-3-15,-1-2-2 0,0-2 8 16,1-1-2-16,-1-2 9 0,2 2 1 0,0-1 0 16,0 0 2-16,0 0-4 0,0 0 1 15,-1-3-2-15,1 2-4 0,1 1 1 16,0-2 1-16,2 1 0 16,2 2-3-16,1 0-1 0,0 1-1 0,3-3 0 15,4 2-1-15,2-2-1 0,2 2 1 16,-1 0 0-16,2 1 0 0,-1 3 0 15,0 0-4-15,-1 2 3 0,1 3-3 16,-1 0 5-16,-2 3-1 0,0 3 1 16,-1-1-1-16,1-2-1 0,3-3 1 0,-1-1-1 15,2 1 0-15,2 1 0 0,2-1 0 16,2 0-1-16,-1 0 0 0,2 1 0 16,1 0-1-16,1 4 1 0,0-1 0 15,2 2 0-15,2-2 2 0,0 2-2 16,2 0 2-16,0 0-1 0,1 1 0 0,-4 3 0 15,1 0 0-15,-3 1-1 16,1 4-1-16,0 2 1 0,-3 1 0 16,-2 0 0-16,-1 0-1 0,0 3-4 15,0 1 1-15,4 3 2 0,1-1 2 0,-1 0 2 16,2 0-1-16,1 1 1 0,2-2 0 16,0 1-1-16,-2 0 0 0,1 0 0 15,-2 1 0-15,0-2 1 0,0 2-1 16,-1 0 0-16,-2 1 0 0,0 0 1 15,2 2-1-15,-3 0 0 0,2-2 1 0,0 2-2 16,-1 0 2-16,-1 2-1 16,-3 0 0-16,0 4 0 0,-3-2 0 15,-1 5 1-15,0 1 1 0,0-1 0 16,-2 1-1-16,-1 0-1 0,-1-2 1 0,1-1 1 16,-3 1 3-16,1-1-2 0,-1 1 2 15,-2 0-4-15,3 1 0 0,-1 0-1 16,-2-1 1-16,1 0-1 0,-2 1 1 15,1 0 0-15,-2 1-1 0,-1 3 0 16,-1 1 0-16,0 3 1 0,0 4-2 0,-4 2 0 16,-4 4-1-16,1 1 1 0,-4 1-1 15,0 0 1-15,3-4-1 0,0-3 0 16,1-11-1-16,3-2 2 16,1-8 0-16,0-1 2 0,0-1-1 0,2-4 0 15,-1-1 0-15,-1 0 1 0,2 1-1 16,-5 6 1-16,-1 3 5 0,-3-2-5 15,-4 5 3-15,-1-1-4 0,-1-2 0 16,-1 1 0-16,-1 0 0 0,-1 0 0 16,1 2-2-16,0-1 1 0,1 0 0 0,0-1-1 15,2-2 1-15,3 0 1 0,1-3-1 16,2-1 1-16,-1 2 0 0,-1 0 0 16,1-2 1-16,-1 0-1 15,0 0 1-15,-1-1-1 0,-5 2-1 0,2 1 1 16,-3-2 1-16,0-1 0 0,-2 1-1 0,-1 0 1 15,-1 2-3-15,-2-3 3 16,1 3-2-16,-1 0 1 0,-1-1 1 16,1 3-1-16,-2-3 0 0,-2 1 0 15,2-2 0-15,0 0 0 0,2 0 0 0,2-3 0 16,0 0-1-16,-1-2 2 0,1-2-1 16,-2-2 1-16,-2 2 0 0,0-2 0 15,0 0-1-15,1 0 1 0,3 0-2 16,-1-3 1-16,0-2 2 0,0-1-1 15,3 2 0-15,-2-2-1 0,2 1 2 0,1-1-2 16,0 0 0-16,6 0 0 0,-3 0-1 16,2 0 1-16,4 2 0 15,-5-3 1-15,8 4-1 0,2 0-1 16,0 1 1-16,1-1-1 0,1 0 0 0,-2 1-2 16,2 0-1-16,3 2-3 0,-1-2-5 15,1 2-4-15,0-1-5 0,0-1-1 16,1-2-7-16,8 1-20 0,0 1-28 15,4 2-25-15,5 5-39 0</inkml:trace>
  <inkml:trace contextRef="#ctx0" brushRef="#br0" timeOffset="279716.2051">21228 14459 9 0,'0'0'5'0,"0"0"3"16,0 0-4-16,0 0 3 0,0 0-1 16,0 0 3-16,78 0 2 0,-59 0-1 15,1 0 0-15,2 0-2 0,4-2-3 16,-3-2-3-16,2 1-2 0,-1 0 1 15,-1 0 3-15,2 2-3 0,-2-2 4 16,3 2-4-16,1-2-1 0,2-2-1 16,2 1-1-16,-2 0 2 0,-2 1 0 0,-8 1 0 15,0-1 0-15,-9 3-2 0,-3 0-2 16,-1 0-1-16,-6 0 0 0,0 0-1 16,0 0 3-16,1 0-1 0,1 0 2 15,-2 0-1-15,0 5 4 0,-3 6 2 16,-11 2-3-16,-6 4 1 0,-4-1-15 15,-1 0-5-15,0-1 1 0</inkml:trace>
  <inkml:trace contextRef="#ctx0" brushRef="#br0" timeOffset="280799.7097">23351 14290 76 0,'0'0'21'0,"0"0"-1"15,0 0-2-15,0 0 2 0,0 0 2 16,0 0 1-16,0 0-3 0,0 0-3 0,0 0-5 16,0 0-4-16,-21-15-3 0,19 15-1 15,2-2-1-15,0 2 2 0,0-2 0 16,4 1 0-16,2-1-2 0,5 2 3 16,9-4 0-16,-2 3 1 0,7-3 0 15,-2 1 0-15,0 0 0 0,0-2-3 16,5 0 2-16,0-2-1 0,6-5-2 15,3 2 0-15,2-3 0 0,2 3-1 16,3-2 0-16,0-1 0 0,3 3-2 16,0-1-1-16,0 2 0 0,1 2-1 0,0 0 1 15,-4 3-1-15,-1 0 0 0,-4 1-1 16,-3-1-4-16,-3 1 2 0,-2 2-1 16,-2-1 2-16,-1 1 3 15,-2-1 1-15,2 1 0 0,-3-2-1 0,-1 0-1 16,-1-1 0-16,-6 1 0 0,-2-1 1 15,-5 1 1-15,2 0 0 0,-2 0 2 16,-6 1 1-16,1 1-1 0,-5 1 1 0,0-2 0 16,0 2-3-16,1 0-3 15,-1-1-7-15,2 1-5 0,-2 0-5 0,-2 0-5 16,-9 0-3-16,-8 3-12 0,-6 3-16 16,0 3-30-16</inkml:trace>
  <inkml:trace contextRef="#ctx0" brushRef="#br0" timeOffset="281239.849">23424 14415 142 0,'0'0'50'0,"0"0"-4"0,0 0-6 16,0 0-8-16,0 0-5 0,0 0-8 15,0 0-5-15,0 0-6 0,0 0-5 16,-29-10-1-16,28 8 1 0,1 2-1 16,0 0 4-16,3-1-3 0,12-1 3 15,9-1-1-15,8-1 1 0,3-2-1 16,4 0 0-16,5-2 0 0,4-2-2 15,4-1 1-15,5 0-3 0,0-3-1 16,3 2 0-16,-1 0-1 0,-1-1 1 16,-4 0-2-16,-1 0 1 0,-3-1-1 0,-2 2 0 15,-2 1-3-15,-3 0 2 0,-4 3 1 16,-2-2-1-16,-5 1 1 0,-2 2 1 16,-3-2-2-16,-2 1-2 0,-1 2-1 15,-3 0 1-15,0 0 0 0,0 0 2 16,-1-1-1-16,-5 3 0 0,1 0-7 0,-6 2-7 15,0-1-16-15,1 0-19 16,-6 1-13-16,1 2-2 0,-6 0 6 16,0-1-4-16</inkml:trace>
  <inkml:trace contextRef="#ctx0" brushRef="#br0" timeOffset="281747.4255">23530 14539 224 0,'0'0'56'0,"0"0"-9"15,0 0-16-15,0 0-7 0,0 0-6 16,0 0-3-16,0 0-1 0,0 0-7 0,0 0-2 16,0 0 1-16,-7 4-3 0,10-4 3 15,6-4 0-15,5-3-6 0,0 1 7 16,6-1-6-16,1-1 4 16,2 0 1-16,2 1-1 0,2 1-1 0,3-2 1 15,2 1-5-15,1 1 5 0,1 0-5 16,-1 0 0-16,2-1 0 0,4 3-2 15,-2-1 1-15,1 3 1 0,0-3-2 16,-2 0 0-16,3 1 0 0,-3-1-1 16,1 0 2-16,0 1-2 0,-3-2 2 0,0 1-1 15,-4-1 0-15,-1 2-1 0,-3-2 0 16,-2-1 3-16,-6 3-1 0,-4-1 1 16,-5 5-1-16,-4-3 1 0,1 2 0 15,-6 1 0-15,0-1 1 0,0 1-1 16,2 0-1-16,-1-2 1 0,1 2-2 0,-1-2-2 15,1 2-4-15,-1 0-4 16,1-1-6-16,-1 1-19 0,1 0-26 16,-2 0-23-16,1 0-23 0</inkml:trace>
  <inkml:trace contextRef="#ctx0" brushRef="#br0" timeOffset="295910.4632">21170 14481 101 0,'0'0'24'16,"0"0"0"-16,0 0 0 0,0 0-1 0,0 0-1 16,0 0-2-16,0 0-10 0,0 0-1 15,0 0-7-15,0 0-1 0,-9-24-1 16,9 22-1-16,0 0 2 0,0 2 0 16,0-1 2-16,0 1-2 0,2-2 1 15,-1 2 0-15,1 0 0 0,-1 0 2 16,1 0 2-16,5-2 0 0,-1 2 4 15,5 0-1-15,2-1 2 0,-1 0 2 16,8-2-5-16,-3 0-1 0,7-3-3 16,-3-1-2-16,-3 1-2 0,2 0 1 0,-3 2-1 15,-2 0 1-15,-1-1 1 0,3 1-2 16,0 0 0-16,4 0 0 0,1 0-2 16,-1-1 1-16,0-1 1 0,2-1-1 15,3 2 0-15,1-3 0 0,2 0-2 16,1-1 0-16,2 2 1 0,-1-1-2 15,-1 3 1-15,-1-2 0 0,-4 2 0 16,-2 1-1-16,-6 0 2 0,1 3 0 16,-6-1-1-16,2 2 5 0,0-1-2 15,-2 0 0-15,1-1 1 0,-2-1-1 0,1 1 1 16,-2-1 0-16,4-1 1 0,-3 1 1 16,3-3 0-16,-5 4-2 0,1-5 1 15,0 2 0-15,-2 0-1 0,1 1 0 16,-4 1 2-16,0 2 0 0,-5 1 2 15,3-3-1-15,0-1 2 0,0 1 0 0,0 2 1 16,-3 1-2-16,0-2 1 16,0 2-1-16,0-1-4 0,1-1-2 15,-1 1-5-15,0-1-4 0,2 2-10 16,-2-1-12-16,0 1-15 0,0 0-17 0,-9 3-26 16</inkml:trace>
  <inkml:trace contextRef="#ctx0" brushRef="#br0" timeOffset="296220.0784">21159 14537 274 0,'0'0'56'0,"0"0"-23"15,0 0-12-15,0 0-6 0,0 0-6 16,0 0-2-16,0 0 0 0,0 0 1 16,0 0 0-16,66-55 1 0,-37 50 1 0,6-1 0 15,5-1 0-15,4-2-4 0,1-2 0 16,4-1-4-16,1 0-2 0,-1 0 1 16,3-1-2-16,2 2 0 15,-3-2-1-15,-2 3-3 0,-4-1 0 0,-1 2-3 16,-5 1 0-16,-2 1-9 0,-6 2-11 15,-8 2-25-15,-2 0-34 0,-8 3-34 0</inkml:trace>
  <inkml:trace contextRef="#ctx0" brushRef="#br0" timeOffset="296437.0078">21396 14564 407 0,'0'0'63'0,"0"0"-19"0,0 0-16 16,0 0-13-16,0 0-4 15,0 0-4-15,0 0-3 0,0 0-4 16,0 0 1-16,108-44-6 0,-70 29 4 0,2 1-2 16,4-1-4-16,2 3-10 0,0 1-30 15,0 1-70-15,1 4-101 0</inkml:trace>
  <inkml:trace contextRef="#ctx0" brushRef="#br0" timeOffset="297468.088">18485 13748 421 0,'0'0'37'15,"0"0"-8"-15,0 0-7 0,0 0-9 16,0 0-5-16,0 0-3 0,0 0-8 15,0 0-1-15,0 0 1 0,0 0 0 16,-47-7 1-16,44 34 2 0,2 1 0 0,1 4 4 16,0 3-3-16,0 0 2 0,0 0-3 15,0-2-2-15,1-1 2 0,1-5-2 16,-1-8 2-16,1-1-1 16,-1-8 1-16,1-5 1 0,-1 1 1 0,-1-6 2 15,0 0 5-15,0 0 2 0,2 0-2 16,-1 0 0-16,2 0-4 0,1-11-1 15,2-5 1-15,3-7 0 0,-5 2-2 16,2-1-1-16,-2 3 0 0,-1 3-2 16,2 1 0-16,-1 5 1 0,0 1-2 0,-1 0-5 15,1-1 3-15,2 3-6 0,2 2 7 16,1 1 4-16,3 4-2 0,8 0 3 16,1 0-4-16,5 6 1 15,-2 0 0-15,-2 3 0 0,-5 0 0 0,-4-2-2 16,-3 4-1-16,-4-5 0 0,-1 4 0 0,0 0 0 15,-3 1 2-15,-2 5 2 0,0-1 0 16,-2 4 1-16,-3-6 2 16,-1 0-1-16,0-6 1 0,-1-1 3 15,-2 0 0-15,5-4 1 0,-5-1 3 0,5-1-2 16,-7 0-1-16,-1-4 2 0,1-7-5 16,3 2 1-16,-1-3-3 0,5 3-1 15,2-5-1-15,2-7 1 0,0 1-1 16,5-6 1-16,5 5-2 0,0 0 0 15,2 4-2-15,2 1-5 0,0 1 6 0,-2 5-6 16,1 4 6-16,-4 2-1 0,2 4 0 16,8 0 1-16,0 1 0 15,2 8 1-15,-3 5-1 0,-2 4 6 16,-2 3-5-16,0 4 3 0,-3 1-4 0,-2 2-3 16,-2 1 1-16,-2 1-4 0,-2 0-1 15,-3 0 0-15,0-3-6 0,0-1-10 16,0-8-15-16,0-7-25 0,0-1-28 15,0-3-25-15,0-3-13 0</inkml:trace>
  <inkml:trace contextRef="#ctx0" brushRef="#br0" timeOffset="298620.0911">19180 14039 257 0,'0'0'55'0,"0"0"-17"16,0 0-9-16,0 0-4 0,0 0-5 15,0 0-1-15,0 0-3 0,9-88-4 16,-8 77-2-16,-1-1-2 0,0 0 1 15,0-1-5-15,-2 3 4 0,-3 0-7 0,-4-2 3 16,1 4-1-16,-5-2-2 16,4 8 0-16,-2 1 2 0,-1-1 0 15,2 2 1-15,-7 0 5 0,3 9-6 0,-4 3 2 16,3-1-4-16,2 5-1 0,2 0 2 16,-1-1-4-16,5 3 4 0,0 0-5 15,2-4 1-15,2 1-3 0,2-3-5 16,1 0-2-16,0 2 0 0,0-2 1 15,0 0 3-15,4-2-2 0,1-2 1 0,-3-3-3 16,4 1 5-16,-3-3 8 16,0 0 5-16,0 0 7 0,-3-3 0 15,0 0 3-15,0 0-1 0,0-1-2 16,0-11-2-16,0 1-2 0,-3-5-2 0,2 6 1 16,1-2-1-16,0 0-1 0,0 1-1 15,1 2-1-15,4 0-1 0,0 2-4 16,2 2-2-16,7-1 1 0,-5 4-1 15,9 1 0-15,2 1-1 0,2 0-1 16,1 6 1-16,-1 2-2 0,-2-1-1 0,-4 2 0 16,0 2-1-16,-5-1 0 0,0-2 0 15,-2-1 3-15,-3-2 0 0,-3-2 2 16,2 0 3-16,-5-3 3 16,0 0 5-16,0 0 1 0,1 0-1 0,1 0-1 15,1 0-3-15,-1-3 0 0,5-6 0 16,1-5-1-16,-1-1-1 0,2-3 0 15,2 0-1-15,-1 1 2 0,3 2-3 16,-3 1 2-16,-2 4-1 0,1-1-5 16,-3 5 4-16,-3 3-4 0,0 0 3 0,-3 3 6 15,5 0-8-15,1 0 7 0,2 0-5 16,8 7 1-16,-6 2-2 0,6 5 1 16,-4 0-1-16,-1 0-1 0,-1-1 0 15,2 1-2-15,2-1 3 0,-1 1 0 16,5-2 0-16,-1 0-2 0,2-3-2 15,0 1-3-15,0-3 1 0,1-1-9 0,-6-1-6 16,3-3-2-16,-6-1 0 16,2-1 9-16,-2 0 10 0,-2 0 8 15,0-5 1-15,-2-3 2 0,0-2 2 0,-4 1 6 16,1-8-1-16,-1-2 4 0,0-3-2 16,-1-3 1-16,-1-2 1 0,-1 9-2 15,3 0 4-15,-3 6-7 0,0 6 6 16,0-6-2-16,0 6-1 0,0 0-3 15,0 1-2-15,0 5-5 0,0-1-5 0,0 1-3 16,0 0 0-16,0 0-2 0,0 0 4 16,-3 0-1-16,2 11 1 15,-2 7 2-15,-2 3-5 0,0 2 4 16,-1-1-6-16,-4-1 2 0,3-1 0 0,-2-3-1 16,1-5 3-16,4-4 0 0,3-4 1 15,1-4 1-15,-4 2 2 0,1 1 3 16,0 0-2-16,0 0 4 0,-3-3 0 15,-3-3 0-15,-4-5 0 0,-1-4 1 16,4 3-3-16,0 0 0 0,4 1 4 0,-2 1-1 16,0-1-1-16,2 0 2 0,-1 3-3 15,4 2-3-15,0 1 0 0,3 2-2 16,-6 0-1-16,-5 0 0 0,-2 6-2 16,-5 6 1-16,5 3 2 0,0 4-2 15,0 3 2-15,0 9 0 0,-4 5-3 0,-5 10 0 16,0 8 0-16,-5 7-3 15,-3 6 0-15,-4 3-2 0,0-4-8 16,5-3-12-16,1-10-21 0,5-12-46 16,7-17-35-16,8-10-113 0</inkml:trace>
  <inkml:trace contextRef="#ctx0" brushRef="#br0" timeOffset="298840.6258">19714 14161 611 0,'0'0'11'16,"0"0"-5"-16,0 0-7 0,0 0-17 15,0 0-62-15,-87-3-205 0</inkml:trace>
  <inkml:trace contextRef="#ctx0" brushRef="#br0" timeOffset="299540.0422">18417 14536 291 0,'0'0'55'0,"0"0"-2"0,0 0-12 16,0 0-13-16,0 0-8 15,0 0-8-15,0 0-6 0,0 0-2 16,0 0-3-16,0 0 0 0,30-27 2 0,0 27 0 16,5 0 1-16,3 0 0 0,5 2 1 15,4-2 0-15,4 0 1 0,6-2-1 16,4-5-1-16,1-4-1 0,6 1-2 15,0-3 0-15,3-2-2 0,-1 2-1 16,-2-1-3-16,-2 2 0 0,-6 1-1 0,-3 1-3 16,-9 3-2-16,-4 0-2 0,-8 4-8 15,-5 3-6-15,-5 0-10 16,-10 0-12-16,-3 6-15 0,-8 0-11 16,-3 6-14-16,-2 3-15 0</inkml:trace>
  <inkml:trace contextRef="#ctx0" brushRef="#br0" timeOffset="299839.2809">18523 14657 450 0,'0'0'65'0,"0"0"-19"0,0 0-13 0,0 0-15 16,0 0-8-16,0 0-5 16,0 0-5-16,0 0 0 0,0 0 0 15,0 0 4-15,43 3-1 0,3-3-1 0,8 0 1 16,3-3-2-16,7-6 2 0,0-3-2 16,4-3 0-16,1 1-2 0,-1-3 1 15,1 2-3-15,-2 1-5 0,-3 1 2 16,-5 5-12-16,-3 2-6 0,-5 3-39 15,-3 3-73-15,-5 0-139 0</inkml:trace>
  <inkml:trace contextRef="#ctx0" brushRef="#br0" timeOffset="306181.0417">8213 5505 36 0,'0'0'7'0,"0"0"-5"0,0 0-2 16,0 0-6-16,0 0-3 0,0 0-5 15,0 0-2-15</inkml:trace>
  <inkml:trace contextRef="#ctx0" brushRef="#br0" timeOffset="306407.6376">8213 5505 19 0,'-24'-3'6'0,"19"1"-3"0,2 1-11 0,3 1 2 15,-1-1-2-15,1 1 3 0,0 0 7 16,6 1-5-16,4 7 3 0</inkml:trace>
  <inkml:trace contextRef="#ctx0" brushRef="#br0" timeOffset="315789.9798">12115 7315 1 0,'0'0'4'0,"0"0"0"0,0 0-2 0,0 0-1 15,0 0 3-15,0 0-1 16,0 0 1-16,0 0-1 0,0 0 1 16,0 0 1-16,0 0-4 0,0 0 0 15,0 0-2-15,0-2-7 0,0 2-1 0,0 0 2 16,0 0 0-16,0 0 3 0,0 0 3 16</inkml:trace>
  <inkml:trace contextRef="#ctx0" brushRef="#br0" timeOffset="316098.4968">12115 7315 4 0</inkml:trace>
  <inkml:trace contextRef="#ctx0" brushRef="#br0" timeOffset="316312.6403">12115 7315 4 0,'69'45'5'0,"-69"-45"-3"0,0-2 0 0,0 2 1 0,0 0-1 0,0 0 0 0,0-1 1 0,0 1-1 0,0 0-2 16,0 0 1-16,0 0-1 0,0 0-1 16,0 0 1-16,0 0-1 0,0 0 1 15,0 0-1-15,0 0 1 0,0-1-3 16,0 1 2-16,0 0 0 0,0 0 1 0,0 0 1 15,0 0-1-15,0 0 1 16,0 0-1-16,0 0 2 0,0 0 0 16,0 0 2-16,0 0-1 0,0-2 3 15,0 2-1-15,0 0-2 0,0 0 0 0,0 0-2 16,0-1-2-16,0 1 1 0,0 0 0 16,0 0-3-16,0 0 1 0,0 0-4 15,0-2-6-15,0 2-4 0</inkml:trace>
  <inkml:trace contextRef="#ctx0" brushRef="#br0" timeOffset="319139.9893">21115 14345 119 0,'0'0'35'0,"0"0"0"0,0 0-3 16,0 0-7-16,0 0-12 0,0 0-11 0,0 0-4 16,0 0-2-16,0 0 3 0,0 0 5 15,-10-24-2-15,24 23-1 0,3 1 3 16,6 0-1-16,0 0 0 0,3 0 1 15,0 0-1-15,7 0-2 0,2 0 1 16,-2 1-2-16,0 1-1 0,-1 0 0 0,-2-1 1 16,-1 2 0-16,0 0 0 0,-1 1 0 15,2-2 0-15,0 0 0 16,1 1 1-16,0-2 0 0,0 0-1 16,1-1-1-16,-3 0 0 0,1 0 0 0,-4 0-2 15,2 0 1-15,-1-2-3 0,-2-3-1 16,-1 0 1-16,-1 1-4 0,-7 1 1 15,0 0-1-15,-6 0 0 0,-5 1-1 16,1 2-7-16,-6 0-9 0,0 0 1 16,0 0 3-16,0 0 5 0,-6 3 6 0,-6 8-4 15,-7 1-7-15,1-1-11 0</inkml:trace>
  <inkml:trace contextRef="#ctx0" brushRef="#br0" timeOffset="319471.6646">21251 14487 272 0,'0'0'52'0,"0"0"-4"0,0 0-7 15,0 0-4-15,0 0-9 0,0 0-5 16,0 0-10-16,0 0-8 0,0 0-6 15,0 0-1-15,-36-30 1 0,43 26 2 0,12-1 0 16,7 3 0-16,4-1 0 16,5 0 2-16,3 0-2 0,1 0 1 15,1-4-1-15,5 1-1 0,0 0 2 16,3-1-2-16,1-1-2 0,0 2 1 0,0 2-1 16,-3 0-4-16,0 0 0 0,-2 1-3 15,-3 1-5-15,-1 1-1 0,-5 1-6 16,-5 0-9-16,-8 0-14 0,-3 0-21 15,-8 0-16-15,-2 3-12 0,1 2-12 16</inkml:trace>
  <inkml:trace contextRef="#ctx0" brushRef="#br0" timeOffset="319784.6121">21208 14491 313 0,'0'0'66'0,"0"0"-13"0,0 0-14 0,0 0-12 16,0 0-14-16,0 0-5 0,0 0-3 16,0 0-1-16,0 0 4 0,26 0-3 15,10 0-1-15,3 0-1 0,3 0 0 16,4-4-2-16,2-2-1 0,1-4 1 0,1 2-1 15,1-2 0-15,0 0-1 0,-3-1-3 16,-1 0 1-16,-3 3-2 16,-1 0-5-16,-4 0-2 0,-4 4-6 15,-5 1-14-15,-8 0-19 0,-5 3-26 16,-5 0-17-16,-5 1-13 0,0 5-32 0</inkml:trace>
  <inkml:trace contextRef="#ctx0" brushRef="#br0" timeOffset="320132.2704">21205 14616 402 0,'0'0'55'0,"0"0"-10"16,0 0-14-16,0 0-10 0,0 0-10 16,0 0-1-16,0 0-4 0,0 0-5 0,110-90 4 15,-70 78-9-15,2 0 6 0,0 1 0 16,-1 2-1-16,2 0 0 0,-1 0-1 16,1 2 1-16,-1 0-1 0,0 1-1 15,-2 1 0-15,-2 0-1 0,-2 0-2 16,-2 2 0-16,-2 3 0 0,-4 0-3 15,-2 0-4-15,-3 0-4 0,-8 0-11 16,-1 1-12-16,-5 3-17 0,-6-3-15 16,1 1-8-16,-4-2 5 0,0 5 0 15,0 0-21-15</inkml:trace>
  <inkml:trace contextRef="#ctx0" brushRef="#br0" timeOffset="320416.0451">21315 14713 342 0,'0'0'78'0,"0"0"-25"15,0 0-17-15,0 0-17 0,0 0-11 16,0 0-6-16,0 0-1 0,0 0 0 15,0 0 0-15,79-17 0 0,-49 13-1 0,2-1 1 16,2 1-1-16,0 1-1 0,3-2 0 16,0 2-3-16,2-3 2 15,2 0-2-15,1-6 1 0,2 3-8 16,0-4-11-16,-3 1-18 0,0 2-32 0,-5-3-34 16,-2 1-33-16</inkml:trace>
  <inkml:trace contextRef="#ctx0" brushRef="#br0" timeOffset="323295.6226">19877 13498 56 0,'0'0'22'16,"0"0"3"-16,0 0-2 0,0 0-1 0,0 0-7 15,0 0-9-15,0 0-5 0,0 0-3 0,0 0 1 16,0 0 3-16,-5-23 2 16,5 23 2-16,0 0 2 0,0 0 4 15,0 0 2-15,0 0 4 0,5-2 0 16,2 2 1-16,7 0 0 0,0-2-1 0,-2 1-2 16,1 1-4-16,1-2-4 0,5-1-3 15,0 2-1-15,5-2-1 0,-1 0 1 16,2-2-2-16,1 2 2 0,4-1-3 15,4-1 2-15,-1 2-2 0,4 0 1 16,0 0 0-16,-1 0-2 0,0 0-1 16,0 1 1-16,-2 1-3 0,-3 1 1 15,-2-2 1-15,-3 2 1 0,-1-1 0 16,-2-1 1-16,-7 0 0 0,1 0 0 16,-7 2 1-16,-5-2 0 0,2 2 1 0,-7 0 3 15,0-1 2-15,0 1 2 0,1 0-1 16,0-2-2-16,1 2-3 0,-1-1-3 15,1-1-2-15,-1 1-3 0,1-1 0 16,-1 0-2-16,-1 1 0 0,2-1-1 16,-2 1-3-16,0 0-1 0,1-1-7 0,-1 1-5 15,0-1-1-15,2 0-3 0,-2 1 0 16,0-4 2-16,0-1 1 0,-8-2 2 16,0 0-1-16,-1 3 2 15,-4-3 3-15,-1 1 3 0,-1 2 4 0,1-1 4 16,-2 0 3-16,0 1 4 0,0 1 3 15,0 0-1-15,2-3 4 0,-2 1 0 16,6 2 3-16,-5-4 3 0,1 1 0 16,2-3-1-16,-1 3-2 0,1-2 1 15,4-2 9-15,-1 5 0 0,1-5 12 0,2 4 3 16,3 4-7-16,-3-5 3 0,4 4-8 16,-2-1-3-16,3 2-6 0,1 3-6 15,-2-1-11-15,2 1-9 16,0 0 3-16,0-2 2 0,0 2 12 0,10 0 2 15,6 3 1-15,6 3-5 0,1 0-4 0,-2 1 0 16,0-3 2-16,2 2 1 16,-2 0 2-16,0 0 3 0,1 0-4 15,-2-1 2-15,2 1-2 0,-1-2 0 16,1 3-2-16,-7-5 3 0,-2 3-2 0,-5-2-2 16,-3-1 1-16,2 2-2 0,-3-1 4 15,-1-2-2-15,3 2 0 0,-6-3 1 16,0 0 0-16,0 0 0 0,1 2 1 15,1-2 3-15,-2 2-3 0,0-2 3 16,0 6-1-16,0 3 1 0,-7 3-1 0,-3 3 1 16,-2-1-3-16,-5 1-1 0,0 0 0 15,-1 2-2-15,-1 0 0 16,2-1 0-16,-1 1-4 0,4-2 2 16,-3 1 2-16,2-3 0 0,-4 1 1 0,3-2 0 15,-1-1 0-15,4-4 0 0,0-1-1 16,6-3 1-16,2-1-3 0,-2 1 1 15,2-2 0-15,0 2-3 0,1-3-2 16,-1 0 2-16,1 2-2 0,0-1 1 16,-1 1-3-16,5-2-7 0,-1 0-16 0,1 0-5 15,0 0-8-15,0 0 0 0,0 0 11 16,9-8 6-16,1-1 10 16,-1 3 7-16,3-1 6 0,-4 0 3 15,-5 4 3-15,1 2-1 0,-4 1 1 0,0-2 0 16,0 2-1-16,2 0 0 0,-1 0 2 15,0 0 2-15,-1 0 5 0,0 0-1 16,3 0 2-16,-3 0-1 0,0 3 2 16,-3 2 1-16,2 0 9 0,1-5 9 15,-1 0 5-15,1 0 1 0,-2 1-3 0,1-1-3 16,-1 0-4-16,1 1 0 0,-1-1 0 16,-1 0-3-16,-1-2-4 0,-1-8-5 15,2 1-1-15,1-2-3 16,0-1 0-16,0-1-2 0,2 1 0 0,0-2-4 15,0 2 1-15,0-2 0 0,0 1 0 16,0 1-2-16,4-7-1 0,-3 9-2 16,3-7-2-16,-1 8-4 0,0-2-2 15,0 0-4-15,2 1-3 0,2-5-10 16,1 1-3-16,0 1-14 0,-1 0-21 0,-1 6-20 16,-3 2-14-16,7-1-37 0</inkml:trace>
  <inkml:trace contextRef="#ctx0" brushRef="#br0" timeOffset="324825.8897">23367 14288 13 0,'0'0'0'0,"0"0"-1"0,0 0 1 15,0 0-2-15,0 0-2 0,0 0-2 16,0 0 6-16</inkml:trace>
  <inkml:trace contextRef="#ctx0" brushRef="#br0" timeOffset="326785.0168">23874 14080 0 0,'0'0'0'16,"0"0"0"-16,0 0 0 0,0 0 0 16,0 0 1-16,0 0-1 0,0 0 0 15,0 0 0-15,0 0-1 0,0 0 1 16,0 0 0-16,0 0 0 0,0 2 0 0</inkml:trace>
  <inkml:trace contextRef="#ctx0" brushRef="#br0" timeOffset="328815.6652">24926 13532 137 0,'0'0'38'0,"0"0"1"0,0 0 1 0,0 0-7 15,0 0-4-15,0 0-3 0,0 0-5 16,0 0-2-16,0 0-1 0,-2-68-4 15,2 62-3-15,0 1 0 0,0 5-4 16,2-5-1-16,-1 1 0 0,1 0-3 16,0-1 1-16,-2 5-1 0,0-2-2 0,0 2 0 15,5-3 0-15,-3-1-1 0,3 1 0 16,-2 1 0-16,-3 2 0 0,0-1-1 16,0 1 1-16,4 0 1 15,1 0 0-15,0 4 2 0,2 4-2 0,-2 0 2 16,2 3-2-16,-2-3 0 0,0 4-1 15,-1-3 1-15,1-1-2 0,-1 1 1 16,2-1 0-16,0-1 0 0,0-1 1 16,1 1-1-16,-4-5 0 0,2 3 1 15,-2-2 1-15,0-1 0 0,2 1 2 0,-5-3-1 16,4 0 1-16,2 0 1 0,2 0-1 16,6-8-2-16,-2 1 2 0,4-7-3 15,2 0 1-15,-1-3-2 16,3-1 1-16,2 0-1 0,0-2 1 0,4 1-1 15,1-1-1-15,1-1 1 0,-1-1-1 0,-2 3-1 16,-1-1 2-16,-3 1-1 16,0 4 0-16,-3 0-2 0,-1 2 1 15,-5 4-1-15,-5 2-3 0,0 3 0 16,-4 1-3-16,0 0-6 0,6 0-8 0,-5 1-5 16,1 1-23-16,7-1-24 0,-6 2-23 15,4 0-33-15</inkml:trace>
  <inkml:trace contextRef="#ctx0" brushRef="#br0" timeOffset="329348.4268">24829 13600 345 0,'0'0'55'0,"0"0"-13"16,0 0-9-16,0 0-10 15,0 0-8-15,0 0-4 0,0 0-5 0,0 0-3 16,0 0-5-16,0 0-1 0,0-57-1 15,0 57 2-15,1 0 3 0,4 7 1 16,2 7-2-16,1 2 3 0,-2-3-3 16,0-1 0-16,0 2 1 0,-1-7-1 15,1 7 0-15,2-4 0 0,-3-2-1 0,4 3 1 16,-3-4 0-16,1-1 0 0,-1 2 0 16,-3-5 0-16,7 1 0 0,-6 0 0 15,5-2 0-15,0 3 0 0,2-5 3 16,5 0-1-16,3 0 2 0,4-3-2 15,0-7 0-15,3-5-1 0,2-1 0 16,2-5 0-16,0-3 1 0,4-4-1 16,0 0 0-16,1-5 1 0,0 3 0 15,1 1-1-15,-5 1 1 0,0 1-1 16,-8 4 0-16,0-1 0 0,-4 6-1 0,-7 6 1 16,0 2-1-16,-6 4-1 0,-3 2 1 15,2 1-3-15,-5 3-2 0,0 0-5 16,0 0-10-16,1 0-11 0,1 0-18 15,-1 0-32-15,-1 0-40 0,2 0-114 16</inkml:trace>
  <inkml:trace contextRef="#ctx0" brushRef="#br0" timeOffset="329577.2343">25514 13680 532 0,'0'0'4'0,"0"0"-7"0,0 0-8 16,0 0-45-16,0 0-159 0</inkml:trace>
  <inkml:trace contextRef="#ctx0" brushRef="#br0" timeOffset="345991.6785">11843 5618 47 0,'0'0'8'0,"0"0"-3"0,0 0-3 15,0 0-2-15,0 0-5 0,0 0-3 0,0 0-4 16,0 0 1-16,0 0 5 0,-6-16 5 15,6 16 4-15,0 0-2 0,2 0 1 16,5 0-1-16,3 2 1 0,0 1 0 16,3 0 1-16,-1 0 0 0,-1-3 0 15,8 0 0-15,1 0 0 0,5-4 0 0,-5-5-1 16,0 4 2-16,-2-2-3 0,-1 0 1 16,3 1 1-16,-2 1 0 0,2-2 2 15,4 3-1-15,0-1-2 16,3 0-2-16,2 3 0 0,0-2-1 0,1 3 2 15,2-1-1-15,0 1-1 0,3-2 4 16,1-1 1-16,1-1 2 0,4-2 0 16,-2 2-5-16,3-1 0 0,-3-1-2 15,-3 2 2-15,-3 0 2 0,-1 2-1 16,-3-1 0-16,-1 3-2 0,-4-1-1 0,-1 2 1 16,-1 0-1-16,-5 0 1 0,-1 0 0 15,0 0 0-15,-3 2-4 0,3 3 1 16,-6-2-1-16,-5-2 0 0,0 3 2 15,-5-4-1-15,0 0 2 0,0 0 1 16,0 1-2-16,3-1 6 0,-2 0 1 0,1 1 1 16,-1-1 2-16,1 0-1 15,-1 1 0-15,1-1 3 0,-1 0 2 16,1 2-2-16,-2-2 2 0,1 0-4 16,-1 0-4-16,2 0-3 0,-2 0-2 0,1 0-2 15,-1 0-3-15,2 0 0 0,-2 0 1 16,0 0-1-16,1 2 1 0,-1-2-4 15,0 0-2-15,0 0 0 0,0 0 1 16,0 0-1-16,0 0-2 0,0 0-9 16,0 0-11-16</inkml:trace>
  <inkml:trace contextRef="#ctx0" brushRef="#br0" timeOffset="346907.7391">12525 5388 111 0,'0'0'19'16,"0"0"-8"-16,0 0-4 0,0 0-6 16,0 0-1-16,0 0 0 0,0 0-1 15,0 0 1-15,0 0-1 0,0 0 2 16,19-18 0-16,-7 16 0 0,-5 2-3 15,5 0 1-15,-1 0-2 0,-2 2 0 16,1 1-1-16,1 0 3 0,3 3 0 16,-6-1-1-16,8 1 4 0,-3 0-4 15,3-2 2-15,6 3 3 0,-3-2-2 16,1-3 1-16,0 1 0 0,-4-1 0 0,1-1-2 16,-1-1 1-16,-4 0-1 0,8 2 0 15,-8-2 1-15,1 0 1 0,-2 0 0 16,-5 0 0-16,1 0 1 0,-7 0-1 15,0 0 4-15,0 0 5 0,2 0 4 16,-1 2 3-16,-1-2-4 0,0 0-5 0,0 0-4 16,0 0-5-16,0 0-2 15,-6 0-1-15,-7 1-2 0,-1 3-1 16,-2 2 1-16,0 2 3 0,5 0-1 16,-1-1 0-16,2 2-1 0,1-2-4 0,-1 4 2 15,1-1 5-15,-1 2 1 0,-3 3 4 16,1-1-1-16,0-1-2 0,0 0-1 15,-2-1 2-15,-1 0 3 0,1-2-1 16,-2 2-1-16,-3-1-2 0,3-2 1 16,-4 2-2-16,1 0 0 0,0-3-2 0,-1 2 0 15,4-3-2-15,-3 1 0 0,3-1-3 16,3-1-1-16,2 0 4 0,2-1-3 16,-1-2 0-16,3 2-2 15,2-3 0-15,2 0 3 0,3-2 2 0,-5 1 3 16,2 1 2-16,-1 0 2 0,1 1-1 15,3-3 0-15,-2 0 0 0,2 0-2 16,-1 0 1-16,-1 1 0 0,1-1-1 16,-1 0 1-16,1 0-1 0,-1 0 0 15,1 0 1-15,-1 1 0 0,1-1 3 0,-2 0 3 16,3 0-1-16,-1 0 0 0,-2 0-1 16,2 0-2-16,-1 0 2 0,1 0 1 15,-1 0-1-15,1 0-1 16,-1 0 1-16,1 0-2 0,-1-1-1 0,1 1 0 15,-1-1-1-15,2 1 2 0,-1-2 0 16,1 2 2-16,-3-1 2 0,3-1 0 16,0 0-1-16,0 1-1 0,0-5-3 15,0-5 2-15,0-3-2 0,4-6 2 16,4 2-2-16,-1-3 1 0,1 0 0 0,1 2-1 16,-1-3 1-16,-4 0-1 0,4 1 0 15,-3-2-2-15,-2 0 1 0,0 7-1 16,-2-3-1-16,-1 7-1 0,0-2-3 15,0-6-1-15,0 8 0 0,0-4-2 16,0 5-4-16,-3 2-1 0,0 0 0 16,2 4 5-16,-1 2 3 0,2 3 2 15,-1-1-5-15,1 1-7 0,-2 0-2 16,1-2-7-16,-6 2-6 0,3 0-23 16</inkml:trace>
  <inkml:trace contextRef="#ctx0" brushRef="#br0" timeOffset="362815.6904">6494 15995 86 0,'0'0'9'0,"0"0"-3"16,0 0-3-16,0 0-3 0,0 0 0 16,0 0 1-16,0 0-1 0,0 0 1 0,0 0 4 15,-13-7 0-15,12 7 2 16,1-1 2-16,-2 1-3 0,2 0 3 16,0-3-1-16,-1 3 0 0,1 0-1 15,0 0-2-15,0 0 0 0,-2-2-5 0,2 2-3 16,0 0-4-16,0 0-5 0,0 0 4 15,0 0 2-15,0 0 6 0,0 0 3 16,0 0-2-16,2 0 0 0,2 0 0 16,0 2 0-16,-1 2-2 0,1-3 2 15,-1 3-1-15,2 2 0 0,1 1 0 0,-6 2 0 16,0 5 3-16,0 1-3 0,-6 5-2 16,-3-2 1-16,2-7 0 0,-3 0 2 15,4-4 0-15,-3-1 4 0,3-1 1 16,1-4 4-16,2 2-1 0,-3-3 4 15,3 0-1-15,-4-7 0 0,-2 0 1 16,5-3 0-16,0 1-1 0,2 3-5 16,1-5 0-16,1 5-1 0,0 0-2 15,0 1-3-15,0 5-1 0,-2-2-9 16,2 2-9-16,0-1-3 0,0 0 1 0,0 0 2 16,0-1 3-16,0 2 0 0,0 0-3 15,2 0-10-15,2 0-3 0,-1 0-17 16</inkml:trace>
  <inkml:trace contextRef="#ctx0" brushRef="#br0" timeOffset="362911.0025">6494 15995 132 0</inkml:trace>
  <inkml:trace contextRef="#ctx0" brushRef="#br0" timeOffset="363844.1506">6494 15995 132 0,'-74'93'37'0,"70"-94"-1"0,0-2-6 0,1 3-1 0,3 0-11 0,-2-2-6 16,2 2-6-16,0 0-9 0,-1-3-6 15,1 1-1-15,0-3 3 0,0-3 2 16,0-1 4-16,3-2 0 0,-2 6-1 16,2 0 2-16,0 1 3 0,1 1 0 0,0 1 2 15,-4 2 1-15,0-2 2 0,0 2 0 16,2 0 2-16,-2-1-6 0,1-1-1 16,-1 2-3-16,2-3-3 0,-2 1 3 15,1-4 0-15,2 2 1 0,-1-1 2 16,-1 0-1-16,-1 1 2 0,3 0-1 15,-3-1 2-15,3 2 1 0,-3-1 1 16,3-1-1-16,-2 0 3 0,1 2-1 16,-2 3-4-16,0-1 2 0,0 1-3 15,1-2 0-15,-1 0-3 0,2 2-1 0,0-5-4 16,0-2-5-16,1 3 0 0,-2-4-1 16,2 5 0-16,0 0 4 15,1 1-1-15,-1-1 0 0,2 1 1 16,-1 0 1-16,0 1 2 0,2 1 2 0,0 0 1 15,3 0 5-15,-2 1-3 0,0 1 3 16,-3 1-4-16,-1 0-2 0,0 0 4 16,0 0-2-16,0-1 3 0,-3-2 0 15,0 5 3-15,0 5 0 0,-6 3-1 16,0 0-2-16,-5-4 1 0,5-2 0 0,-3-3 2 16,-1 1 1-16,7-3 0 0,-1 1-1 15,4-3 0-15,-6 0-1 0,0 0 3 16,-4 0 0-16,0-1-1 0,3-4 1 15,0-1-3-15,1-3-2 0,1 2 0 16,4 3-3-16,-3-7 0 0,4 6-3 0,0-2 0 16,0-5-4-16,0 7 4 15,0 1-2-15,0 0 2 0,0 1 0 16,5 1 0-16,0-1-2 0,2 1 0 16,-1 2-1-16,7 0 5 0,1 3 1 0,-5 2 0 15,5 1 3-15,-6-1-3 0,-2 2 0 16,1-1 0-16,0 1 0 0,-1-2-1 15,-3-2 0-15,1 3 0 0,-4-1 1 16,0 4 2-16,0 4 1 0,0 1 1 16,-6 3 0-16,-4 0 0 0,0-6-1 0,1-3 2 15,3 0 1-15,-2-3 2 0,-1 2 1 16,5-7 0-16,-5 2 2 0,3 1 1 16,-5-3 0-16,1 0-5 15,2 0-1-15,-3-5-2 0,7-2 0 0,-2 1-1 16,3 2-1-16,1 1-2 0,2 3-4 15,0-6-3-15,0 0-3 0,0 0-1 16,0-4 2-16,2 3 0 0,4 2 7 16,4-5-2-16,1 3 2 0,-2 2 0 15,7-1 1-15,-2 1 1 0,-2 3 0 0,5-1 0 16,-8 1-1-16,-3 0-2 0,5 2 1 16,-6 0 0-16,-1 0 0 0,5 0-2 15,-5 4 3-15,-1-1 2 16,0-1 5-16,-3 4 3 0,-3 4 0 0,-7 5 0 15,-3-1-2-15,-3-1-1 0,4-4 4 16,-1-3 1-16,2-3 0 0,-4-1-2 16,-2-2 0-16,-1 0-2 0,0 0 0 15,3-6 3-15,2-1-3 0,3 0-1 16,3-6-5-16,0 4-2 0,5-4-2 0,2-5-3 16,0 3 1-16,9-3-2 0,4 4 1 15,4 4-1-15,2 2-1 0,3 5-5 16,1 3-4-16,-1 0-7 0,1 11-21 15,-3 4-52-15,-1 9-81 0</inkml:trace>
  <inkml:trace contextRef="#ctx0" brushRef="#br0" timeOffset="364864.0341">6008 16747 336 0,'0'0'36'0,"0"0"-2"0,0 0-4 0,0 0 1 15,0 0-7-15,0 0-11 0,0 0-8 16,0 0-9-16,0 0-8 0,-30-23-4 15,30 23 1-15,-2 0 8 0,2 17 5 16,0 10 2-16,5 10 2 0,-1 2-4 16,7 4 4-16,-3-3 0 0,-1 0 0 0,2-3-4 15,1-5 2-15,-3-5 0 0,0-4 2 16,-2-8-2-16,2 0 1 16,-6-6 1-16,2-4-2 0,0 0 1 15,-3-5 2-15,0 0 4 0,0 0 6 0,0 0-1 16,3 0 1-16,-2 0-2 0,1-10-3 15,-1-10 0-15,-1-5-1 0,0-3-1 16,-7-1-4-16,1 0 1 0,-2-1-1 16,-1 1 2-16,0 0-2 0,-2 0 2 15,-1 1-5-15,5 1-1 0,-2 2-1 0,2 7 2 16,6 0-1-16,-1 5 0 0,2 0 1 16,0-9-1-16,2 3 1 0,6-5 2 15,-1 8-5-15,2 5-4 16,-3 3 2-16,2-2-1 0,4 3 6 0,-5 2 1 15,9 1-2-15,-7 2-2 0,1 2-4 16,3 0-2-16,-4 0 1 0,4 5 1 16,-3 5 3-16,0 3 3 0,0 0 1 15,-1 4 1-15,-5-3 3 0,-4 4-1 16,0-2 3-16,0 3 1 0,0 8-1 0,-7-7 2 16,-3-2 0-16,1-4 2 0,2-3 0 15,1-4 0-15,-4-4-2 0,1 2-1 16,-4-2-4-16,2 0-2 0,-1-2-1 15,-2 0-4-15,8-1-7 0,-6 0-17 16,6 0-25-16,-2 0-56 0,5 0-87 16</inkml:trace>
  <inkml:trace contextRef="#ctx0" brushRef="#br0" timeOffset="365192.9814">6456 16891 487 0,'0'0'36'16,"0"0"-15"-16,0 0-8 0,0 0-9 16,0 0-7-16,0 0 0 0,0 0 1 15,0 0 2-15,0 0 2 0,0 0-2 0,29-30 0 16,-7 23-2-16,-2-2-1 0,2 4-7 16,-2-1-6-16,-4 2-7 0,0 0-20 15,3 1-17-15,-3-3-46 0,-2 1-38 16</inkml:trace>
  <inkml:trace contextRef="#ctx0" brushRef="#br0" timeOffset="365384.1788">6439 17116 363 0,'0'0'58'0,"0"0"-21"0,0 0-20 0,0 0-11 15,0 0-5-15,0 0-1 0,0 0-1 16,0 0 0-16,0 0-4 0,0 0-3 16,58 0-14-16,-28-6-16 0,-1-3-49 15,6-2-62-15</inkml:trace>
  <inkml:trace contextRef="#ctx0" brushRef="#br0" timeOffset="365963.8386">7045 16736 503 0,'0'0'28'0,"0"0"-6"16,0 0-7-16,0 0-7 0,0 0-3 16,0 0-5-16,0 0-3 0,0 0 0 15,0 0-1-15,-26-4 3 0,21 20 0 0,1 9-1 16,1 4 0-16,3 4-1 0,0 2 4 16,0-1-3-16,0-3-2 0,0-2 0 15,0-11-1-15,3 1 1 16,0-7 3-16,-2-6-2 0,2 3 0 0,-1-4 1 15,-1-1-2-15,1 2 8 0,-2-6 1 16,0 0 6-16,0 0 0 0,1 0-2 16,-1 0-2-16,0-3 0 0,0-11-1 15,0-4 0-15,-1-8-2 0,-5 0 1 16,0-3-3-16,-2 1 1 0,0-1 0 0,1 2 1 16,0-1-1-16,-2 3-1 0,2 2-1 15,0-3 0-15,1 9-1 0,1 0 2 16,0 7 2-16,2-2-3 0,0 0 0 15,3 1-1-15,0 0 0 0,0 3-2 16,3-8-1-16,7 2 2 0,0-2-2 0,0 5-1 16,2 2 0-16,-5 4 0 0,2 0-1 15,5-1 2-15,2-1 3 16,7 1-1-16,-7 3-3 0,0-1-1 16,-3 3-2-16,0-2-3 0,0 3 3 0,0 0-2 15,-1 0-1-15,-1 0-3 0,2 0-20 16,-7 0-30-16,6 0-21 0,-5 0-27 15,4 0-14-15</inkml:trace>
  <inkml:trace contextRef="#ctx0" brushRef="#br0" timeOffset="366204.7819">6997 16914 457 0,'0'0'52'0,"0"0"-25"15,0 0-15-15,0 0-5 0,0 0-3 0,0 0-1 16,0 0-1-16,0 0-4 0,0 0 2 16,81-8-1-16,-58 2-5 0,-1-1 1 15,4-1-13-15,-3-1-10 16,6 2-25-16,4-6-76 0,2 2-125 0</inkml:trace>
  <inkml:trace contextRef="#ctx0" brushRef="#br0" timeOffset="367763.5911">7363 16938 51 0,'0'0'12'0,"0"0"-1"0,0 0 0 16,0 0 4-16,0 0 3 0,0 0 3 15,0 0 2-15,0 0 1 0,0 0-4 0,0 0-5 16,3-39-8-16,-3 37-8 16,3 2-2-16,-3-1 1 0,1 1 1 15,1 0 7-15,1 8 0 0,2 0 0 16,0 7-4-16,-1-1 2 0,-1-1-2 0,1 0 2 16,-1-2 3-16,0-1-1 0,-1 3-1 15,-1-9-1-15,2 7 0 0,-2-8-2 16,-1 1 0-16,3 1 6 0,-3-5 0 15,0 0 4-15,0 0 9 0,0 1 5 16,0 1 7-16,0-2 2 0,0 0-1 0,0 2-10 16,3-2-6-16,-3 0-8 15,0 0-7-15,0 0 1 0,0-4-1 0,0-3 0 16,0-6-1-16,3-5-2 16,1 3 3-16,-1 0-3 0,2 0 0 0,-1 1 1 15,3 4-2-15,0-6 1 0,-2 7 0 16,-4 5-3-16,5-4-2 0,-3 7-5 15,0-4-2-15,1 2 3 0,0 3 0 16,2 0 2-16,4 0 3 0,6 1 0 16,-3 9 1-16,3 2 1 0,-4 3 2 0,-2 3 2 15,0 1 1-15,-1-1-3 16,-2 1 2-16,-1-5-2 0,-1 3 1 0,-3-7 0 16,-1-3-1-16,1 5 0 15,-2-8 3-15,0 0 1 0,1 3 6 0,-1-7 4 16,0 0 3-16,0 0-2 0,0 0-3 15,0 0-4-15,0 0-5 0,-6-7-1 16,-4-5 2-16,3 1-3 0,1-3 0 16,0 0 0-16,1 5 2 0,2-3-2 15,0 1 0-15,0-1 0 0,3 0-2 0,0 1 0 16,0-8 0-16,6 5-1 0,8-4 0 16,-1 4 0-16,3 2-2 0,2 3 0 15,-3 2 1-15,0 5-1 16,5 2 1-16,0 0 0 0,2 1 1 0,-2 5-4 15,-4 3 2-15,-1 1 1 0,-5 0-4 0,1 2 1 16,-5 3-1-16,0 2-6 16,-3 3 3-16,-3 1-17 0,0 3-36 15,-10-1-45-15,1 2-46 0</inkml:trace>
  <inkml:trace contextRef="#ctx0" brushRef="#br0" timeOffset="368868.1056">8093 16906 135 0,'0'0'31'0,"0"0"-7"0,0 0-1 15,0 0-4-15,0 0-2 0,0 0 0 0,0 0 4 16,0 0 5-16,0 0 3 0,6-72-1 16,-6 67 1-16,0-1-3 0,0 0 0 15,-1-4-1-15,-1 5-3 16,-1 2-5-16,-3-6-4 0,2 6-5 0,0-1-5 15,1 1-3-15,3 3-4 0,-4-1-3 16,-1 1-3-16,-5 0-1 0,-3 0-1 16,3 12 1-16,-4 4 3 0,2 6 1 15,2 3 0-15,0 2 4 0,1 3-3 16,2-1-2-16,2 0-4 0,2-10-5 0,2 1-5 16,1-2-4-16,0-6-8 0,1 4 2 15,4-7 4-15,-4-8 2 0,2 3 9 16,3-4-1-16,3 0 6 0,5-5 7 15,2-6 4-15,-3-3 8 0,-1-2 6 16,-6 3 4-16,-1-2 5 0,1-1-3 0,-3 4-1 16,-2-8 4-16,1 8 0 0,-2 4 3 15,1 2-2-15,-1 6-4 16,0-1-4-16,0 1 1 0,0 0-6 16,2-3-5-16,-2 1-6 0,0 0-4 0,0 1-5 15,0 1 2-15,0-3 0 0,0 3 3 16,1-2 2-16,5 2 0 0,-3 0 1 15,7 2-2-15,0 6 1 0,-3-2-2 16,5 3-2-16,-8-5-1 0,-1-1-1 16,1 0 1-16,1-1-1 0,-1 1 4 0,1-3 8 15,3 0 1-15,2 0 4 0,2-5 2 16,5-5-1-16,-4-2 0 0,-1-5 3 16,-2 0 4-16,-3 5 4 0,0-2 2 15,-4 5 0-15,0-1 3 0,0-1-2 16,-3 6-6-16,1 3-3 0,-1 2-8 15,0-4-2-15,0 4-4 0,0-1-6 16,2-1-3-16,-2 1-3 0,0 1 0 16,6 0 6-16,4 0 2 0,7 0 4 15,5 9 2-15,0 0-2 0,-1 2-2 0,1 0 1 16,-3-1-3-16,1-1-1 0,0 2-3 16,-1-4-3-16,-3-4 0 0,0-1-2 15,3-2 1-15,-1 0 0 16,4-5 6-16,-2-2 3 0,-1-4 1 0,-7 3 1 15,-2-1 0-15,0 2 2 0,-4-2 1 0,-2-1 3 16,-4 6-2-16,3-7 3 16,-3 5-1-16,0-6 5 0,0 2 0 15,0-2 5-15,-3 4 1 0,3 3 1 16,-4-2 3-16,1 4-3 0,-4-4-1 0,1 3-3 16,2 3-4-16,1-3-2 0,-5 4-2 15,-3 0-5-15,-5 9-4 0,-6 7 1 16,3 10 0-16,2 2 0 0,0 13 1 15,4 0-3-15,-2 8 0 0,4-2-7 16,2 3-21-16,3-6-56 0,3 2-74 0,2-4-104 16</inkml:trace>
  <inkml:trace contextRef="#ctx0" brushRef="#br0" timeOffset="382876.102">21186 15502 0 0,'0'0'5'0,"0"0"0"0,97 0-1 16,-58-4 1-16,3-1 0 0,0-1-3 15,0 0 1-15,3 0-1 0,-2 0 0 16,5 2 0-16,-2-1-1 15,2 2 1-15,-2 0 2 0,0 1-3 0,-1 2 1 16,-2 0 0-16,-1-1-1 0,-1 1-1 16,-1-2 0-16,-2 1 0 0,-2-2 1 15,0 1 0-15,-2-1 0 0,-1 0-1 16,-3 0 2-16,-1 0 0 0,-1 0-1 16,-4 0 4-16,1 0 2 0,-9 0 3 0,1 0 3 15,-5 1-3-15,-5 1 1 0,-2-1-1 16,-5 2 0-16,0-1-1 0,0 1-2 15,2 0-5-15,-1 0-2 0,1 0-5 16,-1 0 1-16,1 0 1 0,4 0 2 16,0 0 2-16,5 0 0 0,2 4-2 0,1 2 1 15,2 3 0-15,3-2-1 0,0 0 1 16,4-2 1-16,5 1-1 0,5-3 1 16,5 0 1-16,3 0-4 0,4-1 1 15,3-2 5-15,1 1-2 0,5-1 3 16,2 0 1-16,3 0-3 0,3 0 0 15,3 2-1-15,3-1-2 0,2 2-1 16,2-2 1-16,0 1-1 0,1-1 1 16,0-1 1-16,1 2-1 0,3-2-7 15,-3 0 2-15,2 0 4 0,-1 0 0 0,3 0 7 16,1 2-3-16,-1-2 0 0,0 0-2 16,0 0-1-16,-3 0 1 0,3 0 0 15,-4 0-1-15,2 0 2 16,0 0-1-16,-4 0 0 0,3 0 0 0,-4 0-1 15,-1 0 0-15,0 0-1 0,0 0 2 16,-1-4-1-16,1 0 1 0,0-2-1 16,-2 0 0-16,2 0 1 0,-3 0-1 15,0 1-1-15,-2 0 1 0,-1 1 0 16,0 1 0-16,-2 0 1 0,0 1-2 0,0 1 1 16,-1 1-1-16,-2 0 2 0,0 0-1 15,-3 0 0-15,-1 0-1 0,-2 3-2 16,0 2-1-16,0 0 0 0,-1 2 1 15,1 0 0-15,2 2 1 0,0 0-3 16,3 1 2-16,1-3 0 0,0 2 2 0,-1-1 1 16,2-2 1-16,-1 0 0 0,1 0 1 15,3-1-1-15,-1-2 0 16,3 0 0-16,-1 1 0 0,-1-1 2 16,-1 0 0-16,-1 1 0 0,-2-1-1 0,1-1-1 15,-1 3-1-15,-1 0 1 0,1-1-1 16,-1-1 3-16,0 0-3 0,1 0 0 15,1-3 0-15,-3 2 0 0,1-2 1 16,0 0 2-16,-2 0-2 0,2 0-1 16,-3 0 1-16,3 0-3 0,0 0 3 0,0 0-1 15,-2 0 0-15,2 0 1 0,-2 0 0 16,-1 0-1-16,2 0 1 0,-1 0-1 16,0 0-1-16,1 0 1 15,-1 0 1-15,1 0 0 0,1 0 2 0,-1 0-2 16,1 0 1-16,0 3-3 0,0 0 1 15,0 0 0-15,-5 1 0 0,2 1 2 16,0 0-2-16,-2-3 0 0,-2 1 0 16,3 1-1-16,-1-3 2 0,2 1 1 15,0-2 0-15,0 0 0 0,0 0-1 0,-2 0 1 16,-5 0-1-16,0-3-1 0,-5 1 0 16,-1 0 1-16,-3 2-1 0,-2 0 1 15,-3 0-1-15,-2-1-1 16,-2 1 1-16,-2 0 0 0,-2 0-1 0,0 0 1 15,-3 0 2-15,3 0-2 0,-1-2 1 16,-1 2 2-16,1-1-4 0,-9 0 4 16,2 1-3-16,-6-2 1 0,1 2-1 15,0-1-1-15,-7 1-1 0,5-2-1 16,-5 2 1-16,0-2 1 0,6 1-2 0,-5 1 2 16,-1-2 0-16,5 1-2 0,-5 1 0 15,5-3 1-15,0 1-1 0,-7 1 2 16,3 0-1-16,-1-1 1 0,-2 0 0 15,1 1 0-15,-2-2-4 0,1 1-3 16,0-1-1-16,1 2-2 0,-5 1-2 0,0-2-3 16,0 2-9-16,1-1-17 15</inkml:trace>
  <inkml:trace contextRef="#ctx0" brushRef="#br0" timeOffset="383987.7979">27368 15578 39 0,'0'0'20'16,"0"0"0"-16,0 0 2 0,0 0 1 15,97 6-4-15,-73-4-2 0,3-1-4 16,2-1 2-16,2 0 0 0,5 0 2 16,2 0 0-16,1-4-3 0,3-2 0 0,1-1 0 15,2 2 1-15,4-2-2 0,3 1-3 16,1 2 0-16,1-2-6 0,3 1 1 15,1 1-4-15,1-1 0 0,2 4 1 16,-1 1-1-16,2 0-1 0,1 0 0 16,0 0 2-16,2 0-2 0,2 0 1 0,3 0 0 15,0 0 0-15,1 0 1 0,0 0-1 16,4 0 0-16,-1 0 1 0,1 0-1 16,3-2 2-16,0-1-2 15,-3 0 0-15,1-1-1 0,0 0 1 0,-2 0-2 16,1-2 1-16,-1 1 1 0,1-1 0 15,0 0 3-15,1 2-2 0,0 0 0 16,-3 1-2-16,-1-1 2 0,-4 1-2 16,-2-2 0-16,1 2 2 0,-2 0-1 15,0 2 1-15,-1-1 1 0,-2 1-3 0,-1-1 1 16,-2 2-1-16,-1 0 0 0,-3 0-1 16,-1 0 1-16,-3 2 0 0,3-1-2 15,-2 1 7-15,0-1-5 16,-1 1 3-16,-1-1 1 0,-1 1-4 0,-1 1 2 15,-1 0-2-15,-3-1 0 0,0 0-1 16,0 1 1-16,-2-1-1 0,3 1 0 16,-3 0 2-16,-1-1-2 0,2 1 0 15,-3-1-1-15,-1 0 7 0,3 0-6 16,-1-1 7-16,-1 1-8 0,2-1 2 0,-4-1 6 16,-1 0-7-16,0 0 7 0,-4 0-5 15,0 0-1-15,-4 0 0 0,0 0 1 16,-2 0-2-16,2 0 1 0,-1-1 0 15,-1 1 0-15,-5-2 1 0,-2 2-1 16,0-1 1-16,-6-1-1 0,0 2-1 16,-8 0 1-16,-6 0-1 0,0-2 0 15,4 2 0-15,2 0-2 0,-1 0 6 16,1 0-3-16,-6 0 2 0,0 0 0 16,0 0-3-16,2 0 4 0,-1 0 0 0,-1 0 1 15,0 0 1-15,2 0-1 0,-2 0-1 16,0 0-1-16,1 0-2 0,-1 0-2 15,0 0-4-15,0 0-5 0,0 0-12 16,-6 0-23-16,-11 0-34 0,-10 0-45 16</inkml:trace>
  <inkml:trace contextRef="#ctx0" brushRef="#br0" timeOffset="385187.2474">14625 16782 84 0,'0'0'22'0,"0"0"2"0,0 0-4 16,0 0-1-16,0 0-1 0,0 0 4 15,0 0 0-15,0 0 0 0,0 0-1 16,28-41-6-16,-20 36-3 0,8 1-4 15,-7-3-3-15,4 4 1 0,0-1-3 16,-1 3 1-16,-1-1-1 0,2 0 1 16,9 1-2-16,-2 0 4 0,9-1 2 15,0-1 2-15,3 2 8 0,1-4 0 16,9 2-3-16,0-1-1 0,3-1-6 0,5 0 1 16,4 1-2-16,-1-1-3 0,5 1 0 15,3-1-1-15,-2 2 0 0,-1-2 1 16,1 2-3-16,-2 0 1 0,0 2 0 15,1-1 1-15,-4 1-2 0,5 1 1 16,-1-2-1-16,1 1-1 0,1 0 1 0,-1 1 0 16,2 0 0-16,-2 0 1 15,0 0 0-15,2 0 0 0,-2 0-1 16,2 0 0-16,-2 0 0 0,2 0 0 16,-2-3 2-16,-2 1-3 0,-1-1 3 0,-1-1-1 15,-2 2-1-15,-2-3 1 0,1 0-1 16,-1 1 0-16,-2 0-2 0,0 0 2 15,-1-2-1-15,1 4 0 0,1-3 2 16,1 2 0-16,0-2-1 0,1-1-1 16,-3 0-1-16,3-1 2 0,-1-1-1 0,-1 0 1 15,2 2 1-15,-4-2-3 16,3 2 1-16,-4 0 1 0,-3 3-2 16,-1-1 1-16,-2 1 1 0,-5 0 0 15,-3 1-1-15,-4-2 0 0,-9 2-1 0,-8 0 1 16,-2 1 0-16,-3 1-1 0,-1 0 0 15,0 0 0-15,-6 0 0 0,0-2 3 16,0 2 1-16,1 0-1 0,1 0 0 16,-2 0-5-16,0-2 3 0,0-3-4 15,0 0 4-15,-2 2 0 0,-4-2-2 0,3 1-1 16,0 1 0-16,-5-2-5 0,5 3 1 16,-1-1-13-16,1 1-18 0,3 2-29 15,-2-1-29-15,-5 1-23 16</inkml:trace>
  <inkml:trace contextRef="#ctx0" brushRef="#br0" timeOffset="385932.8605">14819 16625 37 0,'0'0'24'0,"0"0"4"0,0 0 0 0,0 0 0 16,0 0 2-16,0 0 8 0,0 0-2 15,0 0 4-15,78 34-7 0,-49-31-6 16,6-3-5-16,2 0-4 0,4 0-3 15,2 0-4-15,2 0-4 0,1 0 1 16,4-5-4-16,1 0 2 0,4 1 0 16,0 0-2-16,0 0-2 0,3 0-1 15,3 3-1-15,1-4 3 0,3 2 1 0,0 1-2 16,4 0-1-16,0 1 2 0,2-3-3 16,2 1 1-16,-1 0 2 0,2 2-3 15,1-3 3-15,-2 1 0 16,-2 1-3-16,-1-1 2 0,-2-1-1 0,0 1-1 15,-2 1 0-15,-1-4 2 0,-3 2-2 0,-1-1 1 16,-2 2-1-16,-3-2 0 16,-2 1 0-16,-5 2 0 0,1 0 1 15,-1-1 0-15,-1-1 1 0,0 0 0 16,-2 1 0-16,-1-2 3 0,-1-2 0 0,-4 1 0 16,3 1 0-16,-2-4-1 0,-2 0 0 15,0 0-5-15,-3 0 4 0,-3 0-5 16,-4 4 3-16,-1 0-1 0,-11 1 1 15,0 3-2-15,-6-1 1 0,-5 2-1 16,0 0 0-16,-1 0-1 0,1 0 0 16,-2 0 0-16,2 0 1 0,-6 0 1 15,0 0 0-15,3 0-3 0,2 0 1 16,-2 3 2-16,3 3-5 0,-3-1 0 16,-1-2-9-16,2 4-9 0,-3-1-13 0,1-4-43 15,1 5-43-15</inkml:trace>
  <inkml:trace contextRef="#ctx0" brushRef="#br0" timeOffset="391470.9586">31875 15987 81 0,'0'0'27'0,"0"0"-2"0,0 0 5 16,0 0 2-16,0 0-1 0,0 0-2 15,0 0-4-15,0 0-4 0,0 0-3 0,3-86 1 16,-3 80-2-16,0 0 1 0,0 1-1 16,0 5 0-16,0-1-2 0,0 1 0 15,0-1-2-15,0-1-3 0,0 1-3 16,0-1-3-16,0 1-3 0,0-1 0 15,0 1-1-15,0 0 2 0,0 1-2 16,0-2 0-16,0 2 1 0,0 0-2 16,0 0 3-16,0 0-2 0,2 2 1 15,-1 2 0-15,2 6-2 0,0-1 0 16,1 0 1-16,3 2 1 0,-2-3-2 0,4 2 1 16,-3-4 0-16,2 0 0 0,4 4 1 15,-5-6 7-15,9 2-5 0,-6-3 6 16,3-1-4-16,-2 1-3 0,3-3 0 15,4 0 1-15,1 0-1 0,1 0 1 16,2-5 5-16,-2-1-5 0,-1-2 4 0,1-2-5 16,-1 0 0-16,1-1-1 15,0-1 0-15,-2 0 1 0,1-4-3 16,-1 3 1-16,-2-3-1 0,3 0-3 16,-4 0 4-16,-1 0-7 0,1 1 7 0,-1 3-4 15,-1-1-2-15,-1 4-5 0,1 3-12 16,-3 4-6-16,0 0-9 0,3 0-14 15,-3 2-18-15,1 0-18 0,-9 6-30 16</inkml:trace>
  <inkml:trace contextRef="#ctx0" brushRef="#br0" timeOffset="391967.6706">31901 15965 206 0,'0'0'27'0,"0"0"-7"16,0 0-6-16,0 0-3 0,0 0-4 0,0 0 1 15,0 0 0-15,0 0 1 0,0 0 2 16,0 0 1-16,-20-8-2 0,20 8 2 16,0 0 3-16,0 4 2 0,0 0 1 15,5 3-1-15,6 0-3 0,-2-2-5 16,4 2-4-16,3 1 4 0,0-2-6 0,5 4 3 16,-2 0-6-16,-4-1-1 0,-1 0 1 15,-1 2 0-15,0-1 1 0,-1 1 0 16,1-2 2-16,1 0 1 0,2-3 6 15,-3-1-4-15,5-4 6 0,3-1-6 16,5 0-1-16,9-5-1 0,2-2 1 16,4-4-1-16,1 1 0 0,1-5 0 15,0 2-1-15,-3-1-2 0,-6 1 7 16,-5 1-6-16,-4-2 6 0,-9 5-7 16,-2 0 1-16,-7 3 5 0,-4 3-6 0,2 0 5 15,-5 3-7-15,0-2-2 0,0 2-5 16,1-2-5-16,1 2-17 0,-1-2-56 15,2 1-27-15,-3 1-52 0</inkml:trace>
  <inkml:trace contextRef="#ctx0" brushRef="#br0" timeOffset="395756.2885">6433 12439 3 0,'0'0'3'0,"0"0"1"16,0 0-2-16,0 0 3 0,0 0 0 15,0 0 1-15,0 0 0 0,0 0-1 0,0 0 0 16,0 15-1-16,0-15-2 0,0 2 1 16,0-2 0-16,0 1-3 0,0-1 0 15,0 2 0-15,0-2-2 0,0 2 2 16,0-2-1-16,0 1 2 0,0-1-1 15,0 2 0-15,0-2 1 0,0 1-1 16,0-1 1-16,0 1-1 0,-1-1 0 16,1 2 1-16,-2-2 1 0,2 1-1 15,0-1 2-15,-1 2 1 0,1-2-2 16,0 1 1-16,-2-1-2 0,2 2-2 0,0-2-1 16,-1 2 1-16,1-2-1 0,-2 1 1 15,2 1-1-15,-1-1 1 0,-3 5 2 16,1-1-1-16,3 0 0 0,-3 3 2 15,2-3-5-15,-1 0 1 0,1 4-2 16,1-5 2-16,-2 1 1 0,2 1 0 0,0-6-2 16,-1 0 1-16,1 0-1 15,0 1 3-15,0 1 0 0,0 0 0 16,0-1 0-16,0 1 2 0,0-1-1 16,0 0-1-16,0 1 3 0,0-2-1 0,0 1-1 15,0-1 1-15,0 2-1 0,0-2 1 16,0 1 1-16,0-1-3 0,0 2 1 15,0-2-1-15,0 2-2 0,0-2 2 16,0 0 0-16,0 1-1 0,0-1 1 16,0 2-1-16,0-2 1 0,0 1 1 0,0-1 0 15,1 2 1-15,-1-2-2 0,2 1 0 16,1 5 0-16,-2-1 0 0,2 4 5 16,4-1-4-16,-4 0 4 15,0 7-1-15,0-5-2 0,-2 7-1 0,1-7 0 16,-2 2-1-16,1 2-1 0,-1 0 0 15,0 5 0-15,0-1 0 0,0 2-1 16,0-1 4-16,0 0-2 0,0 4 1 16,0 6-1-16,0-3 0 0,0-7 0 15,0 0 0-15,0-7 0 0,0-6 0 0,0 0 1 16,0-1 0-16,0 1-1 0,0-2 1 16,0 3-3-16,0-7 2 0,0 0-1 15,0 0 2-15,0 1-1 16,0 0-1-16,0 1 0 0,0-1-1 0,0 1 1 15,3-1 0-15,-3 1 1 0,0-1 1 16,0 0-1-16,0 1 3 0,0 0-2 16,0-1 0-16,0 1 1 0,0 0 2 15,0-1-2-15,0-1 1 0,3 1-2 16,-3-1-1-16,0 2 0 0,0-2-3 0,0 2 1 16,0-2 0-16,0 1 2 0,0-1-1 15,0 1 1-15,0 0 1 0,0 2-2 16,0-2 1-16,0 5 0 0,0 0-2 15,0 1 2-15,3 2 0 0,-2-4 0 16,-1 0 0-16,2 6 0 0,-1-7-1 16,1 0 0-16,0 1-1 0,0-1 0 0,-1 0 2 15,1 0 0-15,-1 0 2 16,-1-4-4-16,0 4 4 0,3 1-1 16,-3-1-1-16,3 1 2 0,-3-1-2 0,3 1 0 15,-2-1 0-15,1 1-2 0,-2-2 2 16,1 1 0-16,1 1-1 0,-1 0 1 15,1-1 0-15,-1 0 0 0,1 1 0 16,-1 4 0-16,2-4 0 0,-2 0-2 16,-1-1 1-16,0-4 0 0,0 4 1 0,3 1 0 15,-3 0 1-15,3-1 0 0,-3-4 1 16,0 0-2-16,0 0 0 0,0 2 0 16,1-1 0-16,-1 5-2 15,0 0 2-15,0 0-1 0,2 1 0 0,-2-7 0 16,0 0 1-16,0 0-1 0,0 1 1 15,1 1 0-15,-1-1 0 0,0 1 0 16,0-1 0-16,0 0 0 0,0 1-2 16,2 0 2-16,-2-1-1 0,0 1 0 15,0 0 0-15,0-1-2 0,1 0 3 0,-1 1 0 16,0-1-1-16,0 1 2 0,2-1-1 16,-2 1 3-16,0-1-3 15,0 1 0-15,0 0-1 0,1-1-4 0,-1 1 4 16,0-1 0-16,0 0-1 0,0 1 1 15,0-1 1-15,0-1-2 0,0 2 1 16,0-2-3-16,2 2-2 0,-2-2 1 16,0 0-2-16,0 1 0 0,0-1 0 15,0 0-5-15</inkml:trace>
  <inkml:trace contextRef="#ctx0" brushRef="#br0" timeOffset="397127.9371">6480 12360 25 0,'0'0'6'0,"0"0"-3"0,0 0-4 0,0 0-3 16,0 0-3-16,0 0-1 0,0 0 5 16,0 0 1-16,0 0 4 0,-3-3 0 15,3 3 2-15,-2 3 1 0,2 3-1 16,-1 5 0-16,-1-1 0 0,1-5-3 15,-1 7 1-15,1-6-1 0,-2 6 3 0,0 1-1 16,3-1 1-16,-4 5-2 16,2-5 1-16,-1 6-1 0,-1-1-1 15,1 1 1-15,-1 0-2 0,4 1 3 16,-3 1-2-16,3 2 6 0,-3 5-3 0,2-1-2 16,-1 1 0-16,-2 0-1 0,1 2 0 15,0 4 0-15,-1-1 3 0,-2 6-4 16,5 2 1-16,-2 2-2 0,0 1 1 15,0-4-1-15,1-4-1 0,1-10 1 16,1-6 2-16,0-5-1 0,0-8 2 0,0 0-1 16,0-6 0-16,0 3 1 15,0 1-1-15,1 1-1 0,1 0 2 16,-2-5-2-16,1 2 0 0,1 3 1 16,-1-2-1-16,2 2 1 0,-3 0-1 0,2-1 0 15,-1 1-2-15,-1 4-1 0,3-3 3 16,-3 4-2-16,0 1 3 0,3 1 0 15,-3-1-1-15,1 1 3 0,-1 0-2 16,3-1 4-16,-3 1-3 0,0-8-1 16,1 3-1-16,-1-7 0 0,0 0 0 0,0 0 3 15,0 1 0-15,2 1 1 0,-2-1-1 16,0 0 0-16,0 1-2 0,0-1-1 16,0 1 0-16,1-2-1 15,-1 2-2-15,0-2-2 0,0 1 1 0,0-1-1 16,0 2 0-16,2-2 4 0,-2 2 0 15,0-1 1-15,0 0-1 0,0 1 1 16,0-1 1-16,0 1-1 0,1-1 1 16,-1 1-1-16,0-1 0 0,2 1 0 15,-2 0 0-15,0-1 0 0,1 1 1 0,-1-1-2 16,0 0 2-16,2 1 0 0,-2-1 3 16,0 1 0-16,1 0-3 0,-1-1 1 15,0 1-1-15,0-1-1 0,0 1 3 16,0-2-3-16,0 1 0 0,0-1 0 15,0 2 0-15,0-2 0 0,0 1-2 16,0-1 2-16,0 0 0 0,0 1 0 16,0-1 2-16,0 0 0 0,0 2 2 15,3-2-1-15,-3 0 3 0,0 0-1 16,0 2 2-16,0-2 0 0,0 0 3 0,0 0-1 16,0 0 1-16,0 0-2 0,0 1 0 15,0-1-1-15,0 0-1 0,0 0 1 16,0 0-2-16,0 0 0 0,0 0 4 15,0 2 2-15,0-2 4 0,0 0 2 16,0 0-2-16,0 0 0 0,0 0 0 0,0 0-3 16,0 0 1-16,0 0-4 15,0 0-2-15,0 0-1 0,0 0-4 16,0 0 0-16,0 0-2 0,0 0-1 16,0 0 0-16,0 0-4 0,0 0 3 0,0 0 0 15,0 0-3-15,0 0 3 0,0 0-3 16,0 0 2-16,0 0 2 0,0 0 1 15,0 0 1-15,0 0 0 0,3 0 1 16,-3 0-1-16,0 0 0 0,0 0 1 16,0 0-1-16,0 0 0 0,0 0-1 0,0 0-1 15,0 0 0-15,0 0-2 0,0 0-1 16,0 0-2-16,0 0-3 0,0 0-2 16,0 0 1-16,0 0 0 0,0 0 2 15,0 0 1-15,0 0 1 0,0 0-1 16,0 0-2-16,0 0-3 0,0 0 0 15,0 0 3-15,0 0 3 0,0 0 2 16,0 1 0-16,0-1-2 0,0 0-4 16,0 2-6-16,0-2-20 0,4 3-44 15</inkml:trace>
  <inkml:trace contextRef="#ctx0" brushRef="#br0" timeOffset="398751.9806">6546 13426 0 0,'0'0'3'0,"0"0"0"16,0 0 1-16,0 0 2 0,0 0 1 15,0 0 0-15,0 0 0 0,0 0-1 16,0 0-1-16,3-2-2 0,-2 2 3 16,-1-1-4-16,2 1 0 0,-2-2-2 15,1 2-1-15,-1 0 1 0,0-1 0 16,2 1 1-16,-2 0 0 0,0-2 0 16,1 2 4-16,-1 0-1 0,0 0-1 0,0 0 2 15,3-2 0-15,-3 2 2 0,0 0 2 16,0-1 2-16,0 1 1 0,3 0-1 15,-3 0-3-15,0-1-1 0,1 1 0 16,-1 0-1-16,0 0 2 0,2 0 0 16,-2-2 1-16,0 2 2 0,0 0-3 0,0 0 0 15,0 0 1-15,1-1-4 0,-1 1 1 16,0 0-1-16,0 0-3 16,0 0 0-16,0-2 0 0,0 2-2 15,0 0 0-15,0 0 0 0,0 0-1 0,0 0 0 16,0 0-2-16,0 0 0 0,0 0-2 15,0 0 0-15,2-1 1 0,-2 1-2 16,0 0-1-16,0 0-1 0,0 0 0 16,0 0 2-16,0 0 3 0,0 0-1 15,1 0 3-15,6 0-1 0,-1 0 2 0,6 0-2 16,-2 1 1-16,1 2 0 0,-2-1-1 16,3-1 0-16,5 2 0 15,-7-1 1-15,6-1 0 0,-4 1 0 16,-1-2-2-16,8 0 2 0,-5 0 1 0,5 0-1 15,3 0 1-15,-2 0-4 0,5-2-2 16,1 1-1-16,0 1-4 0,0 0-2 16,1 0-20-16,2 0-5 0,0 0-6 15</inkml:trace>
  <inkml:trace contextRef="#ctx0" brushRef="#br0" timeOffset="400789.6716">10813 13462 1 0,'0'0'8'0,"0"0"-1"0,0 0 5 0,0 0-3 15,0 0-1-15,0 0 3 0,0 0-3 16,0 0 2-16,0 0-2 0,0 0-1 15,9-4 1-15,-9 4-2 0,0-2-2 16,0 2 0-16,0-1 1 0,0 1-3 16,0 0 0-16,0-2 0 0,0 2-1 15,0 0-2-15,0 0-4 0,0-2-1 0,0 2-5 16,0 0 0-16,0 0 4 0,0 0 3 16,0 0 2-16,0 0 2 0,0 0 0 15,0 0 0-15,0 0 0 0,0 0 0 16,0 0 2-16,0 0-2 0,2 0 0 15,-2 0 1-15,0 0 0 0,0 2 1 16,0-2 4-16,2 0-1 0,-2 2 1 0,0-2-2 16,0 0-3-16,0 1 0 15,0-1-1-15,0 0-1 0,0 0-3 16,0 0-5-16,0 0-9 0,0 0-14 0,0 0-6 16</inkml:trace>
  <inkml:trace contextRef="#ctx0" brushRef="#br0" timeOffset="405427.707">23556 17696 87 0,'0'0'21'15,"0"0"-9"-15,0 0-2 0,0 0-2 16,0 0-2-16,0 0-2 0,0 0-4 16,0 0 2-16,0 0-3 0,-17-29 2 0,11 29 1 15,-4 0 0-15,-3 0 0 0,1 0 3 16,2 3 1-16,-4 0 1 16,2-3 2-16,-4 0 4 0,-1 0 0 0,3 0 3 15,-4 0-1-15,1 0-1 0,1-8 1 16,-6 1-2-16,2-4-4 0,2 2-2 15,4 1-4-15,-1 1 3 0,0-1-1 16,-1-1 0-16,-6-2-2 0,3-4-1 16,3 3-1-16,2-3 2 0,1 3 4 15,1-4-3-15,2 4 2 0,2-1-1 0,-1-1-2 16,-1-2 3-16,0-3 1 0,1-1 0 16,1 1-3-16,2-1 2 15,0 2 5-15,1 2-19 0,1-1 15 0,2 6-16 16,1-3 9-16,1-7 2 0,0 0-15 15,0-4 14-15,0 6-18 0,0-1 19 16,0 2-2-16,1 4 0 0,1-4 3 16,-2 1 0-16,1 7-2 0,1-10 2 15,-1 0 0-15,1 8 2 0,-2-9 0 16,1 4-1-16,-1 2 1 0,0-5-4 0,0 0 5 16,0 5-5-16,0-4 1 0,2 3-1 15,1-2 1-15,0 3-1 0,0 1 1 16,2-4-2-16,1 2 1 0,3-3-1 15,-1 3 1-15,4-4 0 0,1 5-1 16,3-5 2-16,-2 5-1 0,5-1 1 0,0 4 1 16,3-3 0-16,-1 3-2 15,0 1 0-15,-3 2 0 0,-5 4 1 16,2-4-1-16,-6 8 1 0,0-5-2 16,2 2-2-16,-7 3 1 0,0 0 0 0,1-1 1 15,-1 1 0-15,2-1 0 0,5 1 1 16,-5 1-1-16,8 0 0 0,4 0 0 15,-4 0-1-15,5 0 1 0,0 0 1 16,0 0-1-16,3 0 0 0,-1 1 0 16,1 2-1-16,-2 1 1 0,2 1 0 0,-1 0-1 15,0 3 0-15,0-4 0 0,-2 2 0 16,0 2-1-16,0 1 1 0,-2 0 0 16,2 0 0-16,1 1 1 15,-2 1 0-15,0 0 0 0,2 1-1 0,-3-3-1 16,1 3 1-16,-3-1-1 0,2 0 1 15,-1 1 1-15,0 0-1 0,0 0-1 16,-2 0 2-16,-1 2-2 0,-1 1-1 16,-3 2 1-16,-1 3 1 0,-2-1 1 15,1 4-2-15,-4 1 4 0,0 2-2 0,-3 2-2 16,0-1 0-16,0-3 0 0,0 4 3 16,0-3-2-16,0-2 1 0,-2 1 0 15,0-3-1-15,-2 1 18 16,-1-3-16-16,1 1 15 0,-2 1-1 0,2-9-16 15,-1 2 15-15,-2 0-13 0,4-4-1 16,-4 4 4-16,0 0-4 0,-2-1 1 16,-5 4-2-16,-3 1-4 0,-3-5 4 15,0 1-3-15,-2 4 4 0,-1 0-1 16,-1 1-2-16,-2-1 1 0,-2 4 0 0,1-2 0 16,-1-3-2-16,-1-1 3 0,2-4 0 15,2 0 1-15,7-7 3 0,0-1 0 16,7-1-2-16,5-3 2 0,-4 0-3 15,4 0 1-15,-6 0 1 0,-2-1-3 16,4-2 5-16,-2-8-4 0,2 2 2 0,0-3 1 16,1 1-2-16,2-1 2 15,-2 0-3-15,1 4-2 0,-2-4-1 16,-4 3-1-16,5 2-5 0,-8 2-7 16,-3 3-8-16,-1 0-39 0,0 0-26 0,-3 2-57 15</inkml:trace>
  <inkml:trace contextRef="#ctx0" brushRef="#br0" timeOffset="406156.4515">23280 17568 122 0,'0'0'28'16,"0"0"-2"-16,0 0-7 0,0 0-5 0,0 0-11 15,0 0-3-15,0 0 1 0,0 0-1 16,0 0 2-16,-23-6 2 0,29 9-1 15,6 2 2-15,5 2-1 0,3-2-1 16,3-2-3-16,0 0-10 0,3-3 1 16,2 3-4-16,0 1-1 0,3-2 1 15,-1 1-4-15,2 0-3 0,1-3-1 0,1 0-7 16,-1 0-7-16,0-6-19 0</inkml:trace>
  <inkml:trace contextRef="#ctx0" brushRef="#br0" timeOffset="407303.4933">23292 14224 145 0,'0'0'42'15,"0"0"0"-15,0 0 0 0,0 0-5 16,0 0-5-16,0 0-6 0,0 0-5 16,0 0-6-16,0 0-7 0,-38-10-2 15,38 7-2-15,4-4-3 0,11 1 0 0,4-3-1 16,5 3 1-16,4-1 1 0,-1 0 2 16,3-1 0-16,1 0-3 0,-1-1 3 15,0 1-2-15,1 1-1 16,-1 0 1-16,0 0 0 0,1-2 0 0,-1 1-2 15,-2-3 2-15,-3 3-1 0,-1-2 0 16,-7 5 0-16,-2-2-1 0,-5 2-1 16,-6 4-1-16,5-3 0 0,-5 2 1 15,-1 1-2-15,2-1 1 0,-5 2 0 16,0-2-4-16,0 2-4 0,1 0-7 0,-1-1-17 16,0 1-29-16,0 0-20 0,0 0-29 15</inkml:trace>
  <inkml:trace contextRef="#ctx0" brushRef="#br0" timeOffset="407617.337">23301 14325 316 0,'0'0'75'16,"0"0"-16"-16,0 0-17 0,0 0-15 16,0 0-10-16,0 0-8 0,0 0-4 0,0 0-3 15,0 0-2-15,-15-17 0 0,15 12 1 16,11-1 1-16,8-1 0 16,6-3 0-16,2 1 0 0,0 1-2 0,2-4 0 15,2 4 0-15,-1-5 0 0,2 1-3 16,1-2 0-16,2 3-6 0,0-2-5 15,-2 2-7-15,0 3-14 0,-2-2-16 16,-4 1-26-16,-2 3-22 0,-8 2-22 16</inkml:trace>
  <inkml:trace contextRef="#ctx0" brushRef="#br0" timeOffset="407931.4293">23179 14466 490 0,'0'0'42'0,"0"0"-19"15,0 0-9-15,0 0-8 0,0 0-3 16,0 0 0-16,0 0-2 0,81-41 3 15,-48 29-2-15,4 1 0 0,-2-1 0 16,-2-1-3-16,-1 4 1 0,-1-2-1 0,-1 1 1 16,0 0 0-16,4 0-1 15,0 1-1-15,3 0-2 0,-1 0-1 16,4-1-5-16,-2-1-10 0,1 0-9 16,-1 1-18-16,0-3-18 0,-1 4-22 0,-1-3-25 15,-6 3-48-15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1T04:30:30.085"/>
    </inkml:context>
    <inkml:brush xml:id="br0">
      <inkml:brushProperty name="width" value="0.05292" units="cm"/>
      <inkml:brushProperty name="height" value="0.05292" units="cm"/>
      <inkml:brushProperty name="color" value="#FF0000"/>
    </inkml:brush>
  </inkml:definitions>
  <inkml:trace contextRef="#ctx0" brushRef="#br0">25595 4264 1 0,'0'0'10'0,"0"0"-2"0,0 0-1 16,0 0-2-16,0 0-2 0,0 0-2 15,0 0-1-15,0 0 0 0,0 0-2 16,-9-3 0-16,8 3 0 0,1 0-1 16,-2 0 1-16,2 0-2 0,0 0 0 15,0 0 1-15,0 0 2 0,0 0 1 16,0 0 2-16,0 3 0 0,5 4-2 15,2 4 0-15,2-2-4 0,1 2 4 16,-1-2-1-16,1 1-1 0,1 1-2 0,2 1-1 16,-2-3 5-16,-2 0 0 0,2 0 0 15,-4-4 0-15,6 4 0 0,-6-5 0 16,0 1 0-16,1 0 0 16,-4-4 0-16</inkml:trace>
  <inkml:trace contextRef="#ctx0" brushRef="#br0" timeOffset="1707.5604">25957 6211 114 0,'0'0'29'0,"0"0"-3"0,0 0-1 16,0 0 1-16,0 0 0 0,0 0-3 16,0 0-3-16,0 0-4 0,0 0-5 15,0 0 0-15,-8 0-2 0,7 0-1 0,1 0 0 16,-3 0 0-16,3 0-1 0,0 0 0 16,0 0-1-16,0 0-3 0,-1 0 2 15,1 0-2-15,0 0-2 0,0 0 1 16,0 0 0-16,0 0-4 0,0 0 0 15,0 0 0-15,0 0 0 0,0 0 0 0,0 0-1 16,0 0 0-16,0 0-1 0,0 0 2 16,0 0 1-16,0 0 1 0,0 0 0 15,0 0 0-15,0 0 0 0,0 0 0 16,1 2 1-16,8 2 7 0,4 4 1 16,2 1 0-16,-3-1-2 0,1-1-4 15,0 0-2-15,0-2-1 0,5 4 0 16,-4 0 1-16,0 1-1 0,1-2 1 15,1 3 0-15,-2 1 1 0,4 1-1 16,-2-1 1-16,1 2-2 0,-2-1 0 0,0-1-2 16,-1 0 2-16,-2 1 0 15,-1-6 2-15,-3 2-1 0,4 0-1 0,-5-2-1 16,3 1 1-16,-3-1-2 0,-3-2 1 16,2 2 4-16,-3-4-5 0,2 3 5 15,-2-2-3-15,3 4 1 0,-1-1 1 0,1 0 0 16,0 0 0-16,-2 1 0 0,2-3-2 15,-3-1 0-15,2 3 0 16,-2-2 0-16,-1-2-2 0,1 1-2 16,-2 0 1-16,2-1-1 0,-2 0 2 0,2 1 1 15,-3-4-2-15,2 3-1 0,1 0 3 16,0 1 0-16,4 3 1 0,-4-4 0 16,1 5 1-16,2-3 1 0,-3-1-1 15,1 3-2-15,-1-4-2 0,0 0-2 16,0 0 0-16,-3-3 0 0,0 0-1 0,0 0 2 15,2 2-3-15,0-1-5 0,-1 1-5 16,1 0-9-16,-1-1-5 0,-1 0-16 16,2 1-12-16,-2-1-27 15</inkml:trace>
  <inkml:trace contextRef="#ctx0" brushRef="#br0" timeOffset="2207.6232">26088 6316 162 0,'0'0'49'0,"0"0"-5"0,0 0-4 16,0 0-5-16,0 0-9 0,0 0-1 15,0 0-3-15,0 0-2 0,0 0-4 16,0 0-5-16,-43-49-4 0,41 48-5 0,2 1-2 16,0 0-2-16,-1-1-2 0,1 1-1 15,-2-2-2-15,2 2 2 0,0 0 1 16,0 0 2-16,0 0 5 0,0 0 2 16,11 0 0-16,2 7 3 0,4 2-2 15,-1 1-1-15,0-2-1 0,0 2 0 0,1 0-2 16,2 1 1-16,-2 0-2 15,2 0 0-15,0 2-1 0,0-3 1 16,1 3-1-16,-1-3 0 0,2 1 0 16,-1-1-1-16,-2 0 2 0,1 1 0 0,-3-3-2 15,1 3 1-15,-4 0 3 0,0-1-3 16,-6 0 5-16,2-2-4 0,-5 0 0 16,2-2-1-16,0 2 1 0,-5-5 1 15,4 6-1-15,-4-5 0 0,1 1-1 16,-1-1 0-16,-1-4-2 0,0 0-2 0,0 0-4 15,0 2-3-15,1-1-4 0,-1 1-6 16,0 0-15-16,0-2-23 16,0 3-24-16,0-2-9 0,0 1-19 0</inkml:trace>
  <inkml:trace contextRef="#ctx0" brushRef="#br0" timeOffset="3887.7726">26236 5527 143 0,'0'0'50'16,"0"0"-3"-16,0 0-1 0,0 0-6 15,0 0-6-15,0 0-5 0,0 0-6 16,0 0-5-16,0 0-1 0,-26-52-5 15,23 49-1-15,0-2-2 0,1 3-1 0,2 2-2 16,-1-2 2-16,1 2 0 0,-2-2-2 16,1 2-2-16,-1-1 2 0,1 1-3 15,0-2-2-15,-2 2 0 0,2-1 0 16,1 1-1-16,-2-2-1 0,2 2-1 16,-1-1-1-16,1 1-4 0,-2 0-1 15,2 0-1-15,-1 0 0 0,1 0 3 16,0 0 3-16,0 1 6 0,0 10-3 15,6 4 2-15,2 4-1 0,-1 1 0 16,-1-4 0-16,2-2-1 0,-2-1 0 0,2-1 0 16,-2-5-2-16,-1 2-1 0,4 0 0 15,-2-2 0-15,3 2 5 16,-2-4 0-16,2-1 1 0,0 0-1 16,0-2-2-16,1 1 1 0,1-3-1 0,5 0 1 15,-2-6 0-15,4-4 0 0,-3-6 1 16,-1-2 0-16,-3-3 1 0,-2-2 1 15,0 0-1-15,-2-1 1 0,-4 1 0 16,-1 1 0-16,-3 1 2 0,0-1-1 16,-2 2-2-16,-5 1 3 0,-6 1-2 0,0 1-2 15,-5 0 1-15,-3 3 1 0,-2 2 0 16,-2 3 7-16,1 4 2 0,0 2-3 16,-1 2-2-16,0 1-4 0,6 0-3 15,2 0 5-15,4 0 0 0,1 3-3 16,-4 3-3-16,3 0-5 0,0 2-2 0,3 1-1 15,5-2 0-15,5 5-2 0,0 7 3 16,2-1-2-16,13 5 3 0,4-5-1 16,5-4 1-16,5-4 1 0,4-5 3 15,4-5 2-15,3 0 0 0,-2-11 1 16,-1-3 1-16,-2-1 1 0,-5-1 1 16,-5 0 4-16,-8 6-1 0,-8 4 5 15,-5 2 2-15,-4 4 1 0,0 0 4 16,0 0-1-16,0-5-5 0,0 0-2 15,0-5-6-15,-9-1-4 0,0 4-1 0,-8 0 0 16,7 4 0-16,-4 1 1 0,2 2-1 16,5 0-1-16,1 0-2 0,6 0-5 15,-1-1-6-15,1 1-5 0,0 0 1 16,-1 0 0-16,1 0 5 0,5 1-3 16,10 6-18-16,-2-2-38 0,5 0-47 15,4-2-56-15</inkml:trace>
  <inkml:trace contextRef="#ctx0" brushRef="#br0" timeOffset="8027.0613">26524 9982 88 0,'0'0'18'0,"0"0"0"0,0 0-1 15,0 0-2-15,0 0-2 0,0 0-3 16,0 0-2-16,0 0 8 0,0 0 3 0,-3-69 5 15,-2 61 4-15,2-2-2 16,-1 2-4-16,1 1 4 0,-4 0-4 16,3-1-1-16,-4 0-2 0,0-1-12 15,0 3 1-15,-3-3-4 0,-1 1-1 0,2 4-3 16,-3-2-1-16,4 4-1 0,5 0 0 16,-7 2-3-16,5 0 0 0,-4 0 0 15,-2 0-2-15,3 0 2 0,-2 7 1 16,2-1 0-16,-1 6 0 0,4-3 0 15,3 3-2-15,0 0 1 0,3 1 3 0,0 3-1 16,0-1 3-16,3 1 0 0,3-3 0 16,1 0 0-16,-1-6 2 0,4 4 0 15,-3-5-1-15,1-2 1 0,-1 2-1 16,2-1 1-16,-2 0-2 0,0-1 2 16,1-1-2-16,0 1 1 0,-1-1 0 15,1 2-2-15,-1-2 2 0,3 2 0 16,-3-1 0-16,0 1 1 0,3-1 0 15,-4 1-3-15,1 0 0 0,-4-3-2 16,2 5 2-16,-4-2-1 0,-1 6-2 0,0 3 0 16,0-1-3-16,-6 4 1 0,-4-2 2 15,-1-1-2-15,-1 0 3 0,2-5-1 16,3-3 0-16,0-1 1 0,2-4-2 16,1 0-1-16,1 1-8 0,-2-2-15 15,0 0-13-15,-1-6-15 0,0-2-7 0,5 4-6 16</inkml:trace>
  <inkml:trace contextRef="#ctx0" brushRef="#br0" timeOffset="8284.8648">26630 9963 246 0,'0'0'69'0,"0"0"-13"15,0 0-19-15,0 0-14 0,0 0-15 16,0 0-9-16,0 0-1 0,0 0-1 16,0 0 2-16,0 0 1 15,5-6 0-15,1 17-2 0,2 6 1 0,1-1-4 16,-3 4 1-16,0 1-4 0,-2 0-4 16,-1 2-6-16,-2-6-12 0,-1 3 5 15,2-3 0-15,-2-4-4 0,0 7-10 16,0-10-26-16,0-3-30 0</inkml:trace>
  <inkml:trace contextRef="#ctx0" brushRef="#br0" timeOffset="8435.7783">26590 9898 234 0,'0'0'40'16,"0"0"-15"-16,0 0-16 0,0 0-11 15,0 0-13-15,0 0-7 0,0 0-12 16,0 0-13-16,0 0-31 0</inkml:trace>
  <inkml:trace contextRef="#ctx0" brushRef="#br0" timeOffset="8915.7554">26863 9953 450 0,'0'0'47'0,"0"0"-18"0,0 0-17 16,0 0-10-16,0 0-5 0,0 0-1 16,0 0 0-16,0 0 3 0,0 0-4 15,12 0-3-15,-3 10 2 0,-5 6-3 16,0-1-2-16,1 6-3 0,-4-6-2 0,-1 2-3 15,0-6 2-15,0 2 4 0,0-1 2 16,0-6 6-16,0 1 2 16,0-7 3-16,0 0 6 0,0 0 4 15,0 1 2-15,0 1 2 0,0-2-2 0,0 0-1 16,0 0-2-16,-3-2-3 0,0-7-2 16,0 0-2-16,3-3-1 0,0-5 1 15,0 0-2-15,5-3-1 0,5 4 0 16,0 2 0-16,3 0 1 0,1 3 0 15,-3 3 0-15,1 2 0 0,-3 1 2 0,1 1-1 16,-1 1 0-16,2 0 1 0,-2 2-1 16,-4-2 1-16,6 3-1 0,-5 0-1 15,4 0-1-15,6 5-1 16,-7 0 1-16,2 4 0 0,-1 0 0 0,-2 1-1 16,-1 1-1-16,-3 4-4 0,-1 2-3 15,-3 1-4-15,0 8-8 0,0-2-10 16,-7-1-19-16,-2-1-27 0,0 2-13 15,2-9-29-15</inkml:trace>
  <inkml:trace contextRef="#ctx0" brushRef="#br0" timeOffset="9547.5078">27423 9912 481 0,'0'0'43'15,"0"0"-14"-15,0 0-9 0,0 0-1 16,0 0-15-16,0 0 0 0,0 0-2 16,0 0-2-16,0 0-2 0,0 0-2 15,-12-59 3-15,8 59-3 0,-2 4 7 16,-4 7-5-16,0 6 0 0,3 1 1 0,-1 0-3 15,3-4-1-15,2 1 0 0,0 2 1 16,3 1 1-16,-1 0 0 16,1 0 2-16,0 0 1 0,0-1-1 0,1 1 1 15,2-3-1-15,1-1 0 0,2-6-2 16,0 4 1-16,0-4 0 0,-1-3-1 16,3 2 2-16,-4-6-1 0,6 1 2 15,2-2 3-15,6 0-1 0,7-8-1 16,-5-1-1-16,2-2 1 0,-3-1 0 15,-2-2 1-15,-1 0-1 0,-1-3 1 0,-3 0 2 16,-1-1 2-16,-3-1-1 0,-3 7 0 16,0-4 1-16,-3-3-1 0,-2 1 1 15,0-5 2-15,-2 4-2 16,-6-1 0-16,-1 3-3 0,-3 1 4 0,0 2-6 16,-3 2 5-16,-2 4-2 0,5 2-1 15,-5 3-1-15,-1 2 0 0,0 1-2 16,-7 0-1-16,6 4 0 0,-1 7 0 15,3 1 3-15,2 3-5 0,5 0 4 16,1-1-4-16,7 1-1 0,2 1 1 0,0-3-1 16,1 5 2-16,7-3-1 0,4-3 2 15,0-1 2-15,4-2 0 0,0-2 1 16,-4-2-2-16,3-1 0 0,2-2 1 16,-4 0 0-16,6-2-2 0,-1 0 0 15,-4 0-1-15,5 0-1 0,-2 0 0 0,2 0-5 16,-2 0-14-16,2 0-36 0,1 0-49 15,-7 0-71-15</inkml:trace>
  <inkml:trace contextRef="#ctx0" brushRef="#br0" timeOffset="9892.5985">28179 9924 510 0,'0'0'41'0,"0"0"-10"0,0 0-9 16,0 0-8-16,0 0-10 0,0 0-7 16,0 0-2-16,0 0 0 0,0 0 0 15,-14-11 0-15,14 10 0 0,11-1-2 16,1 0-3-16,7 1-3 0,1 0-11 16,-7 1-23-16,9 0-27 0,-3 0-28 15,-5 0-27-15,3 0-23 0</inkml:trace>
  <inkml:trace contextRef="#ctx0" brushRef="#br0" timeOffset="10087.6087">28081 10163 421 0,'0'0'76'0,"0"0"-22"0,0 0-23 0,0 0-12 15,0 0-8-15,0 0-5 16,0 0-4-16,0 0-3 0,0 0-2 16,80-16-6-16,-69 13-25 0,2 3-81 0,7-1-162 15</inkml:trace>
  <inkml:trace contextRef="#ctx0" brushRef="#br0" timeOffset="13523.7638">29005 9513 144 0,'0'0'40'0,"0"0"-12"16,0 0-6-16,0 0 1 0,0 0-1 15,0 0-3-15,-19-80-4 0,18 69 2 16,-1 6-1-16,2 1 3 0,0 4-4 0,0-7-1 16,0 1-3-16,0 0-1 0,0 0 0 15,0 6-2-15,-1-1-1 0,1 1-1 16,0-2-4-16,0 0-1 0,0 1-2 16,0 0-2-16,0 1 1 0,-2 0 2 15,2 0 2-15,-1 0 0 0,-4 9 0 16,1 6-1-16,0-2-1 0,-3 1-1 15,2 1 0-15,0-1 0 0,-1 6 0 16,-2-4 1-16,1 2 2 0,0-1-1 16,-2 1 0-16,2-1 0 0,0-5-1 0,0 1 0 15,1-1 0-15,0-4 0 0,2 0-1 16,-2 0 1-16,5-5 0 0,-2 0 1 16,1 2 1-16,2-5 1 0,-1 0-1 15,1 0 0-15,0 1-2 0,-2 1-1 16,2-2-3-16,-1 1-3 0,1-1 0 0,0 1 3 15,0-1 0-15,0 2 3 0,0-1 0 16,3 1 1-16,10 0-1 16,-3-1 1-16,2-1-1 0,0 0-5 15,0 0 3-15,8 0-3 0,-2-1 3 0,5-4 0 16,-2 1-2-16,-2-4-2 0,0 2-1 16,0-2-2-16,-8 2-1 0,1 0 2 15,2-3 1-15,-6 3 4 0,3-3 2 16,-2 4 3-16,-6 2 3 0,1 1 2 15,-4 2-1-15,0-2 1 0,0 2 0 0,2-2-2 16,-1 1 1-16,-1-1 0 0,2 2 0 16,-2-2 2-16,0 2 2 0,1-1 1 15,-1-1 3-15,0 1-1 0,0 0 2 16,0-1-2-16,0 1 1 0,0-6-1 16,0 3 1-16,-1 0 3 0,-4-6-3 15,2 6 0-15,-1-4 2 0,-1 1-4 16,1 2-2-16,3 2-1 0,-2 0-4 15,0 0 2-15,0-1-3 0,2 2-3 16,1 2-3-16,-2-1-2 0,2 1 0 0,-1 1 2 16,-1 11 2-16,2 8 0 0,0 4-3 15,0 2 2-15,3 0 0 0,3-2-2 16,1 0-1-16,3-2-3 0,-2-1-2 16,-1-3-3-16,-1-4-9 0,1-2-17 15,-3-3-33-15,-1 2-46 0,1-2-75 0</inkml:trace>
  <inkml:trace contextRef="#ctx0" brushRef="#br0" timeOffset="13924.9634">28827 9960 460 0,'0'0'50'0,"0"0"-14"0,0 0-12 16,0 0-11-16,0 0-8 0,0 0-5 15,0 0-2-15,0 0 1 0,0 0 1 16,0 0 1-16,44-41-2 0,-17 32-2 16,2 2 1-16,3-1-1 0,1-1-1 15,3 1-4-15,0-1 0 0,-1 2-7 16,0 0-10-16,-1 3-21 0,-2 1-45 15,-1 3-41-15,-4 0-110 0</inkml:trace>
  <inkml:trace contextRef="#ctx0" brushRef="#br0" timeOffset="14415.7193">29161 10082 389 0,'0'0'31'0,"0"0"-2"0,0 0-2 15,0 0-8-15,0 0-7 0,0 0-7 16,0 0-6-16,0 0-1 16,0 0 0-16,0 0 1 0,-65-15-1 15,59 21 0-15,5-1 0 0,-2-1-3 0,2 6 5 16,1 1 0-16,0-1 2 0,0 8 1 16,1-10-1-16,3 2-1 0,0-1 1 15,2 0-2-15,0 0 4 0,0-3-1 16,2 0 0-16,1-1 2 0,0-2-1 15,0-2 1-15,2 1 1 0,-1-2-2 0,3 0 0 16,-1 0-1-16,0 0-1 0,-1 0 2 16,1 0-3-16,-6-2 1 15,5 2-3-15,-5 0 1 0,1 0-1 0,2 4 0 16,-5 6 0-16,2-1 0 0,-6 4-2 16,0 7 1-16,-3 0-1 0,-9 6-4 15,-1-5 0-15,-2-3-5 0,-2 1-7 16,-3-6-16-16,2 2-44 0,-4-1-45 15,-1-2-81-15</inkml:trace>
  <inkml:trace contextRef="#ctx0" brushRef="#br0" timeOffset="14646.1958">29135 10115 462 0,'0'0'51'16,"0"0"-13"-16,0 0-15 0,0 0-10 0,0 0-8 15,0 0-5-15,28-83 0 0,-18 69-2 16,4 4-2-16,1 2-3 0,2 0-8 16,-1 3-6-16,6 3-19 0,-1-3-43 15,1 4-44-15,1-3-124 0</inkml:trace>
  <inkml:trace contextRef="#ctx0" brushRef="#br0" timeOffset="18175.9208">27208 10919 114 0,'0'0'36'15,"0"0"0"-15,0 0-1 0,0 0 2 16,0 0-8-16,0 0-9 0,0 0-1 15,0 0-1-15,-37-80 3 0,33 72 2 0,1 6-1 16,0-3-3-16,2 2-8 0,1 3-3 16,-2-2-5-16,-4 2-2 15,-3 2-1-15,-5 7 1 0,-1 5-1 16,4 4-1-16,3 0-2 0,0 3 0 0,3 2 0 16,2 0 3-16,0 3 3 0,3 0-2 15,0 0-1-15,0 1-2 0,0-3-2 16,0-1 0-16,4-2 0 0,-1-6 4 15,3 0-2-15,-2 0 3 0,1-4-4 16,0 3-2-16,0-5 2 0,-1-3-2 0,2 0 2 16,-3-3 0-16,-1 0-1 15,3-3 4-15,1 2 2 0,4-2 1 0,6 0-1 16,-2-7 0-16,5-3 0 0,0-5-3 16,-3-2 5-16,2 1-3 0,-1-1 3 15,-2 2 3-15,-3 5 0 0,-2 0 1 0,0-1 0 16,-4 3-1-16,1-2 0 15,-1 4 1-15,-4 3-2 0,2 0 2 16,-4 3-1-16,0-1-1 0,0 1 1 16,1-2-3-16,-1 2-1 0,1-2-2 0,-1 2-2 15,2-1-2-15,-2 1-3 0,0-2-2 16,1 2 0-16,-1 0 4 0,2 0 2 16,-2 12 1-16,0 5-1 0,1 4 0 15,-1 2 0-15,0 1 2 0,0-1-4 16,2 0-1-16,1-2-4 0,0-1 0 0,1-6 2 15,0-3 2-15,2-1 3 0,-5-7 1 16,5 3 1-16,-3-3 1 16,0 0 2-16,1 0 2 0,-4-3 0 15,3 0 3-15,2 0-1 0,0-8 1 0,1 1 0 16,-4-6 2-16,-1-3 0 0,-1-2-6 16,0-6 3-16,-4 4-6 0,-3 0 3 15,1 6 1-15,0 1-1 0,-1-2 0 16,-1 1 0-16,1 0 0 0,0 0-1 15,4 7 0-15,0 2-1 0,-1-2 1 0,2 2-3 16,-1 1-1-16,2 0-2 0,1 4-2 16,0-1-4-16,0 1 1 0,0-6 0 15,0 1 1-15,4-2 2 0,8-4 1 16,2 4 3-16,4-3-1 0,1 3 1 16,0-1 2-16,2 1-2 0,-1-1 2 15,-6 2 1-15,1 2 0 0,-6 1 0 16,-5 1 0-16,2 0-1 0,-6 2 3 15,0-1-1-15,0 1 1 0,2 0 3 16,-1 0-3-16,1-2 0 0,0 2 1 0,0 0-1 16,-1 0-2-16,1 0-1 0,-1 0-1 15,0 0 0-15,1 0 1 0,-1 2 0 16,1 9-1-16,-1 1 1 0,-1 8-3 16,2-1 0-16,-2 2 0 0,0 7-2 15,0-4-3-15,3-2 1 0,0-2 4 0,1-1-2 16,6-1 5-16,0-3-2 15,3-1 0-15,2-3 0 0,-4-4 0 16,2-1 0-16,-4-3 1 0,-2 0 1 16,3 2 0-16,-6-4 1 0,1 1 2 0,-5-2 1 15,0 0 2-15,0 0 1 0,1 2 1 16,-1-2-2-16,0 4-1 0,-7 0-2 16,-7 4-2-16,-4 0-2 0,0-2-2 15,4 0-3-15,0-2-1 0,1 2-5 16,3-1-8-16,-3 1-14 0,6-1-21 0,2 2-35 15,0 2-39-15,3-4-67 0</inkml:trace>
  <inkml:trace contextRef="#ctx0" brushRef="#br0" timeOffset="18743.8491">27896 11091 406 0,'0'0'46'0,"0"0"-6"0,0 0-9 0,0 0-13 16,0 0-9-16,0 0-8 0,0 0-2 16,0 0-2-16,0 0-2 0,0 0-6 15,-5-15 2-15,4 15 0 0,-1 0 2 16,-2 12 3-16,1 7 3 0,-1 6 1 15,0 3-1-15,-1-1-1 0,2-3-6 16,2-4-1-16,1-4 1 0,0 1 2 0,0-6 1 16,4 3 0-16,1-7-1 0,2-2 3 15,1 1 4-15,1-6 1 0,4 0 2 16,2 0 0-16,1-8 0 0,-2-1 1 16,-2-3 2-16,-1-2-1 0,-1-1 2 15,-2-2 1-15,-1-1-1 0,-4 4 3 0,0-2 7 16,-1-1-5-16,-2-3 4 15,0-2-5-15,-2-1-1 0,-4 1 0 16,-1 2 2-16,-4 0 2 0,-1 1-5 16,-2 3-2-16,-3 2-2 0,1 2 0 0,3 4 0 15,0 4-2-15,4 1-2 0,-2 0-1 16,1 0-1-16,4 1-1 0,1 0-2 16,-1 2-5-16,1 0 0 0,-2 4-1 15,0 2-1-15,4 4-1 0,1 6 0 16,2-1-3-16,5 3 4 0,6-5 2 0,3-1 6 15,4 0 3-15,2-5 1 0,2-1 2 16,-6-3 1-16,4-1-1 0,-2-2-1 16,-4 0-2-16,-2 0-1 15,-2 0-3-15,-3 0-2 0,-3-2-6 0,2 2-13 16,-2 0-37-16,9 0-46 0,-3 0-53 16</inkml:trace>
  <inkml:trace contextRef="#ctx0" brushRef="#br0" timeOffset="19316.2963">28487 11064 413 0,'0'0'45'15,"0"0"-3"-15,0 0-6 0,0 0-14 0,0 0-9 16,0 0-10-16,0 0-3 0,0 0 0 16,0 0 1-16,0 0 0 0,-3-31 0 15,15 21-1-15,-1 2-3 0,1 1 2 16,1 2-3-16,-3 1-4 0,5-1-6 15,-4 2-13-15,-1 3-15 0,2 0-16 0,-2 0-31 16,0 2-22-16,-5 6-37 0</inkml:trace>
  <inkml:trace contextRef="#ctx0" brushRef="#br0" timeOffset="19535.4921">28437 11260 433 0,'0'0'76'0,"0"0"-16"0,0 0-16 16,0 0-13-16,0 0-8 0,0 0-9 15,0 0-4-15,0 0-6 0,0 0-2 16,-10 1-1-16,10-2-1 0,0-8 1 16,7-2-2-16,4-1-2 0,2 0 1 15,3 1-11-15,0-1 0 0,3 0-19 16,1 4-39-16,2 0-80 0,2 5-139 15</inkml:trace>
  <inkml:trace contextRef="#ctx0" brushRef="#br0" timeOffset="22067.0576">29346 10775 259 0,'0'0'55'0,"0"0"-6"16,0 0-8-16,0 0-5 0,0 0-11 15,0 0-9-15,0 0-6 0,0 0-4 16,0 0-2-16,-38-45-2 0,37 41-1 0,1 4-1 15,-1-1-2-15,1-3-2 0,0-2-1 16,1-4 2-16,6-2 1 16,4 2 1-16,0 1 0 0,1 0 2 15,-1 2-1-15,1 3-1 0,-4 0-1 0,1 0 0 16,-3 4 1-16,0-3 1 0,4 3-2 16,-4 0 0-16,3 0 1 0,2 5-2 15,-5 1 2-15,1 5 0 0,-3 4 0 16,-2-4 0-16,-1 6 1 0,-1 1 0 15,0 3 0-15,0 1 1 0,-4 0 0 0,1-7 0 16,-1 0-1-16,2-6 1 0,1-4 1 16,-1-1 0-16,2-4 3 0,0 0 3 15,0 0 4-15,0 2 0 0,-1-1-2 16,-1-1-3-16,1 0-2 0,-1 0-2 16,1 0-2-16,-1-6 0 0,2-4-1 15,0 1 1-15,0-2-1 0,2-4 0 16,2 7 0-16,5-4 0 0,-3 6-1 15,4-1 1-15,-1 3-1 0,1 1 1 16,3 2-1-16,-2-1-1 0,1 2 1 0,1 0 0 16,3 0-1-16,-5 0 1 0,2 5 0 15,-5-1-1-15,-4 4 1 0,-1 6-1 16,-3 1 2-16,-3 8 2 0,-10 1-2 16,-3 2 0-16,-4-1 0 0,-2 2 1 15,2-2-1-15,-2-2 1 0,2-4 0 0,1-2 0 16,2-3-1-16,5-5 0 15,-1-2-7-15,7 0-7 0,2-6-21 16,1 2-33-16,3-3-49 0,0 0-75 16</inkml:trace>
  <inkml:trace contextRef="#ctx0" brushRef="#br0" timeOffset="22354.9512">29822 10624 434 0,'0'0'66'0,"0"0"-16"0,0 0-15 16,0 0-10-16,0 0-11 0,0 0-5 15,0 0-8-15,0 0-2 0,0 0-1 16,0 0-1-16,-16-26 2 0,10 41 1 15,-2 8-2-15,-1 1 1 0,0 5 0 16,-2 0-1-16,-1 1-3 0,0 3 2 0,0 3-2 16,-3 1 0-16,-1 6-6 0,0-2-6 15,-2 0-15-15,1-2-34 16,-1-5-46-16,3-4-60 0</inkml:trace>
  <inkml:trace contextRef="#ctx0" brushRef="#br0" timeOffset="22796.5597">29994 10885 525 0,'0'0'49'0,"0"0"-14"0,0 0-10 16,0 0-12-16,0 0-8 0,0 0-4 16,0 0-3-16,0 0-1 0,0 0 0 0,0 0 1 15,-36-9-1-15,27 29 0 0,5 1 1 16,3 1-1-16,-1 1 0 0,2-6 1 16,0 1-2-16,0-1 2 0,2-1 0 15,2 1-1-15,1-4 2 0,0-6 1 16,1-1-1-16,1 0 3 0,0-3-1 0,3 0 1 15,-5-1-1-15,5-2 1 0,3 0-1 16,-2 0 0-16,8-2 0 0,-7 0-1 16,-1-1 2-16,2 1-2 15,-7 0 0-15,4 2 0 0,-3 0-3 0,2 0 2 16,1 0 1-16,-4 2 0 0,1 2-1 16,-6-1 1-16,1 8-2 0,-2 3 0 15,-4 4 3-15,-8 6-5 0,1-3 2 16,-5-1-12-16,-2-1-14 0,0-2-32 15,-5-2-55-15,-1-2-52 0</inkml:trace>
  <inkml:trace contextRef="#ctx0" brushRef="#br0" timeOffset="23017.0999">30029 10889 477 0,'0'0'51'0,"0"0"-16"15,0 0-13-15,0 0-11 0,0 0-6 16,0 0-7-16,32-81-3 0,-17 70-2 16,1 1-8-16,3 2-11 0,3 0-42 15,1 2-74-15,-4 1-121 0</inkml:trace>
  <inkml:trace contextRef="#ctx0" brushRef="#br0" timeOffset="26091.9549">25799 4381 3 0,'0'0'17'0,"0"0"6"0,0 0 6 15,0 0 7-15,0 0 4 0,0 0 1 16,0 0-3-16,0 0-3 0,0 0-6 0,-5 5-5 15,5-5-9-15,-2 0-2 0,1 2-3 16,-1-2-4-16,1 0 0 0,-1 0-1 16,-5 0-4-16,-1 0 2 15,-4 0-2-15,1 0 4 0,6 0-2 0,0 0 2 16,-1 0 1-16,1-2 0 0,-1 1 2 16,2 1-1-16,-1-3 0 0,1 2 1 15,-1-3 0-15,0 3 3 0,5 1 0 16,-4-3 0-16,1-1-3 0,-3-1-1 15,0 0-9-15,-1-2-2 0,-3-6 0 0,2 6-2 16,0-6 5-16,2 8 1 0,-1-3 0 16,1 1 2-16,3 2 3 15,2 2-2-15,1 3 0 0,-2-2-1 16,2 2 1-16,-1-2-2 0,-1 1 0 0,1 0 0 16,-1 0-1-16,2-1 0 0,-1 0-1 15,1 1 0-15,-2-1-1 0,2 0-1 16,-3-4-2-16,-1 1-4 0,3 2 3 15,-2-6 1-15,2 3 4 0,-1 2 3 16,-1-6-4-16,2 5 1 0,-2-4-2 0,1 0 0 16,1 5 0-16,-4-6 2 0,4 6-2 15,-1-1 5-15,-3-4-1 0,4 5-1 16,-1-1 1-16,1 1-2 0,1 4 1 16,-2-1-1-16,2 1-2 0,0-1-1 15,-1 0 0-15,1-1-1 0,-2 0 1 16,2 2 1-16,-1-1 1 0,1 1 1 15,0-1 1-15,-2 1 0 0,2-2 0 16,0 2 1-16,0-1 0 0,-1 1 1 16,1 0 0-16,0-2 2 0,0 2-2 0,-2 0 0 15,2 0 1-15,0 0-2 0,0-2 0 16,0 2-1-16,-1 0-2 0,1 0 0 16,0 0 0-16,0 0 0 0,0 0 1 15,-2 0-4-15,2 0 2 0,0 0-2 16,0 0 2-16,0 0 2 0,0 0 0 0,0 0 2 15,0 2-1-15,0 4 0 0,0-1-2 16,0 5-2-16,0-4 0 16,3 4-1-16,2 6 4 0,-1-1-1 15,2 4 0-15,1 1 4 0,-1-3 0 0,1 0-6 16,-2-5 4-16,0-1-2 0,4 2-2 16,-3-5 0-16,2 3-4 0,-2-4-3 15,1-1-3-15,-1-1 3 0,0 2 6 16,0-1 5-16,1 2 4 0,1-2 2 15,0-1 1-15,-1 2-2 0,0-1-2 0,2-1 2 16,-3-1-5-16,1 2 0 0,-4-4 0 16,3 3 0-16,-3-2 0 0,1-2 1 15,3 3-2-15,-4 0 1 0,0-3 0 16,0 2 0-16,0-1 1 0,0 1-2 16,0 0 1-16,1 0 0 0,-4-3-5 15,0 0 3-15,0 0-1 0,1 0 2 16,1 1-1-16,-2-1 0 0,1 0 0 15,-1 2 2-15,1-2 0 0,-1 0 0 16,2 2-2-16,-2-2-2 0,1 0-2 0,-1 0-1 16,0 1 3-16,2-1 2 0,-2 2 2 15,0-2 1-15,1 0-2 0,-1 1 3 16,0-1 1-16,0 0-1 0,0 0 0 16,2 1 1-16,-2-1-5 0,0 0 4 15,0 0-4-15,0 0 2 0,0 0-1 16,0 0 1-16,0 0 0 0,0 0-4 0,0 0 0 15,0 0-3-15,0 0-1 16,0 0 1-16,0 0 4 0,0 0 0 16,1 0 6-16,-1 0-5 0,2 2 5 0,-2-2-3 15,1 1 0-15,-1-1 1 0,2 2-2 16,-2-2-2-16,1 1 0 0,-1-1-2 16,2 2 0-16,-2-2 2 0,1 0-3 15,-1 2 1-15,2-2-1 0,-2 0-1 16,1 0 4-16,-1 0-1 0,2 1 2 0,-2-1 2 15,1 0-1-15,-1 2 1 0,2-2-3 16,-2 1 2-16,2-1-2 0,-2 2-7 16,1-2-3-16,-1 1-2 15,2-1-2-15,-2 0 5 0,1 1 3 0,-1-1 4 16,0 0 3-16,2 2 1 0,-2-2 3 16,0 0 3-16,1 2 0 0,-1-2 2 15,0 0-1-15,0 1-3 0,2-1-1 16,-2 0 0-16,0 0-4 0,0 0 2 15,0 2 2-15,0-2-4 0,0 0 4 0,-2 0-2 16,1 0 0-16,-1 0 0 0,-2 0 0 16,-1-3 1-16,-3-5-1 0,1 2 1 15,1 0 0-15,-1-1-1 16,0 0 1-16,-1 0 1 0,1 1-2 0,-4-5 2 16,3 5 0-16,-3-3 2 0,5 3 7 0,-3 0 6 15,2 0-1-15,-2-2-5 16,-3-1-4-16,0 1-8 0,-1-4 2 15,1 5-1-15,2-2-4 0,1-2 5 16,1 3-2-16,-1-1 3 0,3 3 3 0,3 3-2 16,-3-4 1-16,4 4-1 0,-2-1-1 15,-1-4-6-15,2 5-3 0,-1-6 2 16,-1 1-2-16,2 3 2 0,2 2 5 16,1 3-1-16,-1-2 1 0,1 2-4 15,0-1-7-15,-2 0-4 0,2-1-4 16,-1 1-3-16,1-1 2 0,-2 0 0 15,2 2 5-15,0-2 1 0,0 2 1 16,0-1 2-16,0 1 0 0,0-1 1 16,0 1 7-16,0 0-3 0,0 0-4 0,0-2-6 15,0 2-7-15</inkml:trace>
  <inkml:trace contextRef="#ctx0" brushRef="#br0" timeOffset="31174.5329">26359 4711 5 0,'0'0'9'16,"0"0"2"-16,0 0 0 0,0 0-3 16,0 0 1-16,0 0-5 0,0 0 2 15,0 0 0-15,0 0-2 0,0 0-3 16,0 0-3-16,0 0-2 0,0 0 2 15,0 0 0-15,0 0 1 0,0 0 0 16,-2 0 0-16,1 2 0 0,-1-1 0 0,1 1-1 16,1-1 1-16,-2 2 2 0,2-3-1 15,-1 2 0-15,1-2 0 0,-2 2-1 16,2-2 0-16,-2 1 1 0,2-1-1 16,-2 0 1-16,2 2 0 0,0-2 1 15,-1 0-1-15,1 2 1 0,0-2 0 0,0 0-1 16,0 1 2-16,-2-1-1 15,2 0-1-15,0 0 1 0,0 1 0 16,0-1-1-16,0 0 0 0,0 0 0 16,0 0 0-16,0 0 2 0,0 1-2 0,0-1 0 15,-1 0 0-15,1 0-1 0,0 0 1 16,0 0 0-16,0 0-1 0,0 2-1 16,0-2-1-16,0 0-1 0,0 0 0 15,0 0-1-15,0 0 2 0,0 0-1 16,0 0 2-16,0 0 0 0,0 2-3 0,0-2-3 15,0 1-11-15</inkml:trace>
  <inkml:trace contextRef="#ctx0" brushRef="#br0" timeOffset="31891.7277">26594 4529 150 0,'0'0'49'0,"0"0"-2"16,0 0-1-16,0 0-7 0,0 0-7 15,0 0-7-15,0 0-3 0,0 0-9 16,0 0 1-16,0 0-9 0,-44-36 4 16,42 33-1-16,2 3-2 0,-1-2-2 0,1 2-2 15,0 0-1-15,-2-2-1 0,2 2-1 16,-1-1 0-16,1 1-1 0,-2-1 0 16,2 1-2-16,-1-2 1 0,1 2 0 15,0 0-1-15,0 0 4 0,0 0 0 16,0 0 4-16,0 0-3 0,0 2 1 0,6 4-1 15,-1 2-2-15,1-3 1 0,6 5 0 16,-5-5 1-16,5 5-1 0,-4-6 0 16,-1 2-1-16,2-1 0 15,-6-2-1-15,4 1-1 0,-1-2 2 0,-3-1 1 16,1 2 5-16,2-3 0 0,3 0 2 16,7-6 0-16,0-4-4 0,-1-5 0 15,-3-2-3-15,1-3 1 0,-1-1-3 16,-4 0 2-16,4-1 1 0,-3 0-1 15,-1-3 1-15,4 1-2 0,-2 0 1 0,0 0-1 16,1 1-2-16,-2 2 0 0,0 1 0 16,-1 6-2-16,0 0 0 0,-2 3-2 15,-2 1 0-15,3-3 4 0,-1 5-2 16,-2 0-1-16,1 1-4 0,-4 3-7 16,2 0-12-16,-3 4-19 0,0-2-25 0,0 2-15 15,1 0-15-15</inkml:trace>
  <inkml:trace contextRef="#ctx0" brushRef="#br0" timeOffset="32307.7109">26677 4538 320 0,'0'0'44'0,"0"0"-19"16,0 0-9-16,0 0-9 0,0 0-5 16,0 0-3-16,0 0-2 0,0 0-2 15,0 0-1-15,0 0 3 0,-10 3 1 16,10-1 2-16,0 0 2 0,0 3 0 0,0 0 0 15,3 3 0-15,1-1-1 0,2-1 0 16,-2 0 0-16,3-1 0 0,-1 1 1 16,-3-3 0-16,4 0 0 15,-2-2 0-15,-1 1 1 0,7-2 1 0,0 0 0 16,3-7-4-16,3-6-2 0,-1-1 1 16,-1-2-2-16,-1-4 1 0,1-2 1 15,0-4-1-15,3-5-1 0,1-1-3 16,-2 0-5-16,0 0-11 0,-1 4-14 15,0 4-15-15,-3 3-12 0,-3 6-12 0,-1 5-22 16</inkml:trace>
  <inkml:trace contextRef="#ctx0" brushRef="#br0" timeOffset="34216.4606">25360 3964 43 0,'0'0'16'0,"0"0"-8"0,0 0-2 15,0 0-3-15,0 0-1 0,0 0-1 16,0 0-1-16,0 0-3 16,0 0 0-16,0 0-4 0,0 0-3 15,0-1-5-15,0 1-13 0</inkml:trace>
  <inkml:trace contextRef="#ctx0" brushRef="#br0" timeOffset="34886.4497">26330 4684 10 0,'0'0'12'0,"0"0"-3"15,0 0-3-15,0 0-2 0,0 0-3 0,0 0 1 16,0 0-2-16,0 0-1 0,0 0 1 16,0 0-1-16,0-7 2 0,0 5-1 15,0 2 1-15,0 0-1 0,0-1-1 16,0 1-1-16,-2 0-3 0,2-2-1 16,0 2-1-16,-1 0-5 0,1-2 1 15</inkml:trace>
  <inkml:trace contextRef="#ctx0" brushRef="#br0" timeOffset="42995.7209">25657 4279 5 0,'0'0'13'15,"0"0"-2"-15,0 0-1 0,0 0 1 16,0 0 3-16,0 0 4 0,0 0 4 16,0 0 0-16,0 0 4 0,0 0 2 15,-43-18-2-15,40 14-5 0,-4-1-4 16,1-2-7-16,3 4-3 0,-4-4 0 0,4 4-3 15,0 0 1-15,-4-5-2 0,4 5-1 16,0-1 2-16,2 2-2 0,1 2 1 16,-3-5 0-16,0 3 1 0,0-3-1 15,1 1-1-15,1 0 2 0,-1-1-1 16,1 2 3-16,0-2 1 0,1 5 0 16,-2-2-1-16,2 2-1 0,0-2-2 15,-1 1-1-15,1 0 0 0,-2 1-4 16,2-2 1-16,0 2-1 0,0-2-1 15,0 2 0-15,0 0 2 0,0 0 0 0,0 0 0 16,0 0 0-16,5 10-1 0,5 2 6 16,3 4 1-16,0 1-2 0,-1 0 2 15,-1-2-4-15,1 2-1 0,-2-4 0 16,1 3-3-16,-1-4 2 0,-2-2 1 16,2 0-1-16,-2-2-2 0,0 0-2 15,0 1 2-15,2 0 3 0,-4-3 2 16,4 4 1-16,-4-5-3 0,-2-2-2 15,-1 1 1-15,0-4-1 0,0 4 0 16,0-2 1-16,0 1-1 0,-3-3 1 0,0 0 0 16,0 0-1-16,6 1-1 0,-2 2-4 15,2-1-9-15,-2-1-7 16,0-1-11-16,2 0-8 0,5 0-10 0,4 0-11 16,-7-1-18-16</inkml:trace>
  <inkml:trace contextRef="#ctx0" brushRef="#br0" timeOffset="44711.3544">26184 3916 124 0,'0'0'42'0,"0"0"0"0,0 0-3 15,0 0-1-15,0 0-8 0,0 0-4 0,0 0-8 16,0 0-5-16,0 0-5 0,-5 3-1 16,5-3 2-16,-1 0 3 0,-1 0 5 15,1 0 0-15,-1 0-1 0,1 0-4 16,0 0-3-16,-1 0-1 0,1 0-2 15,-1 0 3-15,1 0-5 0,-1 0 0 0,0 0-5 16,0 0-3-16,1 0-1 0,-1 0-3 16,2 0 0-16,-1 0 1 0,1 0 1 15,-2 0 5-15,-1 0 2 16,-1 12 1-16,-2 3 1 0,2 1-4 0,1 1 1 16,0-7-2-16,3 3 2 0,0 4 2 15,0-2-2-15,0 4 1 0,0-1 0 16,0 0-2-16,4 5 1 0,1-1 0 15,-2-10 0-15,1 5-1 0,0-3-1 16,-1-4-2-16,2 1 0 0,-2-3-3 0,1-3-1 16,-3-2 1-16,4 6 0 0,-3-7 2 15,1 2 3-15,0-1 2 16,0-1 0-16,2-1 0 0,-2 0-2 0,2 2 0 16,-5-3 2-16,6 0 0 0,4 0 5 15,4-4 1-15,5-6-2 0,-3 2 1 0,-1-4-2 16,-1 0-1-16,-1 1-1 15,-1-3 0-15,-2 5 2 0,-1-2-2 16,-1-1 0-16,-1 3 0 0,2-5 0 16,-5 7 2-16,1-3-3 0,-1 1 1 0,-2 6 3 15,-1-1-2-15,-1 4 1 0,0-6 2 16,2 1-2-16,-2 0-1 0,1 2 0 16,-1-4 1-16,0 1-3 0,0 0 2 15,0-6 1-15,0 7 0 0,0-1 2 16,0 1 1-16,0 0 1 0,0 0 3 0,-1 0-2 15,-2-3 1-15,1 3-4 0,-1-4 1 16,-1 1-4-16,0 1-1 16,-1-1-1-16,-3-1 0 0,-1-2-1 15,3 4 3-15,-3-3-1 0,2 5 0 0,2-3 0 16,-1 2-2-16,3 3 0 0,-5-3 0 16,5 4 0-16,-1-1-1 0,0 1 1 15,0 0 0-15,-1 0-1 0,1 1 2 16,0-1 0-16,-1 1-1 0,1-1 1 15,-2 0-1-15,2 1 0 0,4 1 2 0,-2-2-2 16,2 2 1-16,-1 0-1 0,0 0 0 16,-1 0 0-16,-4 0-3 0,-1 0 2 15,0 0-1-15,-3 0 1 16,5 0 1-16,-5 0-1 0,0 3 0 0,1 2 0 16,2 0 1-16,4-4-2 0,0 2 2 15,3-3-1-15,-2 0 0 0,2 0 1 16,-2 0-2-16,1 1-1 0,-1-1 4 15,1 2-2-15,-1-2 2 0,1 2-1 16,-1-1 0-16,1 1 2 0,0-1-1 0,-2 4 1 16,0-1-1-16,0 1 1 0,1 0 2 15,1-1-2-15,-1 0-1 16,1 1 0-16,-2 0-3 0,3-5 1 0,-1 4 1 16,1 2 0-16,0-1 2 0,0 2-1 15,0-2 0-15,0 1 0 0,0 5 0 0,0 1 0 16,0-3-1-16,0 2 2 15,1-6-1-15,2 3 1 0,-2-3 0 16,1 0-1-16,-1 0-1 0,-1 0 1 16,2-1-1-16,-1 1 0 0,1 0 1 0,-2-5-1 15,3 3 2-15,0 0-1 0,-1 0 0 16,4 3 0-16,-1-3 0 0,-1 0 0 16,4 2 0-16,-3-4-1 0,-1 0-3 15,5 2 1-15,-2-3 3 0,6 0 2 16,7 0 4-16,-2 0-3 0,6 0 2 0,-1-3-4 15,-4-3 0-15,2 2-1 0,-1-3-2 16,-1 2-2-16,1 0-3 16,-7 0-12-16,3 1-32 0,1 0-49 15,-5 1-85-15</inkml:trace>
  <inkml:trace contextRef="#ctx0" brushRef="#br0" timeOffset="55142.9158">24636 4931 11 0,'0'0'6'0,"0"0"-1"0,0 0-1 15,0 0 0-15,0 0 0 0,0 0 1 16,0 0-1-16,0 0 1 0,0 0 1 0,0 0 2 15,-6 6 5-15,5-6 3 0,1 0 4 16,0 2-2-16,0-2 2 0,0 0-1 16,0 0-1-16,0 0-1 15,0 0-2-15,0 0-4 0,0 0-3 0,0 0-3 16,0 0 1-16,0 0-1 0,0 0-1 16,0 0-1-16,0 0-1 0,0-3-2 15,3-2-1-15,0 3 0 0,3-4 0 16,-3 3 0-16,3-6 1 0,5 1 1 15,-2-2 2-15,4-2 2 0,1 2-4 0,-1-1 0 16,1-1 1-16,3 0-1 0,0-3 1 16,0 0-1-16,3 0-1 0,2-2-4 15,0 0-1-15,0-1 1 0,1-1 2 16,3 1 6-16,0-3-3 0,-2 1 0 16,2-1-1-16,0 0 0 0,-3 0-1 15,0 1-4-15,-3 2 5 0,-2 1-6 16,-2 3 4-16,-4 3 3 0,-2 3-3 15,-4 1 4-15,1 2-2 0,0-3 1 16,-4 4 2-16,3-1-2 0,-3 2-1 0,0-1-3 16,0 1 1-16,-3 3 0 0,2-3 0 15,2 1 1-15,-1-1 2 0,5-2 1 16,-4 3-2-16,5-2 1 0,1 1-1 16,0 0 0-16,-1 0 1 0,-5 1-1 15,6 0-1-15,-6 1 1 0,1-1 0 16,-1 1-3-16,-4 1 3 0,0-1-1 15,0 1 0-15,2 0-1 0,-1-2-1 16,1 2 1-16,-1 0 1 0,1-1 0 16,-1 1-2-16,0 0 2 0,2 0-1 0,-2 0-2 15,1 0 3-15,-1 0-1 0,-1 0-5 16,2 0-3-16,-2 0-8 0,0 0-9 16,1 0 0-16,-1 0-3 0,0 0 0 15,-3 3-7-15,-8 6-2 0</inkml:trace>
  <inkml:trace contextRef="#ctx0" brushRef="#br0" timeOffset="55590.7404">24522 4936 132 0,'0'0'30'0,"0"0"-9"16,0 0-9-16,0 0-7 0,0 0-5 16,0 0 1-16,0 0 0 0,0 0 3 15,0 0-1-15,0 0-1 0,14-68-1 16,-2 54 0-16,0 2 1 0,2 1 1 16,-1 2 4-16,2-2 1 0,-2 2 1 15,1-2 4-15,-1-1-3 0,3 0-3 16,-3 2-1-16,3 0 0 0,0-3 1 15,3-1 1-15,1-1 0 0,5-1-3 16,1-3-3-16,1 3 0 0,3-4-1 0,4 0 2 16,0-1 0-16,4-2-3 0,1-2 1 15,-3-2 1-15,0 3-5 0,-2 0 6 16,-4 4-1-16,-3 1 0 0,-2 2 1 16,-5 2-1-16,2 0 0 0,-3 0 2 15,-2 2 0-15,-4 3-1 0,-1 3 0 16,-6 3-1-16,-4 1 0 0,3 1 0 0,-5 2-2 15,0-1 0-15,0 1-5 16,2 0-3-16,-2 0-6 0,0 0-13 16,2 0 1-16,-2 0-7 0,0 0-10 0,1 3-19 15,1 2-73-15</inkml:trace>
  <inkml:trace contextRef="#ctx0" brushRef="#br0" timeOffset="56643.3216">25990 6946 0 0,'0'0'1'0,"0"0"1"15,0 0-1-15,0 0 0 0,94-65 0 16,-68 45 0-16,1 0-1 0,4-1 0 16,2 1 0-16,2 0 0 0,1-1 2 15,2 1-2-15,2-1 1 0,0 0 0 0,0-2 1 16,1 1 1-16,0-2 1 15,-1 0 4-15,4 0-5 0,-4-3 4 16,1 1-4-16,-2-2 3 0,0 2-2 16,-2 1-1-16,0 0-1 0,0 1-1 0,2 2 2 15,0-1-4-15,-1 2-1 0,1-1-1 16,-2 3-1-16,0 0-1 0,-4 2-1 16,0-1 0-16,-1 0-3 0,0 1 1 15,1 2-3-15,0-3 6 0</inkml:trace>
  <inkml:trace contextRef="#ctx0" brushRef="#br0" timeOffset="58758.725">25720 4441 10 0,'0'0'21'0,"0"0"1"0,0 0 0 16,0 0-6-16,0 0-8 0,0 0-4 15,0 0-1-15,0 0 3 0,0 0 2 16,0 0-3-16,-61-25 3 0,55 18 11 16,0 1 0-16,-1-1-6 0,0 2-8 15,1-1-4-15,0 0 1 0,3 3 5 0,-1-5 0 16,1 4-10-16,-4-4-4 15,1-2 10-15,3 6 4 0,-1-3 3 16,2 4 0-16,-1-2-10 0,-1-3-1 16,2 3-2-16,1 2 5 0,0-1-1 0,1 4 1 15,-3-1-2-15,3 1-1 0,0-1-3 16,-1-1-3-16,1 1-1 0,-2-1-3 16,2 1-3-16,-1-2-1 0,1 2-2 15,0 0 0-15,0 1 6 0,0-2 1 16,0 2 3-16,0-1 5 0,0 1-1 0,-2-2 3 15,2 2-1-15,0-2 2 0,0 2 3 16,0-1-1-16,0 1 2 0,0-1 0 16,0 1 1-16,0-1 0 15,0 1-2-15,0 0 1 0,0-2-1 0,0 2-4 16,0-2-1-16,0 2-2 0,0-1-3 16,0 1-10-16,0-2-14 0,0 2-15 15</inkml:trace>
  <inkml:trace contextRef="#ctx0" brushRef="#br0" timeOffset="60484.2205">26288 6686 47 0,'0'0'15'0,"0"0"3"15,0 0 3-15,0 0-2 0,0 0 0 16,0 0-3-16,0 0-3 0,0 0-4 15,0 0-4-15,11-6-3 0,-11 5 1 0,2-1-1 16,-1-4 1-16,1 2 0 0,-1-1-2 16,1-5 2-16,-1 5-1 0,-1 0 2 15,2-5-1-15,-2 3 1 0,0 2-2 16,1-9 4-16,-1 8 5 0,0-2 3 16,0-4 8-16,0 5-1 0,0-5-2 15,0 1-4-15,-3 3-7 0,-3-7-5 16,3 6-5-16,-4-5 6 0,1 0-4 15,-2 2 3-15,-3-5 0 0,3 4-1 16,-4-1 1-16,1 1 3 0,-2-1 1 0,1-2 2 16,-1 2-2-16,-3-2 0 15,2 0 0-15,-4-1 1 0,4 0 6 0,-2 2-1 16,3 0 6-16,-1 1-3 0,2 0-5 16,3 6-1-16,-2-3-7 0,5 5 3 15,-1-2-2-15,-1 3 1 0,3 1 1 0,-2-2 0 16,4 3-1-16,0 0 0 0,0 0 1 15,3 3-1-15,-2-1-1 16,2 1-2-16,-1 0-1 0,-1-2 0 16,1 2 0-16,-1-2-1 0,1 2 0 0,-2 0 0 15,2-1 1-15,0 1-1 0,-1-2 2 16,1 2-1-16,-1 0 0 0,-2-3 0 16,-2 1 0-16,1 0 0 0,2 0 1 15,3 2 0-15,-4-1-2 0,-1-1 0 16,0 1 1-16,2-1-1 0,3 2 2 0,-1-2-2 15,1 2 1-15,-2 0-1 0,1-1 0 16,-1 1 1-16,1 0-1 0,0-2 0 16,-1 2 1-16,2 0-1 15,-1-1 0-15,1 1 0 0,-2 0-1 0,2 0 0 16,-1-1-1-16,1 1-1 0,-2 0-1 16,2 0 2-16,0 0-1 0,0 0 3 15,0 0-2-15,0 0 1 0,2 0 0 16,2 0 1-16,6 2-1 0,5 5 1 15,-8-3-2-15,6 5 0 0,1-1 1 0,-2 4 1 16,5 5 1-16,-2 1 2 0,1 0-2 16,-2 0 0-16,3 2 0 0,1-1-2 15,1 2 1-15,-3-1 1 0,2 0-1 16,1 0 0-16,-3-1 0 0,1 1 0 16,-1-2 1-16,0-2-3 0,-3 0 4 15,2-4-3-15,-8-1 0 0,2-1 2 16,-5-3-2-16,1 1 0 0,1-1-1 15,-4-2-1-15,1 4-1 0,-2-3 0 16,-1 4-3-16,0 7 0 0,0-7-8 0,-1 5-2 16,-2-6-10-16,0-1-4 0,-2 0-15 15,3-5-13-15,-4 6-15 0,3-7-13 16,-4 4-18-16</inkml:trace>
  <inkml:trace contextRef="#ctx0" brushRef="#br0" timeOffset="60796.9304">26107 6296 97 0,'0'0'17'0,"0"0"-8"15,0 0-6-15,0 0-1 0,0 0 2 0,0 0 0 16,0 0 2-16,0 0-1 0,0 0-1 16,0 0-1-16,59 87-3 0,-44-70 0 15,0 1 0-15,2 2 0 0,-2-2-2 16,1 3-2-16,3-2-3 0,-1 3-4 15,0 0-11-15,2-1-12 0</inkml:trace>
  <inkml:trace contextRef="#ctx0" brushRef="#br0" timeOffset="102023.2929">18772 11976 235 0,'0'0'68'0,"0"0"-12"0,0 0-13 15,0 0-9-15,0 0-8 0,0 0-9 16,0 0 2-16,0 0-5 0,-62-80-2 0,57 69-6 16,2 2-5-16,1 4 3 0,-1-5-7 15,3 4 7-15,0-5-2 0,0 0-1 16,0 3-1-16,0-1 0 0,6 2 0 16,4-5 0-16,0 3 1 0,5-3-1 15,-4 3 1-15,0 1-1 0,-3 3 0 0,2 1 1 16,-1 0-1-16,0 1 1 15,1-2 0-15,0 2 0 0,7 0 0 16,-7 0 1-16,8 0 1 0,-7 3-2 16,2 0 1-16,5 0-1 0,-2 0-1 0,2 0 1 15,-2 7 0-15,0 1 0 0,-7-1 0 16,2 3 1-16,-2 2-2 0,-2 1 3 16,1 5 1-16,-1 2 0 0,-3 2 4 15,-4-1-5-15,0 3 5 0,0-2-5 16,-8 0-3-16,-1-2 2 0,-1-2-2 0,-2 1 1 15,1-4 0-15,2-5 0 16,-1 1 0-16,6-4 1 0,-4-2-1 0,2 1 4 16,3-5 0-16,0 2 0 15,3-3 1-15,0 0 1 0,-1 0-2 0,1 0 1 16,-2 0 0-16,1 0-3 0,0 0 1 16,-2 0-2-16,2 0 1 0,-1 2-2 15,1-2-1-15,-1 0 0 0,1 0-1 16,1 0-1-16,-2 0 0 0,2-5 1 15,0 0 0-15,0-6-1 0,9-1 0 0,2 3 1 16,4-2-1-16,-2 5 2 0,0 1 0 16,4 2 0-16,-4 1-1 0,6 1 0 15,-1 1-1-15,-1 0 1 0,2 6 1 16,-5 0-1-16,-2 2 0 0,-1 0 0 16,-4-3-1-16,2 6 2 0,-3-2-1 15,-1-1 1-15,-2 3 1 0,-3 0-1 16,0 9 2-16,-8-3-1 0,-5 6 1 15,-6-2 0-15,-1-3-2 0,-3-1 1 16,1-4-1-16,2-1 1 0,-3-4-1 0,0 0 0 16,0 0 1-16,0-2-1 0,5-2-1 15,-1-1-1-15,9-1 0 0,-2-2-2 16,1 0-2-16,5 0-5 0,2 0-2 16,1 0-10-16,0-3-18 0,0 0-27 15,0 0-40-15,3 0-22 0,3-5-41 0</inkml:trace>
  <inkml:trace contextRef="#ctx0" brushRef="#br0" timeOffset="102847.8077">19433 11994 280 0,'0'0'62'0,"0"0"-12"15,0 0-10-15,0 0-7 0,0 0-3 16,0 0-5-16,0 0-4 0,0 0-4 15,0 0-5-15,-8-65-6 0,5 62-3 0,0 0-3 16,3 3-3-16,-6 0-2 0,-1 2-1 16,-5 8 2-16,-3 7 0 0,1 4 1 15,0 2-3-15,4 0 2 0,2-2-1 16,3 0 1-16,-1-4-2 0,6-1 1 16,0 1-1-16,0-5-1 0,2 5-1 15,5-3-2-15,-3-4 4 0,3 1 1 16,-1-4 4-16,0-3 2 0,2 1 1 15,-5-3 2-15,6-2-1 0,-4 0 1 16,4 0 2-16,0-3-3 0,-3-4 3 0,3-4-3 16,-1-1 1-16,-1 0 1 0,-1-2-2 15,-1 1 1-15,-2 2 4 0,1-5-2 16,2 1 2-16,-5 5-2 0,2-7-1 16,-2 5 0-16,-1 0 1 0,2-2 1 15,-2 8 0-15,0-6 0 0,0 6-2 0,0 0-1 16,0 0 1-16,0 6-2 15,0-6-1-15,0 1 0 0,0-1-2 16,0 2 1-16,0 4-2 0,0-2-1 16,0 2-1-16,0-2-3 0,1-2 2 0,7-4 0 15,2-1 2-15,6 0 2 0,-5 4-3 16,5 1 1-16,-7 2 0 0,4 1-2 16,-3 1 2-16,0 0-1 0,6 0-2 15,-7 3 0-15,2 6-2 0,-1 2 3 16,-4 4 2-16,3 5 2 0,-3 2 1 0,-1 3 1 15,0-1-1-15,-3 2 1 0,3-1-1 16,-1 1 0-16,2-2-1 0,3-1 0 16,-2-1 0-16,-1-7 0 15,3-4-1-15,-4-2 1 0,-1-7-1 0,5 2 3 16,-4-4 3-16,5 0-1 0,5-6 1 16,-1-10-1-16,3-6 2 0,-5-1 1 15,-5-3 1-15,-2 1 1 0,-5-2 0 16,0 2-2-16,-7 0 3 0,-3 1-1 15,0 1-1-15,-4 3-2 0,0 2-1 0,0 3-3 16,4 6-2-16,0 1-1 0,1 5-5 16,-1 3-7-16,-3 0-9 0,0 8-21 15,-2 7-84-15,4 8-152 0</inkml:trace>
  <inkml:trace contextRef="#ctx0" brushRef="#br0" timeOffset="105967.4161">20457 11910 194 0,'0'0'57'16,"0"0"-9"-16,0 0-10 0,0 0-8 15,0 0-1-15,0 0-5 0,0 0-1 16,0 0-1-16,0 0-6 0,0 0-4 0,0-70-1 15,-1 66-5-15,-2 1-3 0,0 0-5 16,-6 2-2-16,-4 1 1 16,-1 0 1-16,-6 7 1 0,3 4-5 15,0 3 2-15,4 1 0 0,-1 0 1 0,2 2 5 16,-1 1-1-16,3 0-2 0,0 0-1 16,4-4 0-16,1 1 1 0,5 2-1 15,0 0-1-15,0 4 0 0,8-3 0 16,1 0 3-16,4-1-2 0,1-2 0 15,1-1-1-15,2-3-1 0,-1-2 0 0,1-2-1 16,-3-2 2-16,1-1 2 0,-5-4-2 16,5 0 2-16,1 0 1 0,1-3 0 15,1-4 4-15,-3-4-2 0,-2 0 0 16,0-4 1-16,-2 0 1 0,-4-1 1 16,1-3 0-16,-2 7-1 0,-2-2 2 15,1 1-1-15,-1 4 3 0,-1 0-1 16,0 6 1-16,-3 3-2 0,0-2-2 15,0 2 1-15,0-1-2 0,2-1-1 16,-2 0-2-16,0 1-3 0,0 1-3 0,0-2 2 16,0 2 1-16,-3 0 1 0,0 0 1 15,-3 8 0-15,-1 6 0 0,2-5-1 16,0 7-2-16,3-5-1 0,2 1-2 16,0 5-1-16,0-7-1 0,6 6 2 15,2-4 3-15,-2-5 1 0,5 3 3 0,-3-5-2 16,-5-3 4-16,1 1-1 15,-4-3 1-15,0 0 7 0,0 0 3 16,2 0 0-16,-2 2 0 0,1-2-5 16,-1 0-3-16,0 0 0 0,0-7 1 0,-7-1 0 15,0-5-1-15,0 4 1 0,1-6-3 16,3 6-1-16,1-4 0 0,1-5 0 16,1 0 0-16,1-3-2 0,8 3 0 15,4 1-1-15,3 1 1 0,4 0-2 16,2 1 1-16,-2 0-1 0,2 3 1 0,-1-1-2 15,-7 6-1-15,1 1 1 0,-4 1 0 16,-1 3 2-16,1-1-2 0,-6 1 2 16,0 2 0-16,-5 0-2 15,0-2 0-15,0 2 2 0,2 0 1 0,-2 0 2 16,1 0 3-16,-1 0 2 0,0 2 0 16,-6 5 1-16,-5 4-3 0,1-2 1 15,0-1-2-15,4-2-1 0,2-5-1 16,1 2 0-16,3-3-2 0,-2 4 0 15,1 0 1-15,-1 0-2 0,2 6-1 0,0-1 3 16,6 2-1-16,6 4 2 0,-1-3 0 16,2 0 0-16,2-1-1 0,0 1 0 15,-1 0-2-15,-1 0 1 0,-2-3-2 16,-3 3 0-16,-4-2-1 0,-4 0 3 16,0 7 0-16,-2-2 2 0,-8 5 2 15,-4-5 1-15,1-2 1 0,-3-1 0 16,0 0-3-16,-1 0 1 0,-1-4 0 15,5 0-1-15,0-2-1 0,3-3-2 16,3-1-1-16,3 1-3 0,4-3-4 0,-2 0-7 16,2 0-23-16,-1 0-31 0,1 0-30 15,0 0-40-15</inkml:trace>
  <inkml:trace contextRef="#ctx0" brushRef="#br0" timeOffset="108207.5935">21304 11907 44 0,'0'0'18'0,"0"0"1"15,0 0 3-15,0 0 4 0,0 0 7 0,0 0 1 16,0 0 1-16,0 0-1 0,0 0-1 16,0 0-3-16,-2-10-1 0,0 4-5 15,2 0-8-15,-1 0 0 0,-1-3-7 16,0 4 1-16,0 1-2 0,2-1 0 15,0 5-1-15,-1-1-2 0,1 1 2 0,-2-2-3 16,2 1 0-16,-1-1-2 0,1 0-2 16,-2 1-1-16,2 1-2 0,-1-1 1 15,1 1-1-15,-2-2-2 16,2 2 1-16,-1-1-2 0,1 1 2 0,-2-2 0 16,2 2-1-16,0 0 1 0,0-1-1 15,-1 1 3-15,1 0-3 0,0-2 3 16,0 2 0-16,0 0-2 0,-1 0 0 15,1 0-3-15,0 0 1 0,0 0 3 16,0 0 1-16,0 0 4 0,0 0-2 0,0 0 0 16,0 0 1-16,0 0-2 0,0 0 1 15,0 0 1-15,0 0-1 0,0 0 0 16,0 0 1-16,0 0-1 0,0 0 1 16,0 0 2-16,0 0 0 0,0 0 2 15,0 0-1-15,0 0 3 0,0 0-1 16,0 0 0-16,0 0 1 0,0 0-1 15,0 0 0-15,0 0 0 0,0 0-2 16,0 0 2-16,0 0-3 0,0 0 1 16,0 0-1-16,0 0 0 0,0 0 0 0,0 0 3 15,0 0-1-15,0 0 1 0,0 0 0 16,0 0 0-16,0 0 0 0,0 0 1 16,0 0-2-16,0 0 1 0,0 0-3 15,0 0-1-15,0 0-2 0,0 0 1 16,0 0-2-16,0 0 0 0,0 0-2 0,0 0-3 15,-2 0 2-15,2 0-1 16,-3 3 6-16,-1 8-2 0,-3 4 4 16,-2 5-4-16,2 0 0 0,-1-1 1 15,3 2 0-15,1 1 1 0,1-7-1 0,1 3 0 16,2 0-2-16,0-6 2 0,0 8 0 16,0-3 0-16,3-2-1 0,3 0-1 15,1-3 1-15,2-1 0 0,-4-5-1 16,7 3 0-16,0-2 0 0,-4-3 1 15,9 0 0-15,1-2 1 0,1-2 0 0,5 0-1 16,-2 0 1-16,-2-5-2 0,2 0 1 16,-5-2 1-16,-2 3-1 0,-4-2 1 15,2-2 0-15,-5 3 0 0,2-8 4 16,-3 1-2-16,1-2 0 0,0-4 0 16,-4 5 2-16,-1-3 1 0,-3-2-1 15,0-2-1-15,-3-5-2 0,-4 1 0 16,-3 3 1-16,-3 1 1 0,3 0-5 15,-3 4 5-15,1-1-3 0,3 6 3 16,-2 1 1-16,4 4-3 0,-2 0 2 0,2 0-3 16,-3 1 0-16,1 0-2 0,-1 3 1 15,0-1-1-15,0 3 0 0,1 0 0 16,-4 0-1-16,-2 3 1 0,4 1-2 16,-2 2 2-16,4 0 1 0,1 0 0 15,2 1 1-15,-2-2 0 0,3 1 2 0,-1 1-2 16,-3 0 5-16,3-1-4 0,1 2-2 15,2-5 1-15,1 0-2 16,-1 0 1-16,2 2 0 0,-1-1 0 16,1 1 0-16,1 1 2 0,0 3-1 0,1 4 2 15,7 4 3-15,2-5-2 0,4-1 0 16,2-4 0-16,4 0-1 0,-1-3 1 16,2-1-3-16,0 1 1 0,-2 0-1 15,-2-3 0-15,1 1 0 0,-1 0-2 16,-4-1 0-16,6 0-1 0,0-1 1 0,-9 2 0 15,8-1 1-15,-6-1-2 0,-2 2-5 16,3-2-8-16,-8 0-17 16,1 1-24-16,-6-1-46 0,0 0-40 15</inkml:trace>
  <inkml:trace contextRef="#ctx0" brushRef="#br0" timeOffset="108413.8792">21726 12019 490 0,'0'0'5'0,"0"0"-13"16,0 0-40-16,0 0-118 0,0 0-90 15</inkml:trace>
  <inkml:trace contextRef="#ctx0" brushRef="#br0" timeOffset="113983.248">17941 12137 160 0,'0'0'42'0,"0"0"-3"0,0 0-7 16,0 0-2-16,0 0 2 0,0 0-1 15,0 0-8-15,0 0-8 0,0 0-6 16,0 0-3-16,-11-18-1 0,9 18 2 15,2-2 0-15,-1 2 0 0,1-1-2 16,-2 1-2-16,2-2 2 0,0 2-1 0,0 0 3 16,0 0 0-16,2-3-2 0,3 2 0 15,8 0 0-15,-1-1 1 0,2 2-2 16,7-2 0-16,-7 2-3 0,6-1 0 16,1 1 1-16,-3 0-2 0,1-2 0 15,1 2-3-15,-1 0 2 0,-4 0-2 0,5 0-1 16,-9 0 1-16,1 0 0 0,2 0 3 15,-3 0-1-15,1 0 1 16,-7 0-1-16,1 2 2 0,-6-2-1 16,0 0 1-16,0 0 2 0,1 0-3 0,1 1 6 15,-1-1 0-15,1 0 2 0,-1 0 2 16,1 0-2-16,-1 0 2 0,-1 2-3 16,0-2-1-16,1 0-1 0,-1 0-3 15,0 2-1-15,0-2-1 0,0 0 0 16,0 1-1-16,-1-1 1 0,-5 1 1 0,0 2-1 15,-6-3 1-15,-6 3 1 0,-2 1-2 16,-6 2 0-16,2-1 0 16,-2-1 0-16,2-1 0 0,-1-1 1 15,2 1 0-15,6-1 0 0,0-2 0 0,5 0 1 16,0 0-1-16,-2 0 1 0,2 0-1 16,-1 0 0-16,8 0-1 0,0 0 0 15,5 0 0-15,-1 0 0 0,1 0 1 16,-2 0-1-16,1 0 0 0,-1 0-1 15,1 0 1-15,-1 0-2 0,1-2-1 0,-1 2 1 16,2 0-2-16,-2-1 0 0,2 1 2 16,0 0-1-16,0 0 4 0,0 0 1 15,5 0 0-15,9 0 0 0,6 0 0 16,4 0-2-16,-8 0 1 0,3 0-1 16,-1 0 0-16,-6 0 0 0,9 0-1 15,-3 0-1-15,-4 0 4 0,6 0-2 16,-7 1 0-16,1-1-2 0,-1 0 1 15,0 0-1-15,-1 0 2 0,-8 0 0 16,2 0 0-16,0 0 1 0,-2 0 0 0,0-1-1 16,2 1 1-16,-3-3-3 0,2 2-3 15,-2-1-20-15,2 1-58 16,-5 1-99-16,0-2-86 0</inkml:trace>
  <inkml:trace contextRef="#ctx0" brushRef="#br0" timeOffset="115517.4995">25815 5954 22 0,'0'0'6'0,"0"0"-5"0,0 0-6 15,0 0-5-15,0 0-3 0</inkml:trace>
  <inkml:trace contextRef="#ctx0" brushRef="#br0" timeOffset="120363.8367">26100 6841 162 0,'0'0'30'0,"0"0"-10"15,0 0-6-15,0 0-3 0,0 0-6 16,0 0 0-16,0 0 0 0,0 0-2 15,0 0 1-15,-1 6-2 0,1-6-1 0,0 0 2 16,0 0 0-16,0 2 4 0,0-2 5 16,0 0 1-16,0 0 3 0,3 0-2 15,2 0-4-15,5-2-2 0,3-2 1 16,2-1 0-16,1-2 3 0,1-1-2 16,-1 0-2-16,0-1-2 0,2 2-1 15,0-3 1-15,2 1 1 0,2 0 0 16,1-1 3-16,4-2-5 0,2-3 0 15,2-1-3-15,1 1-3 0,-1-2 3 16,0 2-1-16,1 0 0 0,1-2 2 0,0 2-2 16,0-3 0-16,3 0 0 0,-1-4 0 15,1 1-3-15,-1-2 3 0,0 1-2 16,-2 2 2-16,2 0 3 0,-1 1-3 16,1-1 2-16,0-1-1 0,-2 2 0 15,-1 1-1-15,-3 1 0 0,-2 0 0 0,1 1 1 16,0-2-1-16,0-2 0 15,3-2 1-15,3 2 0 0,2-3 0 16,0 1 1-16,-1-2-1 0,0 1-1 16,-2 2 0-16,-2 0 1 0,-2 0-1 0,-1 2 1 15,-2 3 1-15,0-1 0 0,-1 2-2 16,-3 0 2-16,2 1-1 0,1 2 0 16,-1-2 1-16,2 0-1 0,1 1 0 15,0-2 0-15,2-2-1 0,0 0-2 16,3-3 2-16,0 2-3 0,2 1 2 0,2 1 2 15,-1 0-2-15,0 1 0 0,-2 0 0 16,-3 0-3-16,1-1 3 16,-2 0 1-16,-1 0-1 0,0-2 2 15,-3 2-2-15,-2-2 1 0,0 1 1 0,-6 4-1 16,-4 2-1-16,-1 2 1 0,-2-1 0 16,-4 3 0-16,2-4-1 0,0-2 0 15,2 3 0-15,-3-1 0 0,2 0 0 16,1 1 0-16,-3 4 0 0,3-6 0 15,2 3-1-15,-4 0 0 0,4 0 0 0,2 2 0 16,-6 2-2-16,0 1 3 0,-3 2-3 16,-5 2-2-16,0-2-4 0,0 2-13 15,1 0 0-15,1 0-13 0,-1 0-23 16,-1 0-34-16,0 4-46 0</inkml:trace>
  <inkml:trace contextRef="#ctx0" brushRef="#br0" timeOffset="121423.5321">27819 5803 7 0,'0'0'9'0,"0"0"-5"15,0 0 0-15,0 0 1 0,0 0 1 0,0 0 4 16,0 0 6-16,0 0 5 0,0 0 13 16,0 0 4-16,71-78 0 0,-62 68-10 15,-1 0-13-15,4-3-9 0,-3 2 0 16,-1 1-1-16,1-1 2 0,-2 4 0 16,-1 1 0-16,-3 2 0 0,0 2 1 15,0-1-2-15,0-1 0 0,0 2-1 16,-3 2-2-16,0-1 1 0,0 1-2 15,1 0-2-15,-1-2 3 0,0 2 2 16,2 0 0-16,-2 0 2 0,0 0 1 0,0 0 2 16,0 0 2-16,-8 9 2 0,-1 2-3 15,-5 5-4-15,1-3-1 0,-3 1-5 16,0-2 2-16,-3 2-2 0,2-1 2 16,0 1-2-16,1-2-1 0,-2 2 1 15,2 0 0-15,-2 1 1 0,-1 0 0 16,1 0 3-16,0 2-3 0,0-2 3 15,1 0-4-15,2-1-1 0,0-2 1 16,1 0-2-16,0-1 1 0,3 1-1 16,-4 0 1-16,2 0 0 0,4-3-2 0,-2 1 4 15,5-5-2-15,-1 1 0 0,1 1 0 16,3-4 0-16,-1-1 0 0,4-2 0 16,-1 0 1-16,1 0 0 0,-2 2 1 15,1 0 2-15,1-1-1 0,-2 1 3 16,2-2-2-16,-1 1 1 0,1-1-1 0,-2 2 0 15,2-2-1-15,0 0-2 0,0 2 0 16,0-2-1-16,0 0 0 0,0 0 1 16,0 1 1-16,0-1 2 15,5 0-2-15,6 0-1 0,-1-1 0 0,7-4 0 16,-1 0-1-16,2 1 3 0,5-2-3 16,-1-1 0-16,1 2 1 0,0-2-1 15,0 1 2-15,0 0-4 0,2-2 2 16,-1 3 2-16,0-3-2 0,2 0 2 15,0 1-2-15,0-1-1 0,0 2-2 0,-3-2 1 16,-3 1 1-16,2-1 0 0,-2 1 0 16,-7 2-1-16,3-1-2 0,-6 3 2 15,-1 0-4-15,0 0-3 16,-4 1 0-16,-1 1-4 0,-4 1 2 0,0-2-2 16,0 2-7-16,2 0-4 0,-1 0-1 15,1 0 0-15,-1 0 7 0,-1 0-2 16,0 0-17-16,0 3-9 0,0 4-6 15,-3 2-6-15,-1 0 3 0</inkml:trace>
  <inkml:trace contextRef="#ctx0" brushRef="#br0" timeOffset="121814.9378">27920 5673 292 0,'0'0'60'0,"0"0"-12"16,0 0-11-16,0 0-6 0,0 0-8 16,0 0-3-16,0 0-9 0,0 0-5 15,0 0-5-15,-21-31-2 0,19 30-2 16,2 1 0-16,0 0 0 0,0 0 3 0,0 0 0 15,0 9 3-15,3 7 0 0,4 4 0 16,-1-1-1-16,1 1 0 0,1-2-1 16,-3 2-1-16,3-3 2 15,0 1-1-15,1 1 2 0,1-4-3 0,0 3 3 16,2-5-3-16,-5-2 0 0,2 0-1 16,-2-4-1-16,-1 0 1 0,1 0-1 15,-3-1-1-15,2 2-2 0,-3-6 0 16,1 2-5-16,-4-4-6 0,2 3-4 15,1 0-7-15,-2 0-12 0,2 1-19 0,-3-4-29 16,0 0-16-16,0 0-31 0</inkml:trace>
  <inkml:trace contextRef="#ctx0" brushRef="#br0" timeOffset="122184.2194">27915 5693 219 0,'0'0'48'0,"0"0"-14"15,0 0-8-15,0 0-11 0,0 0-1 0,0 0-4 16,0 0-4-16,0 0-6 15,0 0-1-15,0 0 0 0,-21-22 2 16,21 22 2-16,6 4 2 0,4 5-2 16,3 5-1-16,-4-5 1 0,-2 4 0 0,3-2-1 15,-1 1 2-15,3 5-3 0,-4-2 0 16,1-4-1-16,-3 1 0 0,-2 2 2 16,-1-5-3-16,1 6 1 0,-2-4-2 15,-1 1-1-15,1 0-2 0,-2-1-4 16,0 1-4-16,0-6-4 0,0 0-7 0,0-6-9 15,0 4-16-15,0 3-16 16,0-2-22-16</inkml:trace>
  <inkml:trace contextRef="#ctx0" brushRef="#br0" timeOffset="123176.2631">27900 5832 168 0,'0'0'46'15,"0"0"-8"-15,0 0-16 0,0 0-4 16,0 0-8-16,0 0 0 0,0 0-2 16,0 0 0-16,0 0 1 0,0 0-2 15,41-61-1-15,-26 55 0 0,5-5-2 16,1 2 2-16,-1 0-4 0,1 0 1 0,0-3-1 15,1 1-1-15,2-2 0 0,-2 0 2 16,4-2-2-16,0 0-1 0,2-1-1 16,-1 0-1-16,2-1 2 15,1-1-1-15,1 2 1 0,1-2 0 0,-1-1 0 16,0 1 0-16,1 0 0 0,-2-1 0 16,0 3 1-16,1-1-1 0,-1 2 2 15,-1 0-2-15,-4 0 0 0,-1 2 1 16,-1 1-1-16,-3 0 0 0,-6 4 0 15,-3 1 1-15,2-1 1 0,-4 2-1 0,4-3 0 16,-2 0-1-16,1 0 0 0,1 0 2 16,-1 0-1-16,-4 4 0 0,1-1-1 15,0 0 1-15,-6 3-1 16,1 2-1-16,-4 1 0 0,3-4 1 0,1 3-1 16,0-1 1-16,1 0-3 0,-5 2 1 15,0-1 1-15,0 1 0 0,6-1 0 16,-2-1 1-16,0 1 0 0,6-4 1 15,-5 4-1-15,3-3-1 0,3 0 1 16,-7 3 1-16,1-1-1 0,-2-1 1 0,2 1-1 16,-2 1-1-16,1-1 1 0,-4 2 0 15,0-1 0-15,0 1 0 0,2 0 0 16,-1-2 0-16,1 2 1 0,-1-1-1 16,0 1 1-16,1-2 0 0,-2 2-1 15,1 0 0-15,-1 0 0 0,2-1 0 16,-2 1 0-16,2 0 0 0,-2 0 0 0,0 0 0 15,2 0-2-15,-2-1 1 16,0 1 0-16,1 0-1 0,-1 0 1 16,0 0 1-16,0 0 0 0,2 0 0 0,-2 0 1 15,0 0 1-15,0 0-2 0,0 0 0 16,0 0 0-16,0 0 1 0,1 0-1 16,-1 0 0-16,0 0-1 0,0 0-2 15,0 0 1-15,0 0-5 0,0 0-4 16,0 0-9-16,0 0-8 0,0 0-19 0,0 0-25 15,-1 1-56-15</inkml:trace>
  <inkml:trace contextRef="#ctx0" brushRef="#br0" timeOffset="125354.7309">28013 4898 273 0,'0'0'49'0,"0"0"-4"0,0 0-5 15,0 0-7-15,0 0-7 0,0 0-8 16,0 0-1-16,-28-77-3 0,27 74-5 16,-2-2-4-16,0 1-1 0,2-1-2 15,0-6-1-15,1 0-1 0,1-1-1 16,7-6-2-16,3 5 1 0,0 1 0 15,1 5 2-15,-1 0 0 0,5 1 0 16,0 1 0-16,1 1 0 0,-1 3-2 16,2 1 1-16,-4 0-2 0,3 7 1 0,-5 5 1 15,-3 3-1-15,-5 3-4 0,-1 3-1 16,-3 2-2-16,0 5 4 0,-7 0 3 16,-3 2 2-16,-1-4-1 0,-1-1 2 15,4-7-1-15,1-4 2 0,1-6 1 16,3-5 5-16,2 1 2 0,1-4 3 0,-2 0-2 15,2 0-4-15,-1 0-2 0,-3-2-2 16,1-2-3-16,1-1 0 16,1-7-2-16,1 0 0 0,0 0 1 15,1-5-2-15,2 8-1 0,-1 5-1 0,6-1 2 16,-3 3 1-16,5 1 2 0,7 1 0 16,-2 0 0-16,2 1-2 0,-2 6-1 15,-3 3 0-15,-1 1 0 0,-4-2 0 16,-1 3-2-16,-1 3 0 0,-3 2 1 15,-2 4-3-15,0-2 1 0,-9-1 1 0,-2 2 1 16,-7-2 1-16,2-2 0 0,-4 0 1 16,1-4 0-16,1-3-4 0,4-5-8 15,4 1-15-15,-1-5-31 0,5 0-35 16,-5-2-83-16</inkml:trace>
  <inkml:trace contextRef="#ctx0" brushRef="#br0" timeOffset="126031.8641">28366 4777 323 0,'0'0'36'0,"0"0"-8"0,0 0-12 16,0 0-9-16,0 0-11 0,0 0-5 0,0 0-2 15,0 0-1-15,0 0 6 0,0 0 2 16,-54 43-2-16,49-18-3 0,-1 1-10 16,1 1-2-16,1 0 3 0,1 1 0 15,-1-4 5-15,3-6-1 0,-1-1-5 16,1-5-10-16,1-6-1 0,0 5-2 0,0-7 6 15,0 1 8-15,0-1 7 0,0-4 8 16,0 0 5-16,4 0 4 16,3-1 3-16,0-5 8 0,2-5 7 15,-3-2 10-15,1-3 7 0,-1-5 2 0,-3-1 2 16,0 1-2-16,-2 1-2 0,0 2-5 16,1 0-8-16,-1 2-5 0,2 2-3 15,0-4-3-15,0 8-2 0,1-1-7 16,-1 0-2-16,1 2-5 0,1 2-1 15,-1-2-1-15,2 2 0 0,2 2-2 0,4-4 1 16,-3 5 0-16,8-1-3 0,-1 1-1 16,-4 3 1-16,5-1-1 0,0 2 2 15,-2 0-1-15,4 7-1 16,-5 0 3-16,-1 4 1 0,-1-1 2 0,-3-3-2 16,2 3 1-16,-2-1 1 0,-2-2-2 0,4 1 2 15,-5-2 1-15,-3-4-1 16,2 0 4-16,-5-2 3 0,0 0 4 15,0 0-2-15,1 0 0 0,0-4-2 16,1-2 0-16,-2-8 9 0,0-6 1 0,0 3-1 16,0-8-4-16,-3 2-7 0,-1 3-1 15,-4-1-2-15,1 1 1 0,0 8-2 16,0 0 0-16,1 5-2 0,-1 0-2 16,0 3-5-16,2 1-6 0,2 1-12 15,3 2-26-15,-4-3-60 0,-1 2-31 0,1-1-105 16</inkml:trace>
  <inkml:trace contextRef="#ctx0" brushRef="#br0" timeOffset="127184.9309">28855 4640 239 0,'0'0'55'0,"0"0"-11"0,0 0-9 16,0 0-8-16,0 0-6 0,0 0-5 16,0 0-6-16,0 0-2 0,0 0-4 15,0 0 0-15,-40-40 0 0,37 30-1 16,1-2 0-16,0 1 1 0,1-1-3 15,-2-5-3-15,2 5 2 0,-2-6-3 16,0 1 3-16,1 5 2 0,-2-6-1 0,1 1-2 16,0 7 1-16,-4-7 0 0,1 3-2 15,3 5 4-15,-4-4-2 0,3 3 1 16,1 6 0-16,1 1 0 0,2 3 0 16,-1-2-1-16,1 2 1 0,-2-1-1 15,2-1 0-15,-2 0 0 0,2 1 0 0,-2 0-2 16,2-1-4-16,-1 2 1 15,1-1 0-15,0 1 1 0,0 0 4 16,0 7 0-16,1 8 1 0,5 5-2 16,-2 0-1-16,0 0-1 0,-1 1 1 0,2-2 1 15,-1 3-1-15,1-2 0 0,0-1-3 16,-1-5 0-16,1 0-2 0,-2-5-2 16,1 0 0-16,-1 0-3 0,-1-6-5 15,1 2-2-15,-3-5-2 0,0 0 2 16,0 0 6-16,1 1 3 0,0-1 2 0,1 0-2 15,5 0-3-15,-1 0-7 0,4 0 0 16,0-4 0-16,-3-3-2 0,0 1 3 16,1-1-5-16,2-4 4 0,-5 3 4 15,4-3 7-15,-1 0-3 0,-4 2 0 16,4-3 0-16,-5 2 0 0,0-2 4 16,2 2 4-16,-4-4 1 0,2 2 2 15,-3 0 1-15,2-2 1 0,-2 2 4 16,0 0 4-16,0-1 4 0,0 2 4 15,-5-1 4-15,2 0 8 0,0 1 7 0,-3-5 7 16,3 5 9-16,-2-2-4 0,2 3-1 16,2 6-6-16,-1-1-9 0,2 5-6 15,0-1-9-15,0 1-11 0,0-1-4 16,0 0-9-16,0 1-1 0,-1 0 2 16,1 0 2-16,0 0 5 0,0 12 1 15,6 6-2-15,2 7 0 0,-1-2-3 16,-1-1 1-16,0-3 0 0,-2-5 1 15,2 3-1-15,-3-7 0 0,-2 1-2 16,2 0 0-16,-1-7 3 0,-1 7-6 0,1-7 6 16,-2 1-4-16,1-1 2 0,-1-4 4 15,0 0 0-15,0 0 1 0,1 2 3 16,-1 0-1-16,2-2 4 0,-2 0-1 16,1 1-5-16,-1-1 2 0,2 0-7 15,1-1 3-15,0-6 1 0,4-2 1 16,-3 0-2-16,0 0 0 0,1 0 0 15,1 1-2-15,0-1 4 0,0 2-6 16,0-1 1-16,0 2-3 0,2 0 3 16,0 1 2-16,1 2 0 0,-5 2 0 0,6-1-3 15,-3 2 1-15,2 0 3 0,1 0-5 16,-4 3 1-16,3 3 0 0,-7-3-2 16,3 4 2-16,-4-2 2 0,1 0 0 15,-2 4 3-15,0 0 1 0,-5 5 4 16,-3 3-4-16,-4-4 0 0,-1-2-7 0,2-2-17 15,1-2-33-15,2 0-51 0,5-4-114 16</inkml:trace>
  <inkml:trace contextRef="#ctx0" brushRef="#br0" timeOffset="128666.7403">29316 4027 246 0,'0'0'66'0,"0"0"-12"0,0 0-7 16,0 0-7-16,0 0-12 0,0 0-6 16,0 0-6-16,0 0-2 0,0 0-1 15,-32-52-3-15,29 51-5 0,3 1-2 16,-1-2-2-16,1 2-2 0,-2 0-4 0,1 0-2 15,-5 0 0-15,-1 7 3 0,0 6 2 16,-2 6 0-16,2 1 0 16,4 3-4-16,1 3 5 0,2 1-3 0,0 1 0 15,0-1 1-15,3 2-3 0,4-3-1 16,-1-1 0-16,3-3 0 0,-2 0 3 16,3-2-3-16,-4-7 1 0,1 2-2 15,1-5-2-15,-1-4-2 0,4 3 1 16,-3-6-1-16,0-3 0 0,7 0 0 15,-2 0 2-15,4-9 2 0,-2-3 1 0,-3-3 3 16,0-2 1-16,-3 0 4 0,1-1 2 16,-6 5 4-16,1-2-1 0,-2 5 9 15,-1-1 1-15,0 0 3 0,-1 8 2 16,1-2-3-16,-2 5-1 0,0-1 0 16,0 1-2-16,0-2-3 0,1 1-3 15,-1-1-2-15,0 0 0 0,0 0 0 16,0 1-4-16,0-1 0 0,0 1-2 15,0 0-1-15,0-1 0 0,0 0-4 16,0 1 1-16,0 0-3 0,0 1 1 0,0-1-3 16,0 1-2-16,0 0 3 0,0 0-1 15,0 0 5-15,0 0 3 0,0 1-1 16,0 5-2-16,0 6-2 0,3-1-2 16,-2 2 1-16,1 4 5 0,-1-5 0 15,2 5 3-15,-1-5-2 0,-1-2-2 0,2 1-4 16,-2-6-1-16,2 3-2 15,0-3-2-15,-1 0 2 0,4 1-2 16,-2-4-1-16,-1 0 1 0,1 1 0 16,-4-3 0-16,4 0 1 0,1 0 2 0,-1 0 1 15,2-3 3-15,-2 0 1 0,0-6 3 16,1 1 0-16,-4 0 0 0,2-3 0 16,-3-2 3-16,2 1-3 0,-2-1 0 15,0-1 1-15,0 1 1 0,0-1 0 16,0 2 2-16,0-1 2 0,0 3 2 0,-2-1 2 15,1 7-2-15,-1-6-1 0,1 5-3 16,-1 1-2-16,1-2 1 16,1 6-2-16,-2-5 0 0,1 0-2 15,-1 0-3-15,1 1 1 0,1 4-3 0,0-4 1 16,0-1-1-16,0 0 0 0,0-4 1 16,3 7-1-16,-2-4 0 0,5-1 0 15,3 2 3-15,2-4 1 0,1 0 2 16,1 2 0-16,0 0 0 0,-4 1 0 15,5-1 0-15,-5 4 0 0,0-2 0 0,-1 1 1 16,1-1-1-16,0 1 1 0,-6 2-1 16,4-2 2-16,-4 3 3 0,0-3 1 15,2 3 2-15,-5 1 2 0,0-2 0 16,0 2-1-16,0-2 0 0,2 2 0 16,-2 0-2-16,0 0-1 0,0-3-4 15,0 3-1-15,0-1-1 0,0 1-2 16,-2-2-2-16,1 2-2 0,-1 0-1 15,0 0 1-15,-3 0 1 0,1 0-1 16,1 3 3-16,-1 5-3 0,2-2 1 0,1-1 2 16,-1 7-1-16,2-6 1 0,0 4-2 15,0 1 1-15,5-2-1 0,-1-1 5 16,2-2 1-16,0 0 2 0,-2-5 0 16,-1 3-2-16,-3-4 2 0,0 0-1 15,0 0-1-15,1 1 2 0,1 0 1 0,-1 1-1 16,1-1 2-16,-1 1-3 15,0 0 0-15,2 4 0 0,0-1-2 16,0 3 0-16,2 0 0 0,-1 0-2 16,-1 0 1-16,-2-5-1 0,3 6-1 0,-1-7-2 15,0 2-3-15,2 3-3 0,-2-2-8 16,0 2 2-16,0 0 5 0,-3 4 4 16,0 4 6-16,0 1-2 0,-9 5-3 15,-2-4-10-15,-1 0-10 0,-2-2-7 16,1-3-10-16,-1-2 5 0,2-4-3 0,-2-1-14 15</inkml:trace>
  <inkml:trace contextRef="#ctx0" brushRef="#br0" timeOffset="129470.8594">29949 3814 432 0,'0'0'40'0,"0"0"-17"0,0 0-5 15,0 0-6-15,0 0-2 0,0 0-3 16,0 0-1-16,0 0-1 0,0 0-4 16,-22-42-3-16,21 40-5 0,-1 2-2 15,1 0 2-15,-2 0 1 0,-2 0 1 16,2 10 5-16,-2 5-4 0,2-3 3 15,2 8-2-15,1 1 3 0,0 0 0 16,0-1-1-16,0-2-1 0,0-6-1 16,0-1-3-16,3 1 0 0,1-2 0 0,1 1 0 15,2-3-1-15,0 0 3 0,0-3 0 16,1-2 1-16,-5-1 0 0,6 1 1 16,2-3 3-16,4 0-2 0,3-5 2 15,-2-3-1-15,-2-4 0 0,2 1 4 16,-4-3 2-16,-1-1 2 0,1-2-3 0,-3 0 4 15,-4 5 3-15,0-3-2 16,-2 4 7-16,-3-2-4 0,0-7 1 16,0 1-1-16,-8-2-3 0,0 3 0 15,-3 3-2-15,-1 0-1 0,-3 2 0 0,1 2-3 16,2 1 0-16,-2 4 0 0,0 0-3 16,4 3 2-16,-7 0-5 0,5 2 0 15,0-1 1-15,0 2-3 0,2 0 0 16,-2 0 0-16,3 5 0 0,1 5-2 15,1-2 1-15,-1 7 1 0,6-4 1 0,0 1-2 16,2 1 4-16,0 0-2 0,0 5 2 16,3-3 0-16,4 3 1 0,5-3 5 15,-2 1-5-15,2-1 7 16,2-3-7-16,-2 0 0 0,-1-3-1 0,1-1-1 16,1-2 2-16,-3-2 0 0,6 2 0 15,-1-2-1-15,-4-1-2 0,6-1 1 16,-7-1 3-16,2-1 0 0,1 0 0 15,-7 0-1-15,4 0-1 0,-5 0 1 16,0 0-1-16,0 0 2 0,-5 0-2 0,0 0 0 16,0 0-4-16,2 0-17 0,-1 0-41 15,1 0-112-15,-2 0-91 0</inkml:trace>
  <inkml:trace contextRef="#ctx0" brushRef="#br0" timeOffset="129692.7859">30499 3890 571 0,'0'0'-6'0,"0"0"-7"0,0 0-21 16,0 0-94-16,0 0-132 16</inkml:trace>
  <inkml:trace contextRef="#ctx0" brushRef="#br0" timeOffset="139975.3233">22233 12082 120 0,'0'0'43'0,"0"0"1"0,0 0-3 15,0 0-2-15,0 0-2 0,0 0-3 0,0 0-3 16,0 0-10-16,0 0-8 0,0 0-5 16,0-16-5-16,0 14 1 0,0-3-2 15,0-2-1-15,1-1-1 0,2 1 0 16,5 2 1-16,4-4-1 0,3 5 1 15,4-4 1-15,0 4-1 0,-5 1 0 0,1-2-1 16,0 2 0-16,2-2 1 0,3 1-1 16,-5 1 4-16,0-2-3 15,2 1-1-15,-7 1 0 0,8-2-2 16,-7 2 1-16,0 0-1 0,1 0 1 0,-7 2 0 16,1 1 0-16,-6 0 1 0,0-2-2 15,0 2 2-15,1 0 3 0,1 0-1 16,-1 0 5-16,0 0 0 0,1 0-2 15,-2-2-1-15,1 2-3 0,-1 0-4 16,0-1 0-16,0 1-1 0,0-2-3 0,0 2-1 16,0-1-5-16,0 1-7 0,0-2-18 15,0 2-28-15,-1 0-37 0,1 0-65 16</inkml:trace>
  <inkml:trace contextRef="#ctx0" brushRef="#br0" timeOffset="140736.1437">22921 11918 473 0,'0'0'42'0,"0"0"-18"0,0 0-9 15,0 0-8-15,0 0-6 0,0 0-2 0,0 0-4 16,0 0-3-16,0 0 2 0,0 0 1 16,-10-25 0-16,10 25 3 0,0 1 0 15,0 12-1-15,3 2 1 0,1 0-1 16,-1 1 3-16,-1 1-3 0,-1-5 1 15,2 6-3-15,0-1-1 0,-2-6 2 0,2 5 2 16,-1-5 2-16,1-2 0 0,0 2 0 16,-2-7 0-16,2 6 2 0,-2-6-2 15,1-1 2-15,-1 2 1 0,-1-5 2 16,0 0 1-16,0 0 6 0,2 1-1 16,-2-1 4-16,0 0 3 0,1 2-2 0,-1-2-2 15,0 0-3-15,2 0-6 16,-2-3-1-16,0-4-1 0,0-5 0 15,0-1 0-15,0-1-1 0,0-6 0 16,-2 8-1-16,2-9-1 0,0 3 1 0,0 4-2 16,0-9 1-16,0 2-1 0,0 0-5 15,0-6 5-15,0 7-4 0,0 0 4 16,2 8 1-16,-2-3-1 0,0-7 1 16,0 9-1-16,0-7 1 0,0 10-1 15,0-3 0-15,0 1 0 0,-2 6-2 16,2 2 3-16,-1-3-1 0,-1 2 1 15,1 2 2-15,1-2-3 0,0 5 0 16,-2-2-1-16,2 2-1 0,0-1 1 16,0-1 0-16,0 2 2 0,0-1-1 0,0 1 1 15,0-2-1-15,0 2 2 0,0-1-1 16,0 1 0-16,0-2 1 0,0 2-2 16,0-1-1-16,0 1-1 0,0-3 0 15,0 3 0-15,0 0-2 0,0 0 1 16,5 0 1-16,6 0 0 0,5 0 1 0,0 4 2 15,0-1 0-15,3-1 0 0,-6-1-1 16,7-1-2-16,0 2 1 0,-8-2-4 16,9 0-3-16,-9 0-7 15,3 0-11-15,-1 0-15 0,-1 0-16 0,7 0-22 16,-7 0-17-16,6 0-21 0</inkml:trace>
  <inkml:trace contextRef="#ctx0" brushRef="#br0" timeOffset="141013.3005">22908 11944 431 0,'0'0'50'0,"0"0"-16"16,0 0-16-16,0 0-10 0,0 0-4 0,0 0-2 16,0 0 1-16,0 0-3 0,0 0-2 15,0 0 2-15,70-1-2 0,-49-2 0 16,0 0-5-16,0 1-8 0,-5-1-10 16,2 1-15-16,0 2-31 0,0 0-38 15,2 0-79-15</inkml:trace>
  <inkml:trace contextRef="#ctx0" brushRef="#br0" timeOffset="143232.3286">24049 11969 218 0,'0'0'62'0,"0"0"-6"0,0 0-8 16,0 0-9-16,0 0-11 15,0 0-6-15,0 0-5 0,0 0-4 16,0 0-5-16,-24-44-4 0,24 42-4 16,-2 1-2-16,2-1-1 0,0 0-1 0,0 2 3 15,0 0 2-15,0 0 0 0,6 0-1 16,8 5 0-16,1 1 3 0,-2-1-1 16,1-1 1-16,4-2 0 0,-1-1 2 15,6-1-3-15,0 0 1 0,-1 0-1 16,1-4-1-16,0-3 0 0,0 2 0 0,-1-2-1 15,0 0 0-15,-6 3-1 16,0-1-1-16,-6 1-3 0,-5 3-6 0,1 0-6 16,-6 1-7-16,0 0 0 15,0 0-4-15,0 0-9 0,0 11-25 0,-4 4-21 16,-7 0-28-16</inkml:trace>
  <inkml:trace contextRef="#ctx0" brushRef="#br0" timeOffset="143527.4479">24131 11818 184 0,'0'0'68'16,"0"0"-10"-16,0 0-4 0,0 0-13 15,0 0-5-15,0 0-8 0,-3-79-6 16,3 73-4-16,0 2-10 0,0 4-3 15,0-3-2-15,0 3 0 0,1 0 2 16,9 7 2-16,0 8-1 0,3 7 0 0,-4 4 0 16,-2 1 1-16,-3 5-2 0,-1 3 0 15,-1 1-6-15,-2 3-1 0,0 1-1 16,0 1-4-16,0 0 1 0,-2 0-6 16,1-2-2-16,1-3-5 0,0-6-6 15,0-10-13-15,3-2-28 0,2-7-37 0,1-3-52 16</inkml:trace>
  <inkml:trace contextRef="#ctx0" brushRef="#br0" timeOffset="143947.7376">24823 11812 413 0,'0'0'57'15,"0"0"-15"-15,0 0-11 0,0 0-11 0,0 0-9 16,0 0-4-16,0 0-3 0,0 0-2 16,0 0-2-16,0 0-5 0,-13-45 1 15,13 45 1-15,0 0 1 0,0 1 2 16,0 14 1-16,0 7 3 0,1 6-3 16,4 0 2-16,-4-1-4 0,2 0-1 15,0-1 0-15,-2-2-1 0,2 0-1 16,-1-8-4-16,1 1 2 0,-2-7-4 15,-1 1-3-15,2 1-5 0,-2-7-10 16,1 6-27-16,-1-5-34 0,0-1-40 0,3 0-60 16</inkml:trace>
  <inkml:trace contextRef="#ctx0" brushRef="#br0" timeOffset="144751.0276">25166 11915 416 0,'0'0'46'0,"0"0"-18"15,0 0-12-15,0 0-7 0,0 0-4 16,0 0-3-16,0 0-2 0,0 0-2 16,0 0-2-16,-8-33 2 0,2 33-1 15,-5 3-1-15,-2 9 3 0,-3 5 0 16,2 1 0-16,2 2 1 0,1-2-3 16,3-4-3-16,2 1 1 0,5-6-3 15,-1 2 2-15,2 2 0 0,0-5 1 16,0 3-2-16,0-2 1 0,2-2 0 15,-1-3-2-15,5 2 0 0,-3-4 2 0,0 1 5 16,2-1 1-16,-5-2 4 0,4 0 0 16,6-2-1-16,0-8 1 0,4-2-2 15,-3-4 1-15,-4 1 1 0,-3 2 0 16,-1-3-2-16,0 6 5 0,-3-4 1 16,3 2 1-16,-3-2 3 0,0-4 2 15,0 8-3-15,-6-5 0 0,2 6-4 16,1 5 0-16,-2-3-1 0,3 3 1 15,-1 1-2-15,-3-4-5 0,4 2 2 16,0 1-6-16,0 1 3 0,2-2-3 0,0 1-3 16,4-4 2-16,7-1-3 0,2 3 1 15,7 0-3-15,0 1-1 16,0 3-2-16,2 2 4 0,0 0 2 16,-3 2 2-16,1 5 0 0,-4 3 4 0,-2 2-5 15,-4 3 3-15,-4-2 1 0,0 3-1 0,-6 3 2 16,0 0 0-16,0 7 2 0,-6-3 0 15,2-1 2-15,-1-6-2 16,1 0 0-16,1-7-1 0,0 4 2 16,2-3 0-16,1-3 0 0,0 4 1 0,0-7-2 15,0 0 1-15,0 0 0 0,0-4 1 16,3 0 0-16,1 2 0 0,6-2-1 16,4 0 0-16,-6 0 0 0,6-6 0 15,-2-2 2-15,-3-5-1 0,3-4 1 16,-3 0 2-16,-2-1-1 0,-4 5 4 0,0-2 1 15,0 2 1-15,-3-1 1 0,0-4 1 16,0 6 1-16,0-5-1 16,0 7-3-16,-4-1 0 0,-1 2-5 15,1 0-6-15,-2 0 1 0,0 3-6 0,-1-2-1 16,3 5-7-16,-5 1-12 0,3 2-23 16,-3 0-62-16,1 5-83 0</inkml:trace>
  <inkml:trace contextRef="#ctx0" brushRef="#br0" timeOffset="145807.2158">25887 12164 344 0,'0'0'55'0,"0"0"-8"15,0 0-13-15,0 0-9 0,0 0-7 0,0 0-6 16,0 0-3-16,0 0-1 15,0 0-4-15,0 0 1 0,-23-55-2 16,23 42-2-16,0 3 2 0,0 1-3 16,0-1 1-16,0 0-1 0,3 0 1 0,-2 0 0 15,1-1 0-15,-2 1 1 0,1-2-1 16,-1-1 0-16,2 2 1 0,-2-2 0 16,0 1 1-16,0-2 0 0,0 2 1 15,0-2 0-15,0 1 1 0,0 1 0 16,-2 0-3-16,2 5 3 0,-1-3-4 0,1 4 4 15,0-1 0-15,0 2-2 0,0 5-1 16,-2-2 0-16,2 2 0 16,0-1-4-16,-1-1 2 0,1 0-2 15,0 2-1-15,-2-1 1 0,2 1-1 0,0 0 2 16,-1 0 6-16,0 12-4 0,-1 5 4 16,1-2-5-16,-2 3 0 0,1 0-1 15,-2-5 1-15,3 6 0 0,-1-5-1 16,1 0 1-16,1 0-2 0,0-3 0 15,0 8 0-15,0-9 0 0,0 5-2 0,3-5 1 16,2-3-2-16,1 1-1 0,1-4 3 16,1 1 0-16,3-4 2 0,5-1 1 15,0 0 0-15,3-1 1 0,0-6-1 16,-5-4 0-16,2 0 0 0,-3-3-1 16,0 1 2-16,-1-2 0 0,-2-3 0 15,1-1-1-15,-2 1 2 0,0-2 0 16,-5 6 1-16,3-2 1 0,-4 1-6 15,0 3 4-15,0 1-3 0,-2 0 3 16,-1 5 1-16,0 0 0 0,0 0-1 0,0 6 1 16,0-2 1-16,0 2-1 0,0-1-2 15,0-1-1-15,0 1-1 0,0 0-3 16,0 1 2-16,0 0 1 0,-1 8 4 16,-2 9-4-16,-1 9 2 0,1 0-2 15,-3 3-1-15,3-1 0 0,0 0-2 0,2-1 0 16,-1-3-4-16,2-5 2 15,0-1 1-15,0-6 1 0,0 0 2 16,0 2 2-16,0-8 0 0,2 0 0 16,-2-6 1-16,0 0 1 0,0 0 2 0,0 1 0 15,1 2 0-15,-1-3 0 0,2 0 2 16,-1 0-4-16,5-9-1 0,0-3 0 16,1-6-1-16,3 2 0 0,4 0 0 15,0 2 1-15,0 1-1 0,0 2 0 16,-3 2 0-16,3 3 0 0,1 0 0 15,-3 3-1-15,6 0 0 0,-5 1 1 0,0 2-1 16,6 0 1-16,-9 0-1 16,7 3-1-16,-8 2-1 0,-2 1 0 15,0 2 2-15,-3-5 0 0,-1 6 1 0,-1-5 0 16,-2 5 1-16,0 5 0 0,-5-3-1 16,-7 2 3-16,-3-2-1 0,-4-2-1 15,-2 1-1-15,-3-5 0 0,1 2-1 16,-1-3 0-16,1-1-3 0,7-2-5 15,-2 2-14-15,8-2-30 0,-2-1-62 0,1 0-85 16</inkml:trace>
  <inkml:trace contextRef="#ctx0" brushRef="#br0" timeOffset="155711.3551">27072 12082 61 0,'0'0'30'0,"0"0"4"16,0 0 4-16,0 0 5 15,0 0-4-15,0 0-5 0,0 0-8 0,0 0-4 16,0 0-5-16,0-15-6 16,-2 14-3-16,2-1-4 0,-1 0 0 0,1 2 1 15,0-1 1-15,0 1 2 0,0-1-1 16,0 1-1-16,0-1-1 0,0-3 0 16,5-2 2-16,8 0-2 0,3-2 0 15,2 2-2-15,-5 2 0 0,2-1-2 16,2 2-1-16,1 0-1 0,6 0-2 15,-3 0-1-15,2 0-1 0,2 2 0 16,-5 1-8-16,-3 0-12 0,2 0-14 16,-9 0-35-16,2 3-24 0,-1 2-33 15</inkml:trace>
  <inkml:trace contextRef="#ctx0" brushRef="#br0" timeOffset="155959.3225">27076 12280 365 0,'0'0'64'16,"0"0"-17"-16,0 0-13 0,0 0-13 15,0 0-7-15,0 0-7 0,0 0-2 16,0 0-3-16,0 0 0 0,0 0-1 16,19-75-2-16,-3 68 1 0,2 0-2 15,2 2 0-15,1 1-1 0,1 0 1 16,1 1-5-16,0 0-1 0,3 0-7 15,1 1-9-15,-1-1-12 0,0 3-27 16,0-3-29-16,-2 2-33 0,0 0-47 0</inkml:trace>
  <inkml:trace contextRef="#ctx0" brushRef="#br0" timeOffset="156515.8907">28130 11970 326 0,'0'0'41'0,"0"0"-1"0,0 0-5 16,0 0-11-16,0 0-6 0,0 0 1 16,0 0-4-16,0 0-2 0,0 0-2 15,-52-73-5-15,52 73-1 0,0-1-3 16,0 1-3-16,0 0-1 0,-7 0-2 15,-2 2 1-15,-1 10 1 0,-4 4 1 0,3 2-1 16,3 0 1-16,-2 2 0 0,4 2 0 16,3-7-3-16,0 1 1 0,3 0 1 15,0-5-2-15,0 6 2 0,2-3-2 16,2-5 0-16,4 3 0 0,-2-5-1 16,3-1 2-16,0-1 3 0,2-3-1 15,-1 0 2-15,1-2 2 0,4 0 3 16,0-7 0-16,4-5 1 0,-3-3 0 15,-1-3 2-15,-1-4 1 0,-2 0 1 16,-1-1 0-16,-5 0 0 0,-2 7 0 0,-2-4-1 16,-2 2 0-16,0 0-1 0,-4-6 0 15,-1 9-8-15,-3 2 2 0,-1 3-7 16,-3-2-1-16,0 4-3 0,-4 3-5 16,2 5-10-16,-2 0-22 0,-3 9-54 15,3 5-65-15,4 3-98 0</inkml:trace>
  <inkml:trace contextRef="#ctx0" brushRef="#br0" timeOffset="157815.808">20269 13301 260 0,'0'0'40'16,"0"0"-9"-16,0 0-5 0,0 0-7 15,0 0-6-15,0 0-6 0,0 0-7 16,0 0 0-16,0 0-2 0,0 0-1 0,-19-15 4 16,19 15-1-16,0 3-1 0,0 11-1 15,0 2-1-15,0 7 0 0,0-3 2 16,0 1 2-16,3 1 0 0,2-1 2 16,-4-6-2-16,0 3-1 0,1-1 0 15,-1-7 0-15,1 7-1 0,-1-6 2 16,-1-7 0-16,2 3-1 0,-2-7 2 15,0 0 1-15,0 0 2 0,1 1 6 16,-1 0 9-16,2 1 8 0,-2-1 5 16,1-1-1-16,-1 2-10 0,0-2-6 0,2-2-5 15,-2-3-3-15,0-11 0 0,0-5-5 16,0-2-2-16,0-4 1 0,-3 1-1 16,1 8 2-16,1-2-1 0,-1 0 0 15,1-1 0-15,-1 2 0 0,2-1 0 16,-1 6-1-16,1 0 1 0,-2 1-1 0,2-1-5 15,0 0 4-15,0 3-6 16,0-2 6-16,0 7 0 0,0-5-1 16,0 7 1-16,2-5-1 0,1 0 0 0,3 1 0 15,5-3 1-15,1 1-1 0,2-2 0 16,4 3 0-16,-7 2 0 0,5 3 1 16,-6 1-2-16,3 0-1 0,-1 1 0 15,0-1-2-15,2 2-1 0,-4-1 1 16,3 2-2-16,-2 0 0 0,0 0-2 15,0 0-1-15,2 3-5 0,-4 2-10 0,2 1-24 16,-3 5-42-16,-2-2-42 0</inkml:trace>
  <inkml:trace contextRef="#ctx0" brushRef="#br0" timeOffset="158076.8165">20204 13483 540 0,'0'0'39'0,"0"0"-17"16,0 0-9-16,0 0-8 0,0 0-4 15,0 0-1-15,0 0 0 0,0 0 0 16,0 0-1-16,104-72-1 0,-69 62-1 15,-2 2-2-15,0 0-2 0,-1 2-3 16,0 0-7-16,-2 1-15 0,2-1-40 16,0 3-43-16,-3 0-72 0</inkml:trace>
  <inkml:trace contextRef="#ctx0" brushRef="#br0" timeOffset="158376.7574">21176 13433 542 0,'0'0'36'0,"0"0"-14"0,0 0-7 0,0 0-6 16,0 0-4-16,0 0-3 0,0 0-2 16,0 0-2-16,0 0 0 0,8-15-2 15,6 9-1-15,3 2-4 0,-7 1-5 16,10 1-11-16,-4 2-23 0,-4 0-41 16,4 0-41-16,-6 2-66 0</inkml:trace>
  <inkml:trace contextRef="#ctx0" brushRef="#br0" timeOffset="158563.7881">21093 13685 557 0,'0'0'50'0,"0"0"-22"0,0 0-12 0,0 0-9 15,0 0-5-15,0 0-1 0,0 0-1 0,0 0-1 16,0 0-3-16,0 0-3 15,90-59-7-15,-68 52-15 0,5 1-44 16,2 0-77-16,5 1-130 0</inkml:trace>
  <inkml:trace contextRef="#ctx0" brushRef="#br0" timeOffset="164142.7009">22373 13177 209 0,'0'0'35'0,"0"0"-6"15,0 0 4-15,0 0-2 0,0 0-4 16,0 0-9-16,0 0-2 0,0 0-8 16,0 0-3-16,0 0-3 15,-14-15-7-15,14 15 2 0,0-2 1 0,0 2 1 16,0 0 4-16,3 0 2 0,11 0-4 16,2 0 0-16,7 2-1 0,-1 4 4 15,-3 0-5-15,1-2 6 0,-6 1-6 16,4-2-2-16,-1 0-1 0,-4-2-3 15,6-1 1-15,-6 2 3 0,-1-2 3 16,0 0 3-16,-6 0-2 0,0 0 1 0,-6 0 1 16,0 0 0-16,0 0 3 0,2 0-3 15,-1 0 0-15,0 0-2 0,1 0-1 16,-1 0-2-16,1 0 3 0,-2 0-4 16,0 0 5-16,1 0-5 0,-1 0 1 15,0-2 2-15,0 2-2 0,0 0 0 16,0-1 0-16,0 1 4 0,-4 0-2 15,-8 0 4-15,-5 0-4 0,-5 1 0 16,0 3 1-16,-1-3 0 0,2 2 2 0,5-1-2 16,-3-2 2-16,2 0-4 0,2 0 4 15,-4 0 2-15,1 0-2 0,6 0 5 16,-7-2-3-16,9 2-8 0,-1-3 6 16,2 2-4-16,4-1 3 0,1 0 6 15,4 2-4-15,-1-1-1 0,1 1 1 0,0 0-8 16,0-2 4-16,0-2 0 15,5-2-2-15,9-3 2 0,4 0 0 16,2 1-1-16,1 2 1 0,2 0-1 16,0 1 1-16,-1 1-1 0,0 1-1 0,-1-1-2 15,2 3-4-15,-7 0-1 0,3 1-3 16,0 0-4-16,-5 0-1 0,8 0-4 16,-9 0-9-16,-1 0-17 0,0 0-19 15,-6 0-10-15,5 0-20 0</inkml:trace>
  <inkml:trace contextRef="#ctx0" brushRef="#br0" timeOffset="164904.1697">23115 13089 300 0,'0'0'46'0,"0"0"-10"0,0 0-6 15,0 0-12-15,0 0-6 0,0 0-3 16,0 0-1-16,0 0 0 0,0 0-2 0,0 0 0 16,-13-52-3-16,13 45-1 0,0 4 0 15,0-2-2-15,0-5-2 0,0 6 1 16,5-4 0-16,-1-1-1 0,3 2 0 16,-1 1 1-16,1 0-1 0,0 1-1 15,-4 4 1-15,7-3 0 0,-4 3-1 16,-2 0 0-16,8 1 0 0,1 0 1 15,2 0 0-15,6 1 2 0,-2 4-2 16,-3 2 2-16,0 0 0 0,-3 3-1 16,-4-2 1-16,0 2 0 0,-3 1 1 0,-1-2 2 15,-1 6-2-15,-1-5 1 0,-3 2 1 16,0 0-5-16,0 0 5 0,-1 3 2 16,-4-4-1-16,-2 4 2 0,1-6-2 15,-1-1 3-15,1 0-3 0,3-4 7 16,0-1-4-16,3-3-5 0,0 0 7 0,0 0-1 15,0 0 1-15,-1 0 0 0,-1 0 1 16,1 3-7-16,-1-3 3 16,2 0-3-16,-1 1-2 0,1-1 1 15,0 0-4-15,0 0 0 0,0 0-3 0,0 0 0 16,0 0 1-16,4-4 2 0,5 1 0 16,2-1 1-16,0 3-2 0,-1 1 0 15,3 0 2-15,3 0 1 0,-5 0-1 16,4 5 0-16,-6-2-1 0,-1 4 2 15,-2-1-4-15,-3 5 5 0,1-2-4 0,-4 1 3 16,0 6 2-16,-1-3 0 0,-10 4 2 16,-4-3 0-16,-4 0 2 0,-7-2-2 15,-5-2-1-15,0 1 0 0,-1-4-1 16,1-2 2-16,10-2-4 0,1 0 0 16,8-3-4-16,5 0-2 0,-6 0-6 15,7 0-20-15,0 0-48 0,2 0-104 16,4 0-65-16</inkml:trace>
  <inkml:trace contextRef="#ctx0" brushRef="#br0" timeOffset="165614.9479">23657 13145 462 0,'0'0'48'0,"0"0"-16"16,0 0-9-16,0 0-7 0,0 0-6 15,0 0-2-15,0 0 0 0,0 0-2 16,0 0-2-16,-30-56-4 0,30 54-2 0,-1 2-1 15,-1 0-1-15,-4 0 0 0,-3 5 3 16,-3 8-1-16,-3 5 2 0,4 2 1 16,2 2-4-16,3 0 4 0,2-5-5 15,2 1 0-15,2 1-2 0,0-7-1 16,0 6 0-16,3-5-2 0,0-3 3 16,6 0 1-16,-3-3 0 0,2-3 2 15,1-1 1-15,1-3 0 0,7 0 1 16,-2-3 1-16,4-8 1 0,-3-2 1 15,-2-2 0-15,-2-2 1 0,-2-1 0 0,-2-2-6 16,0-3 7-16,-2 2-5 0,-1-1 4 16,4 1 0-16,-3 3 0 0,-2 5 0 15,0-3 0-15,1 1 3 0,-2 4-2 16,4-5-1-16,-3 6-1 0,0 2 0 16,1 0-1-16,-4 3 1 0,5-1-2 15,-3 3-2-15,1 1 1 0,2 2-1 16,-2 0 0-16,2 1-1 0,3 7 0 15,-1 7 1-15,0 3-1 0,-2-1-1 16,-1 4 2-16,0 0 2 0,2-2 0 0,-1 3 2 16,-1-1-4-16,1-1 4 0,2-1-6 15,0-2-1-15,1-2-1 0,-2-4 0 16,3-3 2-16,-3-4-2 0,4 0 4 16,-1-2 0-16,0-2 2 0,0 0 4 15,-1 0 1-15,1-7 0 0,-5-1 3 16,1-6 0-16,-3-2 1 0,-3-2-4 15,0-7 4-15,0 4-3 0,-7-1 2 16,-2 3-1-16,-4 1-1 0,2 0-1 16,-5 3-2-16,6 3-1 0,-4 2-2 0,5 6-1 15,3 0-3-15,-6 4-8 0,1 0-7 16,-5 8-21-16,-3 7-79 0,4 5-149 16</inkml:trace>
  <inkml:trace contextRef="#ctx0" brushRef="#br0" timeOffset="166086.9298">24356 13065 518 0,'0'0'51'0,"0"0"-14"0,0 0-15 0,0 0-6 16,0 0-11-16,0 0-5 0,0 0-5 16,0 0-1-16,0 0 0 0,0 0 1 15,-17-28 1-15,28 39 0 0,4 2-2 16,2 4 0-16,-1 1-2 0,1 1 3 15,-1 0-2-15,1 0-1 0,-1-1-1 16,2 0-9-16,-4-3-6 0,3-1-18 0,1-3-6 16,-2-4-7-16,-3-2 6 0,1-4 14 15,-4-1 14-15,0 0 17 0,2-6 12 16,-6-1 5-16,3-7 6 0,-5 4 8 16,-4-3 3-16,0-7 7 0,0 2 2 15,-4-1 1-15,-4 5-1 0,-1 0-4 16,4 5-6-16,-7-2-8 0,5 4-8 15,-3 4-4-15,0-2-7 0,-3 5-2 16,-7 1-3-16,-1 13-2 0,-8 6-4 16,2 8-5-16,-4 3-27 0,4 6-69 0,0 2-154 15</inkml:trace>
  <inkml:trace contextRef="#ctx0" brushRef="#br0" timeOffset="168471.5251">25416 13040 75 0,'0'0'41'0,"0"0"4"0,0 0 0 15,0 0-4-15,0 0-2 0,0 0-2 16,0 0-2-16,0 0-3 0,0 0-3 16,-44-79-7-16,40 72-3 0,2 3-2 0,0-1-4 15,-2-6 1-15,4 6-4 0,-2-5-2 16,2-1-2-16,0 0-5 0,2-4 0 16,2 6-1-16,3-3-1 0,-1 5 0 15,1 0 1-15,6 0 0 0,-4 2 0 16,2-1 0-16,-1 4-2 0,-1 2 1 0,1-2-1 15,0 2-2-15,3 2 0 16,-4 0 1-16,4 8 2 0,-4 1-3 16,-2 1 1-16,3 5 1 0,-6-5-2 15,-1 2 3-15,0-3 1 0,-3 2 0 0,2 1 1 16,-2-2 2-16,0 6-2 0,-2-2 2 16,-2-1 1-16,-2-3-1 0,-4-1 0 15,4-5-1-15,-4 4-1 0,1-3 1 16,2-3 0-16,0 2-1 0,4-5 0 15,0 3-1-15,3-4-2 0,-2 0-3 0,2 0 0 16,0 0-2-16,0 0 2 0,0 4-5 16,2 2 4-16,5 3 1 0,6 0 1 15,3-2 6-15,0 0-2 0,3-2 2 16,0 2 1-16,-3-1-2 0,-2-1 2 16,-1 0-1-16,-4 0-1 0,-4-3 0 15,0 1 0-15,-5 2 3 0,0 4 8 16,-5 3-4-16,-7 3 3 0,-3-3-7 15,-5-1-1-15,-3-2 1 0,-2-3-3 16,2 0 0-16,-2-2-3 0,8-1-3 0,-2 1-3 16,0-3-11-16,-1 1-28 0,0 2-33 15,4-1-49-15,3 3-61 0</inkml:trace>
  <inkml:trace contextRef="#ctx0" brushRef="#br0" timeOffset="168765.807">25066 13552 568 0,'0'0'42'0,"0"0"-13"0,0 0-10 0,0 0-8 15,0 0-6-15,0 0-3 0,0 0-2 16,46-84 0-16,-23 75-1 16,3 3 1-16,5-1-2 0,2 1 1 15,3 1-2-15,4 0-3 0,1 2-3 0,-2 2-2 16,0-1-8-16,1 2-6 0,-3 0-13 16,0 0-28-16,0 6-40 0,-1-1-38 15,1 0-68-15</inkml:trace>
  <inkml:trace contextRef="#ctx0" brushRef="#br0" timeOffset="169148.7024">25429 13700 529 0,'0'0'32'0,"0"0"-11"0,0 0-9 16,0 0-7-16,0 0-4 0,0 0 0 15,-78 14-2-15,67-5 0 0,4-2 1 16,-3 8 0-16,6-7 1 0,1 3-1 16,0 0-1-16,3-1 1 0,0 6-2 15,9-4 1-15,2 1 1 0,2-2-1 0,1-2 6 16,1-2-4-16,1 1 5 0,2-1-5 15,-7-2-1-15,4 0 0 16,-2 1-2-16,-3-3-1 0,0 6 0 16,-3-3 0-16,-2 2 1 0,-1 0 1 0,-2-4 1 15,-2 4 0-15,0 4 0 0,-6 0 0 16,-5 5 0-16,-3-6 1 0,-4-3-2 16,-2 0-2-16,0-4-6 0,-3-1-12 15,-3-3-42-15,1 0-52 0,1-1-74 16</inkml:trace>
  <inkml:trace contextRef="#ctx0" brushRef="#br0" timeOffset="169324.7908">25352 13752 416 0,'0'0'30'0,"0"0"-14"0,0 0-6 15,0 0-6-15,93-89-3 0,-69 72-5 0,-1 0-7 16,5 6-24-16,-3 0-77 0,1 4-133 16</inkml:trace>
  <inkml:trace contextRef="#ctx0" brushRef="#br0" timeOffset="171311.6958">26427 13418 220 0,'0'0'61'0,"0"0"-11"0,0 0-1 16,0 0-5-16,0 0-3 0,0 0-6 0,0 0-9 15,0 0-5-15,0 0-5 16,-28-9-3-16,28 8-3 0,0-1-2 16,0 1-4-16,0-4 0 0,5-1 0 15,7-2-3-15,3-2 0 0,-4 3-1 0,3 2 0 16,1-1 0-16,1 1-1 0,6-1 0 16,-3 0-1-16,1 1 0 0,-4 2-1 15,0 2-2-15,3-2-7 0,-8 3-5 16,8-2-4-16,-9 1-6 0,0 1-9 15,3-2-12-15,-3 1-22 0,1 1-24 0,-6-2-12 16,5 2-8-16</inkml:trace>
  <inkml:trace contextRef="#ctx0" brushRef="#br0" timeOffset="171555.462">26471 13316 281 0,'0'0'82'0,"0"0"-14"0,0 0-13 0,0 0-15 16,0 0-14-16,0 0-7 0,0 0-7 15,0 0-4-15,0 0-5 0,0 0-3 16,-34-32-2-16,34 32 2 0,0 8 2 16,1 9-2-16,6 6 1 0,-2 4-2 15,1 2 1-15,-4 1-2 0,3 2 0 0,-2 1-3 16,-2 2-3-16,3 0-8 15,-1 2-9-15,-3-5-33 0,3-1-54 16,-1-9-87-16</inkml:trace>
  <inkml:trace contextRef="#ctx0" brushRef="#br0" timeOffset="171963.6417">27186 13189 399 0,'0'0'54'0,"0"0"-5"16,0 0-10-16,0 0-9 0,0 0-7 15,0 0-7-15,0 0-4 0,0 0-2 16,0 0-4-16,0 0-3 0,-15-57-4 16,15 57-1-16,0-2 0 0,0 2 0 15,0 0 1-15,0 12 1 0,0 6 2 16,0 6-4-16,2 2 4 0,1 0-5 15,1-2-2-15,-1 0-2 0,1-1-2 16,-1-1-4-16,1-1-3 0,-1-6-7 0,0 2-24 16,0-1-34-16,0-3-44 0,1-3-57 15</inkml:trace>
  <inkml:trace contextRef="#ctx0" brushRef="#br0" timeOffset="172867.5185">27565 13148 482 0,'0'0'42'0,"0"0"-16"15,0 0-9-15,0 0-8 0,0 0-4 0,0 0-4 16,0 0-2-16,0 0 0 0,0 0-1 16,0 0 2-16,-52-26-1 0,39 38 0 15,1 2 0-15,2 0 4 0,1 7-2 16,0-1 3-16,1-1-4 0,2 1-1 15,2-6 0-15,1 1-2 0,1-4 1 0,2-1-1 16,0 1 0-16,0-2 0 0,0 2-1 16,0-7-2-16,3 3 0 0,0-3-2 15,0-1 2-15,3 2 1 16,-1-4 4-16,0 0 3 0,4 1 0 0,1-2-1 16,0 0-2-16,4-4-1 0,-1-4 1 15,-4-3 0-15,1 2 0 0,-1-2 0 16,-1-2 0-16,-2-1-1 0,0 0 1 15,-1-2 2-15,-3-1 1 0,0 5-5 16,-2-6 6-16,0 5-2 0,0 0 5 0,0 1 0 16,-3 0 0-16,0 1 2 0,-1 2-2 15,-1-1 2-15,4 6-3 0,-1 0-2 16,2 4-1-16,0-3-2 0,0 3 0 16,0 0-3-16,0-2-1 0,0-3 0 15,2 1 0-15,7-1 1 0,6-1 1 16,-4 3-2-16,7 0 1 0,1 2-1 15,-5 1 0-15,6 0 2 0,-6 0 1 16,-1 0 0-16,3 0 1 0,-5 0-1 16,1 0 1-16,-5 0 1 0,3 0 0 0,-5 0 1 15,-1 0 0-15,2 1-1 0,-2 0 3 16,-1 3-1-16,0-1 0 0,3 5 2 16,-5-4-4-16,2 7 1 0,0-1-1 15,-2 0 1-15,2 2 0 0,-3-2 2 16,2 7-3-16,-1-7 3 0,2 7-4 0,-2-8-1 15,2 0 1-15,0 1-1 16,-1-7 0-16,3 2-1 0,-2-1 0 0,0-1 2 16,5 0-1-16,-3-2 2 15,0 1 0-15,3-2-1 0,3 0 2 0,0 0 0 16,4-5-1-16,-3-3 2 0,-4 1-2 16,0-4 3-16,-2 2-3 0,-3-1-4 15,1-1 7-15,-4 0-6 0,2-1 5 16,-2 1 3-16,-3-4-2 0,-3 7 4 15,0-6 0-15,2 4 1 0,-2 3-3 0,2-1 1 16,1 4-2-16,-4-2-3 0,4 3 0 16,0 0-1-16,0-1-2 0,3 4-3 15,0 0-5-15,0 0-8 16,0 0-9-16,-6 0-28 0,-1 0-60 0,-3 2-78 16</inkml:trace>
  <inkml:trace contextRef="#ctx0" brushRef="#br0" timeOffset="173029.0682">28003 13135 516 0,'0'0'38'16,"0"0"-19"-16,0 0-12 0,0 0-10 15,0 0-20-15,0 0-53 0,0 0-110 0,0 0-83 16</inkml:trace>
  <inkml:trace contextRef="#ctx0" brushRef="#br0" timeOffset="173647.1688">25780 13793 215 0,'0'0'66'0,"0"0"-11"0,0 0-5 16,0 0-5-16,0 0-5 0,0 0-4 15,0 0-4-15,0 0-10 0,0 0-5 0,0 0-5 16,-48-54-6-16,37 50-2 15,-5 1-4-15,-3 3 1 0,-5 0-1 16,-4 5 0-16,-1 4 0 0,-2 4 0 16,-4 3 0-16,-4 0-1 0,-3 6 1 0,-7-1 3 15,-6 5-4-15,-5 0 3 0,-5 0-4 16,-4-1-3-16,-4 1-3 0,0-2-7 16,3 1-8-16,7-1-9 0,5-1-14 15,9-3-23-15,11-1-33 0,9-2-63 16</inkml:trace>
  <inkml:trace contextRef="#ctx0" brushRef="#br0" timeOffset="174454.9918">23193 13435 244 0,'0'0'57'0,"0"0"-9"0,0 0-8 0,0 0-5 16,0 0-6-16,0 0-3 0,0 0-2 16,0 0-5-16,0 0-8 0,-32-34-3 15,32 27-5-15,9-4 0 16,8-3 0-16,6 1 0 0,8-1-1 0,3-1 0 16,4-1-1-16,0-1 2 0,0 0-2 15,2-1 1-15,-1-2-2 0,2-1-3 16,3-2 0-16,0 0-4 0,2 2 1 15,-3 0-2-15,2-1-6 0,-3 4-4 16,-4 1-9-16,-2 2-10 0,-1 5-21 0,-5 1-30 16,-3 4-26-16,-8 1-57 0</inkml:trace>
  <inkml:trace contextRef="#ctx0" brushRef="#br0" timeOffset="175234.9808">23656 12507 201 0,'0'0'66'0,"0"0"-7"0,0 0-9 0,0 0-11 16,0 0-11-16,0 0-13 0,0 0-8 15,0 0-5-15,0 0-2 0,-52-38 0 16,37 46 0-16,-3 6 4 0,3 2-4 16,2 6 4-16,3 0-4 0,3 1 0 15,1 0 1-15,1 0-1 0,3-7 0 0,0 3 0 16,2 1-1-16,0 1 1 15,0 5 0-15,0-4-2 0,0-5 4 16,0 0-4-16,0-7 2 0,2 2-2 16,2 0-1-16,-1-1 0 0,0 0-2 0,-2-6 1 15,4 1-1-15,-2-4 4 0,0 2 3 16,5-1 4-16,4-3 2 0,4 0-2 16,4-4 0-16,-3-7 2 0,-5 4-1 15,-3-5 4-15,-2 4 1 0,-3 4 2 16,-1 1 1-16,-3 3 1 0,0-1-2 0,0 1-6 15,0-2-2-15,0-3-5 0,0 2-3 16,-3 0-3-16,-10 0-1 16,0 3-2-16,-9 6-4 0,-4 7-4 15,2 3-7-15,3 2-11 0,3 2-20 0,3 1-25 16,4-8-31-16,5 0-47 0</inkml:trace>
  <inkml:trace contextRef="#ctx0" brushRef="#br0" timeOffset="175657.0781">23811 12676 355 0,'0'0'57'16,"0"0"-14"-16,0 0-12 0,0 0-8 15,0 0-8-15,0 0-3 0,0 0-3 16,0 0-3-16,0 0-2 0,0 0-4 0,-8-50-3 16,7 50 1-16,-1 0-1 0,-1 0 3 15,-2 7 0-15,-1 4 1 0,2 4-1 16,1-4-1-16,1 2 1 0,1 1 0 16,1 0-1-16,0 0 2 0,0-2-2 15,0 1-1-15,1-6 0 0,4 1 1 16,-2-4 0-16,5 2 3 0,-4-4 0 0,1-1 0 15,4-1 3-15,0 0-3 16,0-3 1-16,3-7 0 0,-2-2-1 16,-3-1 1-16,1-1 3 0,-4-3-2 0,-3 6 0 15,-1-2-1-15,0-7 1 0,0 3-1 16,-5-5 0-16,0 7 2 0,-1 1-1 16,1 6-2-16,-2-1-1 0,1 2-3 15,-3 0-7-15,1 3-11 0,-4 1-27 16,-1 3-58-16,-2 3-126 0</inkml:trace>
  <inkml:trace contextRef="#ctx0" brushRef="#br0" timeOffset="178035.0814">28827 13165 240 0,'0'0'62'0,"0"0"-9"0,0 0-6 15,0 0-9-15,0 0-7 0,0 0-7 16,0 0-7-16,0 0-7 0,0 0-3 0,0 0-4 16,16-60 1-16,-10 55-3 0,-2 1-1 15,3-2 2-15,8 0-2 0,-1 0 1 16,5 0-1-16,0 0-1 0,0 0-1 16,-6 3-2-16,4 0-3 0,1 0-2 15,-4 3-4-15,7-1-10 0,-3 1-9 0,-4 0-28 16,8 0-38-16,-6 0-56 15</inkml:trace>
  <inkml:trace contextRef="#ctx0" brushRef="#br0" timeOffset="178244.9539">28823 13333 308 0,'0'0'76'0,"0"0"-9"0,0 0-14 15,0 0-17-15,0 0-13 16,0 0-8-16,0 0-6 0,0 0-4 0,0 0-2 16,29 0-3-16,-8-1-1 15,1-5-2-15,3 1-5 0,2-1-7 0,3 0-18 16,4 0-39-16,-1 1-69 0,2 1-117 16</inkml:trace>
  <inkml:trace contextRef="#ctx0" brushRef="#br0" timeOffset="178890.9265">29833 13001 345 0,'0'0'53'0,"0"0"-8"15,0 0-9-15,0 0-4 0,0 0-11 16,0 0-3-16,0 0-6 0,0 0-2 15,0 0-5-15,-36-12 1 0,34 10-1 0,2 2 1 16,-2-2-3-16,2 2 0 0,0-2 0 16,9-2 1-16,5 0-2 0,8-2-1 15,1 3-1-15,0-1-2 0,3 3 1 16,2 0-4-16,-2 1-3 0,0 0-11 16,0 0-6-16,-4 1-24 0,-7 2-29 0,3 0-43 15,-4 1-102-15</inkml:trace>
  <inkml:trace contextRef="#ctx0" brushRef="#br0" timeOffset="179578.6192">30739 12812 130 0,'0'0'31'0,"0"0"-4"15,0 0-4-15,0 0-6 0,0 0 1 16,0 0 0-16,0 0-2 0,-18-83 2 0,14 74-2 15,-2 0 0-15,2 1-1 0,-3 1 3 16,-1-1-2-16,0 0 1 16,-1 1-2-16,0 1-3 0,-5 0-6 15,4 1 2-15,-7 0-5 0,6 4-2 0,-3-1 1 16,-5 2-4-16,6 0 3 0,-4 0-1 16,2 7-1-16,4 2 0 0,-1 0 0 15,5 3-1-15,0 1 2 0,4-3-1 16,-1 7 1-16,2-7 0 0,2 5 1 15,0 0 0-15,0-2 2 0,3 3-1 0,3-2 2 16,-2-5-2-16,5 6 0 0,-1-4 0 16,1 0 1-16,4 2 0 0,0-2-2 15,0 0 4-15,0 0-4 0,0-3 0 16,3 3 3-16,-1-2-3 0,0 2 3 16,-1-2-4-16,1 1-1 0,-3-1-1 0,-1-1 2 15,-2 2 0-15,0 0 2 16,-3-2-2-16,2 3 1 0,-3-2 0 15,-4-4 1-15,-1 6 1 0,0 0 2 16,-4 1 0-16,-8 6 0 0,-4-5 0 0,-2-2-4 16,-2-3 5-16,3-2-2 0,0-3 5 15,5-2 1-15,1-1-2 0,-8 0 0 16,7 0-2-16,-3-6 1 0,3-3-1 16,6 2 0-16,-2-9-1 0,5-2-3 15,3-3-1-15,0-8-3 0,10-2 0 0,4 1-1 16,5 0 2-16,3 1 0 15,1 5-4-15,1 3-7 0,-1 5-14 16,-3 4-19-16,0 4-25 0,0 5-30 16,-6 2-41-16</inkml:trace>
  <inkml:trace contextRef="#ctx0" brushRef="#br0" timeOffset="180004.8925">31082 12772 341 0,'0'0'50'16,"0"0"-9"-16,0 0-14 0,0 0-13 16,0 0-6-16,0 0-5 0,0 0 0 15,0 0-2-15,0 0 0 0,0 0-1 16,-55-11 1-16,49 19 0 0,-1 2 0 15,2-1 2-15,1 7-1 0,-1 0 1 0,-2 3 1 16,2 3 1-16,-1-1-1 0,1-7 0 16,1 1-2-16,1-5 1 0,-1 2-2 15,3-2-1-15,-1 1 1 0,2 1 0 16,0-3-1-16,0 0 0 0,3-2 1 16,4 2-2-16,0-4 1 0,1 0-1 15,4-4 1-15,4 0 1 0,0-1 2 16,5-1-1-16,-3-7-1 0,-3-4 3 15,-1-1-1-15,-2-4 1 0,-2-1 0 16,-3-3 3-16,-1 0-2 0,-3-2 2 0,-2 6 1 16,-1-1 0-16,0 0 1 0,-3 2-3 15,-5-2-2-15,2 6-1 0,-7 5-4 16,-3 2-4-16,-4 5-11 0,-11 2-19 16,0 9-68-16,-4 6-161 0</inkml:trace>
  <inkml:trace contextRef="#ctx0" brushRef="#br0" timeOffset="194683.9344">31488 13122 203 0,'0'0'43'0,"0"0"-10"15,0 0-5-15,0 0-5 0,0 0-4 16,0 0-1-16,0 0-1 0,0 0-2 16,0 0-1-16,55-87-3 0,-51 82-3 0,3-4-1 15,-1-4-1-15,-2 5-2 16,4-7 0-16,-2 2 0 0,-3 3-2 15,2-4 1-15,-2 3 0 0,-3-1-1 16,1-8-1-16,-1 8 0 0,2-8-1 0,-2 8 1 16,0-2 0-16,0 1 0 0,0-1 0 15,0 2-1-15,0 6 2 0,0-6-1 16,0 6 0-16,0 0 1 0,0 0 0 16,0-1 0-16,0 1 1 0,0 0 0 15,0 3 0-15,0 3 3 0,0-3-1 0,0 3-1 16,0-1-1-16,0-1-3 15,0 1-3-15,0 1-1 0,0-2 2 16,0 2-1-16,-2 0 5 0,-2 9-2 16,-3 5 1-16,1 4 0 0,0 2-1 0,2 3 0 15,0-1 1-15,1 3-1 0,0-1-1 16,0-4 0-16,2-2-2 0,1 2-2 16,0-3-1-16,0-1-4 0,5 0 1 15,4-7-4-15,1 1-3 0,6 1-4 16,0-5-11-16,-2-2-12 0,4-2-14 0,2-2-11 15,2 0-2-15,4-6 12 0,-2-3 15 16,1-2 17-16,-2-1 12 16,-4-4 8-16,0 2 4 0,-2-5 6 15,-4 1 5-15,-1-3 8 0,-1 2 6 0,-4-3 11 16,-2 5 15-16,-2 1 9 0,-2 3 0 16,-1 0-5-16,0 1-14 0,0-2-6 15,0 1-3-15,0 2 0 0,0-1-2 16,-1 5-3-16,1 3-1 0,0 4-3 15,0-2-5-15,0 2-7 0,0-1-5 0,0-1-2 16,0 2 0-16,-2 0-2 0,1 0 1 16,-2 0-2-16,0 11 1 0,-1 4-1 15,-1 6 0-15,2 2 1 16,2-2 0-16,-2-3 0 0,2-1 0 0,-1 1 0 16,2-3-2-16,0 4 1 0,0-9 0 15,0 1 0-15,0 0 0 0,0-7 1 16,0 2 0-16,0-3 0 0,2 2 0 15,-1-2 0-15,2 2 1 0,-3-5 1 16,0 0 3-16,0 0-2 0,1 0-1 0,1 1-1 16,2-1-1-16,0 0 1 0,5-5 0 15,4-4-1-15,-3-1-1 0,5-4 6 16,-1 2-6-16,1 0 7 0,-1 0-7 16,-4 4-2-16,2-1 0 0,-1 1 1 15,-2 4 1-15,5-4 0 0,-5 5 6 0,1 0-4 16,3 1 5-16,0 2-6 15,5 0 0-15,-4 2 0 0,0 3 1 16,-2 2-2-16,-3 2 1 0,-3-1-1 16,2 3 2-16,-5-3-1 0,-3 2 3 0,0 5 1 15,-4-1-3-15,-7 2 2 0,-3-1-1 16,-6 1 0-16,0-4-5 0,-6 0 4 16,-2-3-4-16,-1-2 0 0,-2-1 3 15,0-2-6-15,1-1 6 0,8-3-1 16,3 0-3-16,6 0-4 0,2 0-8 0,-2-2-12 15,3-1-28-15,-4-5-45 0,6 3-55 16</inkml:trace>
  <inkml:trace contextRef="#ctx0" brushRef="#br0" timeOffset="194909.2237">32283 13103 493 0,'0'0'16'15,"0"0"-18"-15,0 0-15 0,0 0-43 16,0 0-110-16,0 0-78 0</inkml:trace>
  <inkml:trace contextRef="#ctx0" brushRef="#br0" timeOffset="202495.1647">13046 14311 88 0,'0'0'24'0,"0"0"6"0,0 0 1 16,0 0-1-16,0 0-6 16,0 0-9-16,0 0-4 0,0 0-5 15,-10-6-4-15,10 4 2 0,0 2-3 0,0 0 0 16,0 0 5-16,0 0 0 0,3 0 3 16,10 0 0-16,-3 0-4 0,9 0 1 15,-3 0 1-15,1 2 1 0,-1-1-1 16,1 1-2-16,1-2-3 0,3 1-1 15,7 1 1-15,1-2-1 0,1 0 0 0,2 0-6 16,1-2-1-16,2-4 1 0,1 1-2 16,1 0 1-16,3-2 1 0,-3 1 0 15,1 1 2-15,4 0 1 16,-6 0-7-16,-3 3 2 0,-2-2 0 0,-10 3 0 16,-2 1 10-16,-6 0-7 0,-1 0-2 15,-2 0-4-15,-5 0-6 0,1 0 3 16,-6 0 9-16,0 0 5 0,0 0 8 15,2 0 1-15,-2 0 0 0,0 1 1 16,1-1-5-16,-1 0-3 0,0 2-3 0,0-2-3 16,0 0-2-16,0 0-6 0,0 0-4 15,-1 0-11-15,-1 0-7 0,1 0-6 16,-1 0-10-16,1 0-14 0</inkml:trace>
  <inkml:trace contextRef="#ctx0" brushRef="#br0" timeOffset="202917.9169">13156 14355 177 0,'0'0'49'0,"0"0"-7"0,0 0-2 15,-90-12-3-15,74 9 0 0,5 1-4 16,1 0-6-16,-2-2-3 0,9 3-6 16,-2 1-1-16,5 0-6 0,-2-2-5 15,2 2-5-15,-1 0-3 0,1-2 2 16,0 2 0-16,0 0 1 0,11 0 3 16,10 0-3-16,3 0 1 0,6 0 1 15,1 0-2-15,1 0-1 0,1 0 1 16,3 0-2-16,1 0-2 0,0 0 0 15,-1 0-3-15,0-1 3 0,2 0 2 0,-1-3 2 16,-1 3-1-16,-1-1-2 0,0-1-3 16,-3 2 0-16,-2 1 0 0,-10 0-1 15,2 0 1-15,-9 0-2 16,-7 0-3-16,1 0-3 0,-3 0-2 0,2 0 3 16,-2 0-1-16,2 0 3 0,-6 0-6 0,0 0-17 15,0 0-31-15,0 0-14 16,-16 0-12-16,-7 0-19 0</inkml:trace>
  <inkml:trace contextRef="#ctx0" brushRef="#br0" timeOffset="203254.7583">13023 14421 141 0,'0'0'43'0,"0"0"7"0,0 0 4 15,0 0-5-15,0 0-5 0,0 0-13 16,0 0-11-16,0 0-7 0,0 0-2 16,0 0-1-16,-41 4 0 0,41-4-2 0,9 0 0 15,7 0 0-15,7 0-4 0,0 0-1 16,2 0 1-16,0 0-2 0,1 0 0 16,1 0-3-16,5 0 0 0,0 0 1 15,4 0-2-15,3 0 0 0,0 0-3 16,1-4 1-16,4 2-4 0,-2-4-1 0,1 0-1 15,2-3-1-15,-2 2-4 0,2 0 4 16,-6-2 2-16,-1 2-2 0,-6 0 2 16,-9 3 1-16,-5 0-3 15,-6 1-3-15,-6 1 5 0,0 2 1 0,-6 0 4 16,0-1 3-16,0 1-5 0,1 0-7 16,2 0-29-16,-3 0-37 0,0 0-67 15</inkml:trace>
  <inkml:trace contextRef="#ctx0" brushRef="#br0" timeOffset="205963.5885">11558 14419 13 0,'0'0'13'0,"0"0"5"15,0 0 6-15,0 0-1 0,0 0-6 0,-95 8-2 16,83-8-9-16,-8 0-3 0,2 0 2 16,0-1-4-16,-1-2-1 0,1 1 0 15,-2 0 0-15,1 1 1 0,-1-2 2 16,0 1-1-16,4-2 4 0,-1 0 1 15,1-1 2-15,0-1 0 0,4 0 8 0,2 0 3 16,-3-1 2-16,0-3 2 0,6 4-5 16,-3-5-2-16,-2 1-1 0,5-1 0 15,-6-3-1-15,6-2-1 0,-3 1-3 16,1 1 1-16,2-4-4 0,1 6 2 16,-1-3 4-16,1 0-4 0,5 4-1 15,-4-6-1-15,2 6 3 0,2 1 1 16,-1-1 0-16,1-1-3 0,-1 2-9 15,1-2 1-15,-2-8-2 0,3 2 1 16,0-6 2-16,0 4-3 0,6-2 0 0,0 1 0 16,0 0 0-16,-2 0 1 0,4 1-4 15,-2-2 1-15,0 3-2 0,-3 5 5 16,3-1 0-16,-2-2 1 0,3 2 0 16,-1-5-1-16,0 6 0 0,-2-1 1 15,2 0-2-15,1-1-1 0,3-6 2 0,1 2-1 16,0 1 1-16,1 1 1 15,-1 2-2-15,2-2 0 0,-1 1-1 16,2 2-3-16,-1-1 3 0,3 0-2 16,0 1 3-16,3 0 2 0,-2 0 0 0,-1 3-2 15,0-1 4-15,-6 5-3 0,2-2 0 16,-2 1 1-16,4 2-1 0,-2-2 0 16,2 1 0-16,-2 1-1 0,-5 2 2 15,9-3-1-15,-1 2 2 0,-4 3-1 16,5 0-1-16,4 2 1 0,-2 1-1 0,6 0 0 15,-1 0-1-15,2 0 1 0,-3 1-1 16,2 4 2-16,-2 1-2 16,-2 0-1-16,-4 0 2 0,4 0-3 15,-4 0 3-15,0 2 0 0,0 2 2 0,1-2 1 16,-2 2 1-16,1 1-1 0,-3 0-1 16,1 3-1-16,-1-1-2 0,0 4 2 15,0 1 0-15,3 2 0 0,-3 3 0 16,4-1 0-16,-2 2 0 0,1-1-1 15,-3 0 2-15,0-2-2 0,1 1-2 0,-2-2 4 16,2-3-5-16,-2 0 3 0,0-1-2 16,-1 0 1-16,-1 1 8 0,-1 0-7 15,4 1 6-15,-3-1-1 16,-1 2-6-16,-2-5 4 0,-3 0-5 0,-1-4 1 16,-1 1-1-16,-1 1 2 0,-1 2 2 15,0 7-2-15,-1 0 0 0,-11 9 1 16,-5 1-2-16,-5 2 3 0,-3 2-6 15,-5 0 2-15,-2 0-1 0,3-2-1 16,0-2 0-16,2-4-4 0,1-3-5 0,4-1-13 16,3-6-20-16,5-5-38 0,4-2-49 15</inkml:trace>
  <inkml:trace contextRef="#ctx0" brushRef="#br0" timeOffset="207836.2365">18674 15023 289 0,'0'0'60'0,"0"0"-11"15,0 0-7-15,0 0-10 0,0 0-4 16,0 0-6-16,0 0-5 0,0 0-3 16,0 0-4-16,0 0-1 15,-6-67-4-15,6 65-1 0,-1 2-2 0,0-3-2 16,-1 3-1-16,1-1-1 0,1 1 1 16,-2 0 1-16,-1 0 1 0,-1 9 1 15,-1 1-2-15,0 7 0 0,2 1 0 16,3-6 0-16,-1 10 1 0,1-4-2 15,0 1 2-15,0-1-1 0,0-2 0 0,1-5 2 16,3 0-2-16,0-3 0 0,-2-3 0 16,-1 0 0-16,-1-5 1 0,0 0 1 15,0 0 4-15,2 1-1 16,-1 1 6-16,-1-2 2 0,2 0 0 0,-2 0-4 16,0 0-3-16,1-2-2 0,-1-11 1 15,0-6-1-15,2-5 0 0,-2-2 0 16,0 1-3-16,0-2 2 0,0-1-2 15,0 1 2-15,0 7 0 0,0-2 1 16,0 3 0-16,0 6 0 0,0-5 0 0,0 8 0 16,0 3-1-16,0 3 0 0,0 4 0 15,-2-1-1-15,2 1-1 0,0-2 0 16,-1 1-2-16,1-1 0 0,-2 0-2 16,2 1 0-16,0 1 0 0,0 0 0 15,0 0 2-15,2 5 1 0,4 7 0 16,2 4-1-16,1 3 1 0,-2 1-1 15,2-2 1-15,-2 0-1 0,3-2 0 16,-4-3 0-16,1-3-1 0,1 1 1 16,-3-4-1-16,5 4 0 0,-2-3 2 0,-1-4 0 15,1 2 0-15,-5-3 0 0,2-1 1 16,-1-2 0-16,3-2 1 0,5-7 0 16,1-5 0-16,-6-5 0 0,-1-2 0 15,-1-5 1-15,-3 0-3 0,-1-3 2 16,-1 2-2-16,0 2 3 0,-1 3-2 0,-4 5 1 15,0 2-1-15,2 4 1 0,-1 1-1 16,1-1-1-16,-2 2 1 0,1 0 0 16,1 4 0-16,2 2 0 15,1 3-2-15,0-1-2 0,0 1-2 0,0 0-1 16,0 0 3-16,0 1 1 0,0 13 1 16,0 6 0-16,0 4 1 0,1 0-3 15,5 0 1-15,1 1-2 0,2-4 0 16,2 0-2-16,3-1-1 0,1-5-8 15,3-3-4-15,2-4-11 0,2-3-11 0,1-4-13 16,2-1-17-16,0 0-14 16,-1-3-8-16,-4-2 2 0,-4-2 7 15,-5 1-5-15</inkml:trace>
  <inkml:trace contextRef="#ctx0" brushRef="#br0" timeOffset="208312.2229">19196 15083 307 0,'0'0'58'0,"0"0"-12"16,0 0-11-16,0 0-8 0,0 0-8 0,0 0 0 15,0 0-4-15,0 0-3 16,0 0-3-16,-22-25-1 0,22 25-5 16,-1 0 0-16,-2-2-2 0,2 2-2 0,-5 0 1 15,2 0 0-15,-5 2-3 0,-4 5 3 16,3 3-2-16,0 1 1 0,0-2 0 16,5 0 0-16,-1-1 0 0,2 1 0 15,0 2 1-15,1 0 0 0,0 0 3 16,1-1-6-16,2-6 3 0,0 7-5 0,0-1 0 15,2 0 3-15,4 3-1 0,-2-5 0 16,2-1-1-16,0 3 0 0,2-4 1 16,-1 1 0-16,-1-2 2 15,2 1 2-15,-2-1 0 0,2 0 1 0,-5-1-1 16,0-2 1-16,-3-2 1 0,0 0-2 16,0 0 0-16,1 2 1 0,-1 0-1 15,0-1 3-15,0 5-2 0,-7 3-1 16,-10 2-1-16,-6 4-3 0,-4-2-4 15,0-3-5-15,2-1-9 0,8-3-21 0,7-3-57 16,6-1-68-16</inkml:trace>
  <inkml:trace contextRef="#ctx0" brushRef="#br0" timeOffset="209771.5945">19715 14829 176 0,'0'0'58'15,"0"0"-3"-15,0 0-3 0,0 0-9 16,0 0 2-16,0 0-11 0,0 0-2 16,0 0-3-16,0 0-8 0,0 0-5 15,-23-27-6-15,22 27-4 0,-1-1-3 16,1 1-2-16,0 0-1 0,-1 0 0 0,2 0-1 15,-1 0 1-15,1 1 0 0,0 12 0 16,0 2 0-16,5 6-1 0,4 0-1 16,0 1 2-16,-1-1-3 15,1-2 0-15,2 3-3 0,1-2-1 0,1-3-1 16,-1-1-4-16,-1-1-2 0,-1-6-5 16,-1 2-9-16,1-4-13 0,-1 0-27 15,2 0-26-15,-2-2-9 0,1-2-12 16</inkml:trace>
  <inkml:trace contextRef="#ctx0" brushRef="#br0" timeOffset="209973.0855">19886 14942 219 0,'0'0'66'0,"0"0"-8"16,0 0-5-16,0 0-7 0,0 0-6 15,0 0-4-15,0 0-6 0,-54-82-5 16,49 76-6-16,2 3-7 0,0 2-3 15,-4 1-5-15,-2 0-3 0,-4 4-3 16,-4 8 0-16,1 8-2 0,0 6-4 0,1 6-3 16,-2 3-7-16,2 1-17 0,1 3-52 15,1-4-85-15,3 2-96 0</inkml:trace>
  <inkml:trace contextRef="#ctx0" brushRef="#br0" timeOffset="210835.4522">20294 14839 572 0,'0'0'37'0,"0"0"-13"16,0 0-9-16,0 0-7 0,0 0-7 15,0 0-2-15,0 0-2 0,0 0-1 16,0 0 1-16,-26-17 1 0,24 32 1 15,-1 5 0-15,2 5 0 0,1-1 0 0,0-1-1 16,0-7 1-16,0 1-1 0,0-5 1 16,0 0 1-16,0 0-1 0,0-6 0 15,0 1 0-15,0-7-2 0,0 0 3 16,0 0 0-16,0 1 1 0,0 0 4 16,0 1 0-16,0-1-1 0,0-1 0 15,0 0-3-15,0 0 2 0,0-12 0 16,0-6-1-16,0-7 2 0,0 0-3 15,-2 0 1-15,1-2-1 0,0 8 1 16,-1 1-1-16,-1 0 0 0,2 7 0 0,-1-2 1 16,0 3-2-16,0 5 1 0,1-1 1 15,1 2-2-15,0 4-2 16,-2-2-1-16,2 2-3 0,0-1 0 0,0 1 4 16,0 0 1-16,13 0 2 0,2 3-3 15,5 6 1-15,-3 2 0 0,4 1-1 16,-3 1 1-16,1 2-2 0,1 2-2 15,0 0 2-15,-1 1-2 0,2 1-2 16,-4-1-1-16,2 1 0 0,-1 1-4 16,-3-2 3-16,1 0-5 0,-2-1-4 0,2 0-8 15,-1-4-11-15,-5-3-3 0,3-5-2 16,-4-1 4-16,1-4 6 0,0 1 13 16,-1-1 9-16,2-8 7 0,-2-4 8 15,-2 0 1-15,-3-6 5 0,-4-2 8 16,0-2 1-16,0-7 1 0,-4 1 0 0,-3 3-4 15,-3 0-1-15,0 1 2 0,-1 0 0 16,0 2 3-16,1 2-1 0,-1 0 0 16,0 1-1-16,4 6-1 0,1-1 1 15,2 5-2-15,2 4 1 0,-1-5-2 16,2 5-2-16,-1 1-2 0,0-1-8 16,2 5-3-16,0-2-3 0,0 2-1 15,0 0 1-15,0 0 2 0,4 14 1 16,2 4-2-16,1 10 1 0,0-1-3 15,-1 3 1-15,1 2-2 0,-1 2-2 0,-3 1-1 16,1-2-2-16,-1-1-5 0,-1 0-8 16,1-11-33-16,-2 3-60 0,-1-5-113 15</inkml:trace>
  <inkml:trace contextRef="#ctx0" brushRef="#br0" timeOffset="214356.7478">17031 15776 315 0,'0'0'56'16,"0"0"-13"-16,0 0-10 0,0 0-13 16,0 0-5-16,0 0 3 0,0 0-6 15,0 0-2-15,0 0-6 16,0 0-2-16,-68-40-5 0,68 40-2 16,0 0-2-16,-1 0 1 0,1 0 2 0,0 0 2 15,0 3 2-15,0 3 0 0,0 3-1 16,0 2-1-16,0-4 2 0,0-2 0 15,0 1 2-15,0-1-1 0,0 1 0 16,0-1 2-16,0 0 3 0,0-5 5 0,0 0 7 16,0 0 6-16,0 2 2 0,0-2-1 15,0 0-11-15,0 0-7 0,0-2-6 16,0-5-2-16,0-7-1 0,0-6 1 16,0 8 0-16,1-6-2 0,1 7 3 15,1-1-1-15,0 2 1 0,0 1-3 16,0-1 0-16,1 3 0 0,3-1-3 15,0 2 2-15,1 0-1 0,2 3 2 16,1-1 1-16,1 4 0 0,5 0 0 16,-1 0-1-16,3 4 0 0,-3 4 2 0,-2 2-2 15,-2 1-1-15,-1 3 2 0,-4-6-1 16,-2 6 1-16,-1-4 1 0,-2 1 0 16,-1 1 1-16,-1-2 0 0,0 3 3 15,0-9-2-15,0 1 1 0,0-5 2 16,0 3 1-16,0 2 2 0,-1-2-1 15,-1 2 2-15,2-5 0 0,0 0 3 0,-4 0-3 16,-1 0 0-16,-2-6-3 0,-3-6-1 16,6 5 0-16,0-11-2 15,2 6 1-15,1-1 0 0,-1-1-2 0,2 0 1 16,0 0-2-16,0 7 0 0,0-5 0 16,0 7-1-16,0-1-1 0,0 1-2 15,0 1 1-15,2 1-1 0,-1-2 3 16,6 1-1-16,-1 4 1 0,7 0-2 15,5 0-2-15,-3 4-1 0,3 7-4 0,-2 1 1 16,-5 2-1-16,2 3-7 0,-1-2-14 16,-2 2-22-16,0-1-25 0,-3-4-28 15,1 6-17-15,-3-10-28 16</inkml:trace>
  <inkml:trace contextRef="#ctx0" brushRef="#br0" timeOffset="215190.5339">17507 15722 295 0,'0'0'58'0,"0"0"-5"0,0 0-9 15,0 0-11-15,0 0-9 0,0 0-2 0,0 0-1 16,0 0-4-16,0 0-7 15,23-88-5-15,-23 76 0 0,-4 2-2 16,1 0 1-16,-4 1 1 0,1 2 0 16,-2 1 2-16,0 0-2 0,5 2-2 15,0 3 0-15,3 1 0 0,0-1-1 0,0 1 2 16,0 0-3-16,-1-2-2 0,-1 2-3 16,-3 0-2-16,-4 2 1 0,-1 10 1 15,-3 8 0-15,1 4 3 0,2 4-3 16,3 1-2-16,0 0-2 0,4-8-3 15,2-1-2-15,1 1 4 0,0-5-3 0,0 0 1 16,5-4 4-16,1-4-10 0,-3-5 1 16,0 3 1-16,1-6 0 0,6-3 14 15,3-5 1-15,2-5 6 0,-2-4 2 16,-5-2 2-16,-2-3 2 0,0-2 2 16,-2 1 2-16,-1-1-2 0,1 1 0 15,-1 6-3-15,-1 2-2 0,-1 5-3 16,1 4 1-16,1-3-2 0,-2 4-4 15,1 0 0-15,-1 1-2 0,3 1 1 16,1 2 0-16,6-1-1 0,5 0-3 0,1 2-1 16,4 0-4-16,-2 8 0 0,-1-1-3 15,0 2-2-15,-3 1-1 16,0 0-2-16,-5-4 0 0,0 2 2 16,-2-2 1-16,-3-1 4 0,4 0 3 0,-6-2 2 15,1 1 7-15,-4-4 10 0,0 0 3 16,0 0 3-16,2 0-1 0,1 0-4 15,-2-7 0-15,2-3 1 0,-2 0 2 16,-1-4-4-16,0 0-2 0,0 0 1 0,0-1-3 16,0 3 1-16,0-1-2 0,0 6-2 15,2 2-4-15,-1 1-2 0,1 0 0 16,-1-1-1-16,8-1 1 0,-5 5-2 16,8 1 1-16,5 0-2 15,-2 0 1-15,5 7-3 0,-6 4 0 0,2 0 2 16,-3 0-2-16,0 1-1 0,0 1-1 15,1-1-1-15,-3-5 2 0,-1 0 0 16,0-3 4-16,-6-2 2 0,5-1 2 16,-5-1 1-16,5 0 3 0,0-3-1 15,-4-5 2-15,0 3 1 0,-2-6 1 0,-2 2-1 16,-1 3 2-16,0-3-1 0,0 4 1 16,0 0-1-16,-4-2-1 0,-1 6-2 15,1-1-2-15,-7 2-3 0,-1 0-1 16,-7 7-2-16,-3 9 0 0,2 3-1 15,3 4-3-15,1 4-7 0,0 2-13 0,3 4-29 16,0-2-70-16,2 2-88 16</inkml:trace>
  <inkml:trace contextRef="#ctx0" brushRef="#br0" timeOffset="215891.1478">16311 15445 421 0,'0'0'63'0,"0"0"-11"0,0 0-14 0,0 0-13 16,0 0-11-16,0 0-11 16,0 0-6-16,0 0-1 0,0 0 1 15,0 0 3-15,-16 0 2 0,24 25-1 0,5 12 2 16,0-1-3-16,1 3 2 0,-2-2-1 16,-1-1-2-16,2 0 0 0,-3-5 0 15,2-2 0-15,-3-4 1 0,-1-2 1 16,0-9-3-16,-1-1 6 0,-3-5-5 15,-3-4 3-15,2 1-1 0,-3-5 4 0,0 0 5 16,0 0-5-16,2 0 4 16,-2-13-9-16,0-6 1 0,0-11 2 15,0-1-2-15,-9-6 3 0,1-1-3 16,-3-1 0-16,0 0-2 0,-5 0 2 0,1 4-1 16,-2 5-1-16,1 3 2 0,0 4 0 15,3 3-1-15,3 7 3 0,3-1-3 16,1 6 0-16,3 4 0 0,2 1-3 15,1 3 0-15,0-6 0 0,0-5-2 16,7-2 2-16,5-2 2 0,5 0-1 0,4 5 1 16,0 1-2-16,5 0-1 0,-3 0-1 15,0 1 1-15,-1 1 0 16,-3 2-2-16,-1 2-3 0,-6 1-4 16,1 1-13-16,7 1-8 0,-1 0-17 0,3 0-18 15,-6 1-35-15,-6 5-38 0</inkml:trace>
  <inkml:trace contextRef="#ctx0" brushRef="#br0" timeOffset="216120.6128">16301 15731 466 0,'0'0'66'0,"0"0"-22"15,0 0-14-15,0 0-14 0,0 0-6 16,0 0-5-16,0 0-3 0,0 0-1 16,0 0-2-16,43-37-1 0,-15 22-6 15,4-2 0-15,1 2-6 0,2 1-13 0,1 0-24 16,-1 0-51-16,1 2-54 0,-1 1-103 16</inkml:trace>
  <inkml:trace contextRef="#ctx0" brushRef="#br0" timeOffset="216590.5586">17863 15239 404 0,'0'0'65'0,"0"0"-16"0,0 0-14 0,0 0-9 15,0 0-11-15,0 0 0 0,0 0-8 16,0 0 2-16,0 0-3 0,-35-39-3 16,35 38-3-16,0-1 0 0,0-2-1 15,5-3 1-15,5-4 1 0,7 0 0 16,-1 3-3-16,3 1-4 0,-1 1 1 15,1 0-1-15,2 1 0 0,-1 0-1 16,0 1-5-16,0-1-10 0,-5 0-12 16,1 3-22-16,-6 0-18 0,3 2-30 15,-2 0-20-15,0 0-37 0</inkml:trace>
  <inkml:trace contextRef="#ctx0" brushRef="#br0" timeOffset="216789.0187">17922 15344 469 0,'0'0'71'0,"0"0"-22"0,0 0-14 16,0 0-10-16,0 0-8 0,0 0-8 0,0 0-6 16,0 0-2-16,0 0-2 0,0 0-3 15,44-32-1-15,-24 22-10 0,3 2-8 16,-1-2-47-16,5 3-89 0,-1-1-126 15</inkml:trace>
  <inkml:trace contextRef="#ctx0" brushRef="#br0" timeOffset="217664.7948">20540 15538 10 0,'0'0'-4'0,"0"0"-2"15</inkml:trace>
  <inkml:trace contextRef="#ctx0" brushRef="#br0" timeOffset="218768.1444">21472 15016 267 0,'0'0'66'0,"0"0"-12"0,0 0-9 16,0 0-8-16,0 0-6 0,0 0-6 15,0 0-7-15,0 0-7 0,0 0-4 16,-16-16-4-16,16 14-3 0,-1 2-1 15,1-1-1-15,0-1 0 0,0 2 1 16,0-2 4-16,10-3 0 0,9-1 2 16,4-2-2-16,3 0-3 0,0-1-1 15,2 2-3-15,-3-2-2 0,1 0-4 16,-4 1-3-16,-3 3-3 0,-4 1-5 0,-4 1-9 16,-7 2-16-16,2 1-13 0,-6 0-21 15,0 0-11-15,-3 10-5 0</inkml:trace>
  <inkml:trace contextRef="#ctx0" brushRef="#br0" timeOffset="218952.7304">21455 15191 295 0,'0'0'80'0,"0"0"-14"0,0 0-16 0,0 0-13 15,0 0-13-15,0 0-9 0,0 0-9 16,0 0-4-16,0 0-2 0,0 0 0 15,3 8-5-15,8-5-1 0,10 0-3 16,5 0-11-16,2 0-13 0,7-2-33 16,1-1-42-16,7 0-50 0</inkml:trace>
  <inkml:trace contextRef="#ctx0" brushRef="#br0" timeOffset="220611.856">22622 14827 248 0,'0'0'37'0,"0"0"-14"15,0 0-1-15,0 0 5 0,0 0 0 16,0 0 0-16,0 0-6 0,0 0-5 0,0 0-4 16,0 0-4-16,-45-55-4 0,42 53-1 15,3 2-3-15,-6 0-2 0,-1 2 2 16,-4 8-2-16,-2 3 1 16,3 4-1-16,2 3 1 0,4-1 0 0,0 2 1 15,2-6-3-15,1 4 3 0,1-1-1 16,0-6 1-16,0 6-4 0,0-7 1 15,0 0-3-15,3-1-1 0,1-3 3 16,2 0 0-16,2-3 4 0,0 0 3 16,2-4 1-16,7 0 3 0,-1 0-3 0,6-7 1 15,-5-3-2-15,0-5-1 0,-3-2 3 16,-2 0 0-16,-1-1 2 0,-5 5 1 16,-1-4 0-16,-2 0 1 0,-3 5 2 15,0-8-2-15,0 4 2 0,0 3 0 16,-2-3 1-16,1 6 1 0,-4 0-1 15,2 0-1-15,1 6-3 0,1 0 0 16,-2 0-5-16,0 1-2 0,0 0-4 16,0 1-5-16,-4 2-1 0,-6 1-6 15,-3 8-7-15,-4 8-10 0,4 1-28 0,9 5-29 16,1-5-35-16,6 5-52 0</inkml:trace>
  <inkml:trace contextRef="#ctx0" brushRef="#br0" timeOffset="220830.7486">22888 14936 481 0,'0'0'60'16,"0"0"-15"-16,0 0-13 0,0 0-9 15,0 0-7-15,0 0-3 0,0 0-6 16,0 0-2-16,0 0-4 0,3-50-3 15,-3 48-1-15,0 2-6 0,0-1-9 16,0 0-20-16,0 1-27 0,0-2-38 0,0 2-54 16,0 0-102-16</inkml:trace>
  <inkml:trace contextRef="#ctx0" brushRef="#br0" timeOffset="221611.0694">23187 14820 367 0,'0'0'62'0,"0"0"-12"0,0 0-16 0,0 0-11 16,0 0-8-16,0 0-7 0,0 0 0 15,0 0-2-15,0 0-2 0,0-51-1 16,0 45-1-16,0-2-1 0,0 3-1 16,3-5-1-16,0 7 1 0,6-1 0 15,1-2-1-15,0 4 1 0,2-1-2 0,1 3 0 16,4 0-1-16,-3 6-1 0,3 5-1 16,-5 0 1-16,-4-3 0 0,-2 6 3 15,-4 1-2-15,0 3 1 0,-2 9-1 16,0-3 3-16,-6 2-1 0,-3-1 2 15,-4 1 1-15,2-2-2 0,-1-2 0 0,1-4 1 16,2-6-2-16,5-5 2 0,-1 1-2 16,4-3 1-16,-1-2-3 15,1 1 0-15,1-4 0 0,0 0-1 16,0 3-2-16,1 1 3 0,8-2 0 0,0 3 3 16,4-5 3-16,4 0-3 0,3-2 2 15,5-5-2-15,-5-2 1 0,2-2 0 16,-4 1-1-16,0-3 1 0,-2 1-1 15,-2-1 0-15,1-3 0 0,-4 3 0 16,1-4 0-16,-1 2 2 0,-2 0-1 0,-1 2 0 16,-2 1 0-16,-3 4 0 0,0-5 2 15,0 2 1-15,-1 5 1 16,-2-4 0-16,0 5 0 0,0-1-1 16,0 2 3-16,0 4-1 0,0-5-1 0,0 1 1 15,0-1-1-15,-2 2-4 0,2 3 1 16,0-2 0-16,0 2-3 0,0 0 3 15,-1 0-3-15,-1 0 0 0,1 0 1 16,1 0-2-16,-3 0 0 0,1 7 0 16,-2 5 1-16,3 4 1 0,0 1 0 0,1 6 0 15,0-8-1-15,0 0 1 0,2 2-2 16,5-2 2-16,-1-1-1 0,2-1 2 16,-1-2-2-16,0-3 2 15,3 1-1-15,-3-3-1 0,1-1 3 0,0-1-2 16,-1 0 1-16,1 1 0 0,-5-3-1 15,1 1-1-15,-4-3 0 0,2 2-1 16,2 1-2-16,-2 1 2 0,-2 3 0 16,0 2-3-16,-9 5-1 0,-5 2-8 15,-6 0-12-15,0 1-34 0,-5-3-58 0,-1 2-77 16</inkml:trace>
  <inkml:trace contextRef="#ctx0" brushRef="#br0" timeOffset="221792.6161">23510 14868 478 0,'0'0'42'0,"0"0"-15"16,0 0-13-16,13-86-8 0,-3 67-6 15,4 3-6-15,1 2-2 0,1 1-9 16,-5 6-10-16,4 2-24 0,-2 2-51 15,0 3-60-15</inkml:trace>
  <inkml:trace contextRef="#ctx0" brushRef="#br0" timeOffset="222282.7726">24026 14901 601 0,'0'0'35'0,"0"0"-15"0,0 0-7 16,0 0-7-16,0 0-5 0,0 0-3 15,0 0-1-15,0 0 0 0,0 0 0 16,9-33 3-16,11 47-2 0,0 4-1 16,1 1 0-16,-1 3-2 0,0-1 2 15,-3 0-5-15,4 0 0 0,-3-1-3 0,-2-1-1 16,3-3-4-16,-4 0-6 0,2-3-11 16,-7-4-14-16,2-1-16 0,-4-4-10 15,-3-2 15-15,3-1 15 0,-3-1 30 16,5 0 22-16,-2-8 4 0,-2-1 5 15,-1-5 10-15,-4-5 8 0,-1 1 6 16,-1-5 3-16,-5 2-3 0,-2 2-3 16,-1 1-3-16,3 5-6 0,-2 1-2 15,4 4-7-15,1 4-5 0,-4-1-8 16,1 3-5-16,-4 2-2 0,-7 2-1 0,1 13-1 16,-7 10-1-16,-2 5-2 0,2 5-4 15,-2 4-3-15,-1 2-13 0,3 3-52 16,1-1-112-16,2-2-96 0</inkml:trace>
  <inkml:trace contextRef="#ctx0" brushRef="#br0" timeOffset="228930.957">24861 14792 219 0,'0'0'60'0,"0"0"-11"16,0 0-9-16,0 0-4 0,0 0-8 15,0 0-4-15,0 0-3 0,0 0-5 16,0 0 0-16,-34-37-6 0,33 33-1 16,-1 0-4-16,2-3-2 0,0 3-3 15,0-5 0-15,3 1-1 0,5 1-1 0,0 0 1 16,2 3 0-16,1-1-2 0,1 2-2 16,0 2 0-16,1 1 1 0,4 0 2 15,-1 1-1-15,3 7 0 0,-2 1 1 16,-3 3 1-16,0 2 0 0,-4 2-3 15,-3 2 3-15,2 4-1 0,-5-1 2 0,-1 3 0 16,-2 1-2-16,-1-3 2 0,0 1 0 16,-5-1 2-16,-4-4 3 15,-1-2-2-15,-3 0-1 0,-1-2 0 16,-3-3 2-16,3-4-1 0,1 0 0 0,2-4 2 16,5-1-3-16,-4-1 2 0,5-1-1 15,-2 0 2-15,-2 0-1 0,7 0-1 16,-1-3-2-16,0-6-1 0,3 1-2 15,1-7-1-15,8 0 2 0,5 3 1 16,1 1 1-16,2 2 0 0,1 0 0 0,-4 3 1 16,1 1-1-16,-4 2 1 0,-5 2-1 15,0 1 0-15,-2 0 1 16,0 0 0-16,1 0-1 0,2 0-1 16,-7 0 0-16,0 0 0 0,0 3 2 0,-2 8-1 15,-8 5 0-15,-1 5 0 0,-4-4-3 16,-1-2-6-16,1 0-1 0,0 0-7 15,1-3-12-15,3-1-25 0,3-3-45 16,2-2-45-16</inkml:trace>
  <inkml:trace contextRef="#ctx0" brushRef="#br0" timeOffset="229951.7921">25343 14850 436 0,'0'0'52'0,"0"0"-9"0,0 0-12 16,0 0-6-16,0 0-10 0,0 0-5 15,-21-78-5-15,18 75-3 0,1 0-1 0,2 3-1 16,-1-1-2-16,1 1-2 0,-6 0 1 16,-5 0-2-16,-2 9 1 0,-2 4 0 15,1 7 0-15,3 3 0 0,2 1-3 16,1 2 5-16,2 1-3 0,2-1 0 15,3 0 1-15,-1-8-1 0,2 0 4 0,0 0-2 16,0-7 0-16,3 4 1 16,1-7-1-16,2-4 3 0,2 1 3 15,-3-3 3-15,4-2 3 0,-2 0-1 16,3-10-1-16,3-2 0 0,-5-6 0 0,-3 0 0 16,-2 2 2-16,1 0-1 0,-1-2 2 15,0 0-4-15,0-7 1 0,-1 10-2 16,1-2-1-16,-1 1-2 0,0 4-2 15,2-5-1-15,2 2-1 0,0 5 0 16,2-3 1-16,-2 5 0 0,2 2 0 0,1 2-1 16,-4 0 1-16,7 3-2 0,-7 1 0 15,7 0 1-15,-2 0-2 0,-3 1 0 16,6 7 1-16,-7-2 1 16,4 5 0-16,-1-1 2 0,-4 0-4 0,1 4 2 15,-1-1-1-15,-2-3 1 0,-2 7 3 16,1-6-1-16,-2-5-1 0,0 6 0 15,0-6 1-15,0 1 0 0,0-2 0 16,0-5 0-16,0 0 1 0,0 0 0 16,0 2 1-16,0-1 1 0,0 1 1 0,0-1 1 15,0-1 1-15,0 2-1 0,0-2 0 16,0 0-2-16,0 2-1 0,0-2-2 16,0 0 0-16,0 0-2 15,1 0 1-15,-1 0 0 0,2 0 1 0,-2-2 1 16,4-3-1-16,0 2 1 0,-1 0-1 15,3-3-1-15,-3 3 1 0,0 0 1 16,4-3-1-16,-3 3 0 0,0 0 0 16,4-2-2-16,-4 4 1 0,-1-2 0 15,1 2-1-15,-4 1 2 0,0-2-1 0,0 2 0 16,2 0 0-16,-1-2 0 0,1 2 0 16,-1-1 0-16,1 1 0 0,0 0-1 15,0-2 2-15,2-1-1 0,0 2 0 16,1-2 1-16,2-2-3 0,-4 4 2 15,0-2-1-15,5-2 0 0,0-1 0 16,-2 0 0-16,4-3 2 0,-3 1 0 0,-3 1 0 16,2-3 1-16,-3 6 0 15,0-5 0-15,-2 3 0 0,-1-6-2 16,0-5 2-16,-1 8-1 0,-5-5 1 0,-3 2 0 16,3 5-1-16,-5-6 0 0,1 4 0 15,2 2 0-15,-4-4 1 16,6 5 1-16,-3-2-1 0,1 1-1 0,0 1 2 15,1-1-4-15,3 5 1 0,-5-1 0 16,3 1-1-16,2 1 0 0,0-1 1 0,-2 2-2 16,1 0 0-16,-6 0 0 15,2 0 0-15,3 5-1 0,-1 0 2 16,3 2 2-16,-2 0-2 0,5-4 2 16,-2 7-2-16,1-6 0 0,1 0 0 0,1 1 1 15,0-5-1-15,-2 0 0 0,2 0-2 16,0 3 0-16,0 0-1 0,0 2-2 15,3 1-8-15,0-3-11 0,0-2-18 16,7 2-17-16,-6-1-22 0,7-1-6 16,1 1-2-16,0 0-3 0</inkml:trace>
  <inkml:trace contextRef="#ctx0" brushRef="#br0" timeOffset="230687.6783">24835 15036 108 0,'0'0'41'0,"0"0"4"0,0 0 1 16,0 0-4-16,0 0-3 0,0 0-7 0,0 0-6 15,0 0-7-15,0 0-3 0,26-77-1 16,-23 74-3-16,3-3 0 0,-3 3-3 16,0 0-3-16,6 0-2 0,-5 1 0 15,8 1 0-15,-2-1 4 0,0 2 1 16,7 2-1-16,-2 5-1 0,4 2-3 15,-6 3 0-15,0 1-1 0,-3-1 0 16,-3-2 0-16,2 1 0 0,-3 1-2 16,-2-3 1-16,2 3-1 0,-3-2 0 15,-2 0 0-15,1 1 2 0,-2 1 0 0,0 5 0 16,-8-2 2-16,-3 4-3 0,-8 0 5 16,-3-2-7-16,-4-1 4 0,0 0-5 15,-1-2-1-15,1-1 1 0,3-1-3 16,7-4-5-16,1-3-4 0,6 0-9 15,5-4-10-15,0 3-16 0,4-4-33 0,0 0-32 16,0 0-121-16</inkml:trace>
  <inkml:trace contextRef="#ctx0" brushRef="#br0" timeOffset="231323.7363">25987 14757 500 0,'0'0'50'16,"0"0"-15"-16,0 0-12 0,0 0-7 15,0 0-7-15,0 0-3 0,0 0-5 0,0 0-2 16,0 0-1-16,-28-45 0 0,34 52 3 16,7 7-2-16,3 7-1 0,4 2 0 15,-1 2-4-15,3 3 3 0,0-1-4 16,0 2-1-16,1-2-2 0,0 1-4 15,1-4 0-15,-2-5-1 0,3-2-10 0,-2-6-3 16,-5-3-1-16,-2-5 4 16,-5-2 12-16,0-1 12 0,1-4 6 15,-5-8 3-15,1-1 2 0,-6-5 3 16,-2-3 2-16,-2-2 4 0,-6-8 1 0,-2 6-1 16,-2 2 0-16,-2 3-3 0,3 8-3 15,-3 3-4-15,5 5-2 0,-5 2-4 16,-8 2-2-16,1 8-1 0,-7 9-2 15,2 7-2-15,1 6-2 0,1 6-4 16,2 4-10-16,3 4-23 0,1 1-71 0,3 3-128 16</inkml:trace>
  <inkml:trace contextRef="#ctx0" brushRef="#br0" timeOffset="232939.5772">26989 14373 48 0,'0'0'16'0,"0"0"2"16,0 0 5-16,0 0 2 0,0 0 0 15,0 0 0-15,0 0-3 0,0 0 0 16,0 0-2-16,0 0 0 0,0-20 0 0,0 14 4 16,0 2 2-16,0-2 3 0,0 0-6 15,0 0-1-15,0-6-1 0,0 5-5 16,0 1 1-16,0 1 0 0,0 5-1 16,0-1 1-16,0 1-4 0,0-6-1 15,0 0-2-15,0 0 1 0,0 1-1 16,0 5-1-16,0-1-3 0,0 1 1 15,0-2-3-15,0 2-2 0,0-3-1 16,0 2-1-16,0 1 1 0,0-1-2 16,-1 1-1-16,1 0 1 0,0 0-1 0,-2 0 1 15,1 0 1-15,-2 13 1 0,-1 5-2 16,-2 6 1-16,0-1-1 0,-3 0 0 16,2 0 0-16,0-1-1 0,-2 0 1 15,-1-1-1-15,3 0 0 0,-2-3 2 16,1 2 4-16,0-3-4 0,4-4 5 15,0 1-5-15,1-5 0 0,1-4 0 16,1-1-1-16,1-4 1 0,-2 0-1 16,2 0 0-16,0 2 1 0,-1-1 0 15,1 1 0-15,-2-1-1 0,2 1 2 0,-1 0-2 16,1-1-2-16,0-1 1 0,0 2-3 16,0-2 0-16,0 1-1 0,0-1 2 15,1 2 4-15,4-1-3 0,6 0 2 16,8 1-1-16,2-1 1 0,5-1 1 15,-2 0-1-15,0 0-2 0,0 0-2 0,-8 0 0 16,2-1 0-16,-2-1-1 0,-4 0 3 16,5-1 2-16,-5 1-2 15,-2-3 3-15,0 2-2 0,-3-2 1 16,2 0 2-16,-6 3-2 0,1 1 1 0,-4 1 0 16,0-2 0-16,0-4 3 0,0-1-5 15,0-4 6-15,0 0-5 0,0 6 6 16,-3-3-1-16,2 3 2 0,-2 0 0 15,-2-2 1-15,1 4 0 0,2-1 0 16,0 1 1-16,2 3 0 0,-1-2 2 0,1 2-2 16,-2-2 0-16,1 2-6 0,-1-1 0 15,1 1-2-15,1-2-1 0,-2 2 2 16,1 0-2-16,-2 0 1 16,-3 8 4-16,-1 7-3 0,0 4 3 0,2 1-5 15,1 0-1-15,1-5-2 0,2 3-2 16,-2 1-3-16,3 1-3 0,-2-2-4 15,2 0-7-15,0-1-14 0,0-5-35 16,6 6-35-16,-2-6-60 0</inkml:trace>
  <inkml:trace contextRef="#ctx0" brushRef="#br0" timeOffset="233371.8057">26769 15088 363 0,'0'0'44'0,"0"0"-17"15,0 0-10-15,0 0-9 0,0 0-1 16,0 0-3-16,0 0 1 0,89-41-1 15,-65 35-1-15,3 1-1 0,2 0 0 16,3 0-1-16,0-1-1 0,0 1-1 0,0 1-1 16,-2-1-1-16,-1 3 0 0,-2-2-4 15,-2 1-2-15,3 1-10 0,-2 2-9 16,0 0-13-16,0 0-30 16,-6 0-25-16,-1 5-61 0</inkml:trace>
  <inkml:trace contextRef="#ctx0" brushRef="#br0" timeOffset="233843.5029">26937 15352 481 0,'0'0'55'16,"0"0"-19"-16,0 0-9 0,0 0-9 15,0 0-7-15,0 0-2 0,0 0-3 0,0 0-5 16,0 0 0-16,-25-45-1 0,24 45-1 16,-1-2 0-16,-3 2-1 0,-4 0 0 15,-1 6 0-15,-2 6 1 0,4 3 0 16,1 2 1-16,2-3-1 0,2 1 0 15,0 2 0-15,3-7 1 0,-1 8 0 0,1-1-1 16,0-6 1-16,0 4-2 0,3 0 0 16,3-1-1-16,2 3 1 15,-2-7 2-15,4 0-1 0,-1 2 1 16,3-4-1-16,-1 2 1 0,-1-1-2 0,-4-3 0 16,2 0 0-16,-2 0-2 0,0 0 3 15,0 2-1-15,-3 1 1 0,0 0 1 16,-3 0-2-16,0 5 1 0,-3-1 1 15,-7 4 1-15,-6 0-2 0,-2-1 1 16,-2 0-1-16,0-1-1 0,-5-3-2 0,1 0-6 16,-2-3-17-16,0 0-30 0,-2-3-62 15,8-3-75-15</inkml:trace>
  <inkml:trace contextRef="#ctx0" brushRef="#br0" timeOffset="234068.6262">26927 15401 555 0,'0'0'48'0,"0"0"-15"0,0 0-9 16,0 0-8-16,0 0-6 0,0 0-5 15,-12-81-3-15,15 70-2 0,8-1 0 16,3 2-3-16,5-1-1 0,2 1-1 15,4 6-4-15,1 0-8 0,3 3-14 16,0-2-38-16,1 3-65 0,-3-4-150 16</inkml:trace>
  <inkml:trace contextRef="#ctx0" brushRef="#br0" timeOffset="241642.8821">21538 16243 202 0,'0'0'56'0,"0"0"-12"0,0 0-3 16,0 0-5-16,0 0-7 0,0 0-3 15,0 0-5-15,0 0-5 0,0 0-4 16,0 0-2-16,-21-27-2 0,21 25-5 15,-1 1-2-15,1-1 0 0,0 2 0 16,0-3-1-16,1 1 0 0,9-2-1 16,7 1-1-16,1 2 1 0,7-1 1 15,-1-1 0-15,-2 0-5 0,3 0-4 0,-2 0-2 16,-2-2-2-16,0 1-2 0,0 1-4 16,-5-3-13-16,-1 1-23 0,-5 3-27 15,-3 1-11-15,3 1-22 0</inkml:trace>
  <inkml:trace contextRef="#ctx0" brushRef="#br0" timeOffset="241852.6491">21521 16448 266 0,'0'0'69'0,"0"0"-15"0,0 0-13 16,0 0-15-16,0 0-6 0,0 0-6 15,0 0-1-15,0 0-6 0,0 0-3 16,0 0 0-16,-5 3-4 0,16-3 2 0,9 1-3 16,8-1-6-16,4 3-14 0,2-3-22 15,6 0-41-15,0 0-59 16</inkml:trace>
  <inkml:trace contextRef="#ctx0" brushRef="#br0" timeOffset="244520.2151">26334 15745 340 0,'0'0'52'0,"0"0"-8"15,0 0-15-15,0 0-8 0,0 0-2 16,0 0 0-16,0 0-3 0,0 0-2 15,67-80-4-15,-46 70-3 0,5 0-1 16,3-1-3-16,3 1-1 0,3-1-1 16,1-1 1-16,3 1-2 0,1-1 1 0,-1 2-2 15,2 0-2-15,1 3-1 0,-2 1-2 16,4-1-2-16,3 2-4 0,0-1-9 16,0-1-17-16,0 3-18 0,-2-1-29 15,-2 1-20-15,-3-1-16 0</inkml:trace>
  <inkml:trace contextRef="#ctx0" brushRef="#br0" timeOffset="245239.8174">24726 15199 299 0,'0'0'73'0,"0"0"-14"0,0 0-13 16,0 0-10-16,0 0-6 0,0 0-10 15,0 0-8-15,0 0-7 0,0 0-9 16,36-41 4-16,-7 22-4 0,6 1 4 15,4-1 0-15,4-1-1 0,2 1 2 0,3 1-2 16,-3 2-3-16,1 0-2 0,-1 1-3 16,1-1-4-16,0 0-3 0,5-2-12 15,1 0-16-15,-1-3-20 16,-1-1-26-16,-1 1-15 0,-2-1-20 0</inkml:trace>
  <inkml:trace contextRef="#ctx0" brushRef="#br0" timeOffset="245882.6898">25459 14256 216 0,'0'0'51'16,"0"0"-10"-16,0 0-1 0,0 0-5 16,0 0-4-16,0 0-6 0,0 0-4 15,0 0-2-15,0 0-3 0,0 0-4 0,-52-65-3 16,48 63-1-16,1 1-4 0,-3 1-3 16,-5 0-1-16,-4 9 0 0,-4 7 1 15,6 1-1-15,-1 6 0 0,4 1 0 16,-1 5 0-16,3 1-1 0,2-2 0 15,2 1 1-15,2-2 0 0,2 0-3 0,0-3 2 16,0 1 2-16,5-5-4 0,2 1 5 16,3-5-3-16,0-3-2 15,-1-3 0-15,2-2-1 0,-4-3 0 16,5-5 1-16,7 0 3 0,-2 0 0 0,6-6 1 16,-2-7-1-16,-4 0 0 0,0-3-3 15,-5 0 5-15,-4 4-3 0,-3 2 6 16,-2 8 1-16,-3-5 3 0,0 3-1 15,0-2 0-15,0-3-4 0,-3 4-1 16,0 1-4-16,-5-1-1 0,3 3 0 0,-7 2-2 16,-6 0-3-16,2 4 1 0,-4 6-3 15,5 1-3-15,4-2 0 16,3 3-6-16,4-3-7 0,2 3-11 16,1 1-26-16,1-4-22 0,0 4-23 0,7-4-29 15</inkml:trace>
  <inkml:trace contextRef="#ctx0" brushRef="#br0" timeOffset="246280.6802">25651 14377 305 0,'0'0'63'0,"0"0"-6"0,0 0-13 0,0 0-8 16,0 0-9-16,0 0-6 0,0 0-7 15,0 0-6-15,0 0-4 0,-33-68-2 16,32 67-1-16,1 1-2 0,-6 0 0 16,-4 1 0-16,1 5-2 0,-1 5 3 15,2 3-1-15,5-4-1 0,-2 8 1 0,4-7 0 16,1 3 0-16,0 4 0 0,0-6-1 16,1 4 0-16,7-3 0 0,-2-6 0 15,5 3 0-15,0-4 2 0,1-2 2 16,2-1 1-16,-1-1 2 0,-1-2-2 15,0 0-1-15,-1 0 1 0,4-7 2 0,-7 1-1 16,5-2 0-16,-5 2 0 0,-3-5-1 16,0 2 1-16,-1-3 1 15,-1 1-1-15,-3 0-1 0,0-1-1 16,0 2 1-16,0-1-2 0,-5 4 1 0,0-1-3 16,-4 3-3-16,-6 2-4 0,-3 3-8 15,-7 5-8-15,-1 7-44 0,-1 6-80 16,0 2-119-16</inkml:trace>
  <inkml:trace contextRef="#ctx0" brushRef="#br0" timeOffset="248680.9234">23332 15989 158 0,'0'0'45'0,"0"0"0"16,0 0-6-16,0 0 0 0,0 0-5 15,0 0 0-15,0 0-4 0,0 0-4 16,0 0-3-16,-17-66-4 16,14 63-4-16,0 0-7 0,0-1-5 0,3 4-2 15,-9 0-1-15,-2 0-2 0,-7 0 1 16,-5 9-1-16,2 2 0 0,-1 6 1 15,3 3 0-15,-1 3 0 0,2 1-1 16,0 3 0-16,2-1 1 0,3 3 0 16,4-2 1-16,1 2-1 0,3-3 0 0,4-1-2 15,1-2 2-15,0 0-1 16,3-3 2-16,6-4-2 0,2 1 2 0,2-3-1 16,3 0 2-16,2-4-2 15,1-2 4-15,1-1-5 0,3-3 4 0,-1-3-2 16,4-1 0-16,0 0 2 0,-1-3 1 0,-3-3 0 15,-2-3 1-15,-6 2 2 16,-2 0-2-16,-5 1 3 0,-4 1 1 16,2 3 1-16,-5 2 0 0,0-7-1 15,0 1-3-15,0-3 1 0,0 0-2 0,-8 3-2 16,2 0-2-16,-7 3 0 0,-7 1-2 16,-4 2-1-16,-5 3-2 0,1 5 1 15,6 1-6-15,1 2-3 0,6-4-2 16,5 3-6-16,4-3-5 0,3-4-19 15,0 6-29-15,3-3-31 0,0 5-39 0</inkml:trace>
  <inkml:trace contextRef="#ctx0" brushRef="#br0" timeOffset="249122.1236">23629 16088 357 0,'0'0'58'0,"0"0"-8"16,0 0-8-16,0 0-10 0,0 0-7 15,0 0-3-15,0 0-5 0,0 0-1 16,0 0-4-16,0 0-4 0,-6-68-2 16,4 63-4-16,2 5 0 0,0-1-3 15,0 1-2-15,0 0 2 0,-6 0-1 16,-2 0 0-16,-2 3 3 0,-2 5-1 15,3 4-1-15,4 3 1 0,-1-2-2 16,3 4 1-16,3 3 0 0,0-2 0 16,0 6-1-16,0-2 1 0,4-4-3 0,4 0 3 15,1-2-2-15,2 0 1 0,2-5 0 16,0 0 1-16,1-1 1 0,-2-3-1 16,1-2-1-16,-3 0 1 0,-6-4-1 15,8-1 2-15,-6 0 1 0,6 0 1 16,-1 0 1-16,-4-3-1 0,4-8-1 15,-6 4 1-15,1-8 1 0,-3 4 1 16,-3-3 1-16,0-5-1 0,0 2 0 16,-2-1-2-16,-2 3-2 0,-2-1 2 15,0 7-3-15,-1-4-2 0,0 1-2 0,1 4-6 16,0 1-9-16,-5 2-31 0,2 5-53 16,-7 0-97-16</inkml:trace>
  <inkml:trace contextRef="#ctx0" brushRef="#br0" timeOffset="251003.9862">24628 16405 211 0,'0'0'48'0,"0"0"-5"0,0 0-2 0,0 0-4 16,0 0-9-16,0 0-4 0,0 0-6 15,0 0-5-15,0 0-3 0,19-28-3 16,-10 17-1-16,3-4-2 0,0 2 1 15,-1 0 0-15,1-2-1 0,-2 1 3 16,1-2-2-16,-2-3 2 0,0-1-2 0,1-1 0 16,-3-1 0-16,-1-3 0 0,0 1-1 15,-3 0 1-15,-2 5-1 0,-1 0 1 16,0 1-2-16,0-2 0 16,-5-3-1-16,-1 2-2 0,0 7 3 0,0 0-1 15,3 5 1-15,-2-2 1 0,0 3 0 16,2 3 1-16,2 2-1 15,1 3-2-15,-2-2-3 0,2 2-3 0,0 0 0 16,-1 0-1-16,-1 0 2 0,1 13 2 16,-1 5 0-16,2 6-2 0,0 2 1 0,0 1-1 15,2 1 2-15,2 1 0 0,2-1-1 16,-1-1 0-16,1 0 1 0,0-7-2 16,-1-3 1-16,-1-3 0 15,3-2 1-15,-1-3 0 0,1 2-1 0,-1-4 1 16,1-2-1-16,3 0 2 0,0-5 0 15,7 0 2-15,1-3-2 0,7-5-2 16,-2-3 0-16,-3 1-1 0,2-1 0 16,-1-1 4-16,-3 0 0 0,-1-1 1 15,-1-3 0-15,-1 1 0 0,-5-1 1 0,0 1-2 16,0-4 1-16,-3 0 0 0,-2 4 0 16,-2-1 2-16,-2-3 1 0,-1 7-1 15,0-7 0-15,0 6 1 0,0 1 0 16,0 0 4-16,0 6-4 0,0 1 3 15,0 5-1-15,0-1-2 0,0 1 0 0,0-1-4 16,0-1-1-16,-1 2-1 0,-1 0 0 16,-2 0-1-16,-4 7 1 15,-1 7-1-15,0 6 1 0,1 0 0 16,4-5 0-16,1 3-2 0,2-6 0 0,-1 3 0 16,2 5-2-16,0-8 2 0,0 0 1 15,0-1 0-15,0-6 0 0,0-1 1 16,2 1 1-16,-2-5 0 0,0 0 3 15,0 0 1-15,1 1 1 0,-1-1 5 16,2 0-3-16,2 0-3 0,-1 0-1 0,4-6-3 16,5-6 0-16,-2-2 1 0,3-2-2 15,3 2 1-15,-2 1-2 0,-1 6-3 16,2 0 1-16,0 2 0 16,-3 4 1-16,7-1 3 0,0 2 0 0,1 3-1 15,6 9 0-15,-3-1-2 0,-4 5 1 16,-3 4-1-16,-5 2 2 0,-3 2-1 15,-4 2 2-15,-4-1-1 0,0 1 0 16,-10-3 1-16,-3-2-2 0,-7-1 1 16,-3-3 1-16,-3-4 1 0,-2-1 1 0,0-7-1 15,2 0 0-15,8-4 1 0,0-1-1 16,1-1-5-16,7-2-13 0,-7-7-47 16,8 3-97-16,1-5-118 0</inkml:trace>
  <inkml:trace contextRef="#ctx0" brushRef="#br0" timeOffset="259831.6622">23533 16805 110 0,'0'0'31'16,"0"0"-2"-16,0 0-1 0,0 0-5 15,0 0-4-15,0 0-2 0,0 0-3 16,0 0-3-16,0 0 0 0,-7 2-4 15,7-2-2-15,0 0-1 0,0 0 1 16,7-1 3-16,0-3-3 0,11-3-1 16,-2 3 2-16,5 0-2 0,7-4 1 15,1 2 1-15,1 0-2 0,3 1-1 0,3-1 1 16,2-2-3-16,5 3 0 0,1-2-1 16,3 0-1-16,1 0 0 0,3 0-2 15,-1 1 1-15,1 2-3 0,1-4 1 16,1 2-1-16,4 0 2 0,-2 0-1 15,0 1 3-15,1 1 0 0,-2-1-3 0,-3 2 4 16,-1-2-5-16,-4 2 1 0,2-1-1 16,-2 1 0-16,-4 0 5 15,-1 2-2-15,-4-4 5 0,-2 3-2 16,-5 1-1-16,-9 1-1 0,-3 0 0 0,-6 0-1 16,-6 0 1-16,7 0 2 0,-7 0 1 15,-1 0 0-15,1 0 0 0,-6 0 2 16,0 0 2-16,0 0-1 0,2 0 2 15,-2 0-3-15,0 0-4 0,0 0-6 16,0 0-7-16,0 0-3 0,-3 0-7 0,-5 0-9 16,-6 0-28-16,-5 0-19 0</inkml:trace>
  <inkml:trace contextRef="#ctx0" brushRef="#br0" timeOffset="260399.9391">23339 17066 194 0,'0'0'39'0,"0"0"-13"15,0 0-4-15,0 0-1 0,0 0 1 0,0 0-1 16,0 0-3-16,0 0-7 0,0 0-1 16,0 0-3-16,-23-41-1 0,32 35 2 15,7-2 0-15,1 2-1 0,9 2 2 16,3-4-4-16,0 3 2 0,4-2 2 15,1 2 0-15,4-1 0 0,1 0 1 16,2 0-4-16,4-1 2 0,-2-1-3 16,3-1 0-16,2 1-2 0,1-4-2 15,4 2 3-15,1-3-3 0,1-1 1 16,3 2-1-16,0 3-2 0,0-4 1 0,2 2-1 16,-1 1 0-16,0-3-1 0,-1 6-3 15,-2-4 2-15,0 2-3 0,-1 2-1 16,-2 2 1-16,-3-2 0 0,-3 3-1 15,-3 0 3-15,-3 1-2 0,-3-1 0 16,-3 3 0-16,-2-1 0 0,-5 2-1 16,-8 0 0-16,-1 0 2 0,-7 0-2 0,1 0 2 15,-2 0-1-15,-6 0 0 0,1 0 0 16,-6 0 0-16,0 0-4 16,0 0 0-16,2 0-7 0,0 0-15 0,-2 0-12 15,0 0-31-15,-6 0-9 0,-7-1-26 16</inkml:trace>
  <inkml:trace contextRef="#ctx0" brushRef="#br0" timeOffset="260722.4521">23960 16973 179 0,'0'0'67'0,"0"0"-8"15,0 0-8-15,0 0-11 0,0 0-9 0,0 0-7 16,0 0-6-16,0 0-4 0,0 0-4 16,0 0 0-16,-45-6-4 0,58 3-1 15,8-2-2-15,8 1 2 0,0 3 1 16,0-7-5-16,2 3 1 0,3-1-1 15,-1 0 0-15,2 0-1 0,0 2-3 0,0-3 1 16,1 1-4-16,-1-1-3 16,3-1-4-16,0 1-11 0,0-1-13 15,-1 2-21-15,-2 0-48 0,1-1-43 16</inkml:trace>
  <inkml:trace contextRef="#ctx0" brushRef="#br0" timeOffset="262422.7598">30512 13657 48 0,'0'0'19'0,"0"0"-1"15,0 0 1-15,0 0 3 0,0 0 2 0,0 0 2 16,0 0 0-16,0 0-4 0,0 0-6 16,0 0-3-16,-29-5-2 0,29 5 0 15,-2 0 3-15,2 0 0 0,0 0 0 16,0 0 0-16,5 0 0 0,9 0-1 15,8 0 0-15,7 0-1 0,0-2-3 0,3 2 3 16,4-4-2-16,1 1-2 16,7-1 1-16,1-3-4 0,4 2-4 0,1 0 0 15,4-2 0-15,1 1-1 16,1 0-1-16,-1 0-1 0,0 2-2 0,0-1 4 16,-2 2 0-16,-1 0 0 0,-4 0 0 15,-2 0-3-15,-2 2 1 0,-2-2-1 16,1-1 2-16,-2 1-1 0,2 1-2 15,-2-3 1-15,-1 0-8 0,-1 2-1 16,0-2 2-16,-3 0-3 0,-1 0 8 0,0 0 2 16,0 1-7-16,-2 0 11 0,-1 0-7 15,-3 1 4-15,-9 0-1 16,-2 2-2-16,-6-1-2 0,0 1 2 0,-1-1 1 16,-7 1 0-16,2 1 9 0,-6 0-10 15,0-2-1-15,0 2-2 0,0 0-9 16,0-1 1-16,0 1-5 0,-10-2-14 15,-7 2-16-15,-8 0-41 0</inkml:trace>
  <inkml:trace contextRef="#ctx0" brushRef="#br0" timeOffset="262951.0532">30379 13821 168 0,'0'0'51'0,"0"0"-2"15,0 0-5-15,0 0-10 0,0 0-5 0,0 0-6 16,0 0-5-16,0 0-4 16,0 0-4-16,0 0 0 0,-51-37-1 15,57 33-2-15,7 0-2 0,7-1 2 16,5 2-2-16,1-1 1 0,3 3 0 0,1-3 3 16,3 3 0-16,3-4 2 0,4 3-2 15,6-4 2-15,0-2-1 0,7 0-3 16,4-2-4-16,2-1 1 0,3 0-3 15,0 1 0-15,-1-1 0 0,-2 3-1 16,0-3 0-16,-2 1 3 0,0 2-1 0,-1-2 0 16,-3 1-1-16,0 2-5 0,-3-3 0 15,-1 2 0-15,-2 0-2 16,-3-2 2-16,-2 1-1 0,-1 2-3 16,-2-2-1-16,-4 2-1 0,-2-1-2 0,-3 0 4 15,-1 2-2-15,-1 1 10 0,-2-2-8 16,0 1 7-16,-2 1-8 0,-6 1 0 15,-8 1-3-15,-1 1-8 0,-5 2-11 16,1-1-18-16,1 1-16 0,-6 0-7 16,0-2-9-16,0 2-35 0</inkml:trace>
  <inkml:trace contextRef="#ctx0" brushRef="#br0" timeOffset="263463.6993">30467 13873 192 0,'0'0'48'0,"0"0"-2"16,0 0-6-16,0 0-14 0,0 0-7 16,0 0-9-16,0 0-3 15,0 0 1-15,0 0-6 0,0 0-4 16,-68-12 5-16,68 12 8 0,0 0 2 0,0 0 7 16,3 0-4-16,11 0-5 0,5 0 0 15,9-3-5-15,-1 0 7 0,1-1-3 16,3-2 0-16,4 1 3 0,1 1-2 15,4-2-2-15,3-1-1 0,0 2-4 16,5-5 0-16,4 0-2 0,1 2-1 0,7-3-1 16,2 1-1-16,2-1 0 0,1 1-2 15,-1 2 6-15,-1-2-2 0,-7 3-1 16,-1 2 1-16,-6-2-4 16,-7 1-2-16,-4 2 3 0,-5-1-1 0,0 0 0 15,-5 1 0-15,-2-1 0 0,-3 0-1 16,-7 3 0-16,-2-3-1 0,-3 4-1 15,-2-4-1-15,0 2-1 0,-4 1-2 16,-1 1-3-16,-1-2-2 0,0 0-7 16,1 1-19-16,0-1-25 0,-4 3-26 0,0-1-42 15</inkml:trace>
  <inkml:trace contextRef="#ctx0" brushRef="#br0" timeOffset="263880.4217">30523 13943 323 0,'0'0'41'0,"0"0"1"16,0 0-2-16,0 0-6 0,0 0-10 16,0 0-11-16,0 0-5 15,0 0-3-15,0 0-2 0,0 0 5 16,67-45 2-16,-27 39-3 0,1 0 2 0,1 0-5 16,2 2-2-16,1-1-6 0,0-1 4 15,0-2-6-15,4 2 6 0,-1-2-1 16,4 1 0-16,1-1 1 0,3-1-3 15,0 1 6-15,2-1-3 0,-2 0 0 16,-3 0-2-16,-3 1-5 0,-5 3-2 0,-5-2 1 16,-2 2-1-16,-3 1 2 0,-1 1-3 15,-2-1-10-15,-3 1-7 0,-3-2-6 16,-6 2-14-16,-1 1-20 16,-2 2-14-16,-2 0-21 0,-4 0-30 0</inkml:trace>
  <inkml:trace contextRef="#ctx0" brushRef="#br0" timeOffset="266787.2734">29894 13839 26 0,'0'0'10'0,"0"0"-1"0,-89-14 2 15,58 10 1-15,1-3 1 0,1 1 1 16,-1 0 5-16,1-1 8 0,0-1 2 15,3 0 0-15,0 1-6 0,4-2 6 16,0-1 2-16,1 2-4 0,2-5-1 16,-3 2-13-16,1-2-9 0,-1-2 1 0,0-1-2 15,-1 0 1-15,1-2-1 0,2-3 4 16,-2-1-1-16,2-5 0 0,3-1 0 16,-1-3-1-16,4 0 1 15,2-1-1-15,5-1 2 0,3 0 0 0,1-2 0 16,3 0 2-16,0-1-1 0,0 1 3 15,4 0-2-15,1-2-6 0,-1 2 0 16,0-1-3-16,5 0 4 0,-2-1 1 16,3 2-2-16,2-1 0 0,-1-2-2 15,3 1 2-15,0 1 1 0,0 2 1 0,2 4-1 16,-1 3 1-16,2 0-2 0,2 2 0 16,1 0 0-16,5-2 2 0,2 2-2 15,5-3 0-15,3 1-2 0,4-3-3 16,5 0 2-16,3-2-2 0,3 1 4 15,4 0-2-15,4 1 1 0,0-2 1 0,4 2 0 16,3-2 1-16,-2 0-1 0,1 3-1 16,0 0-1-16,-1 1 0 15,-1 2 0-15,2 4-1 0,-2 0 0 16,1 3 2-16,-1 2-1 0,0 2 0 0,0 0 0 16,2 1-1-16,1 1 0 0,0 1 0 15,2 3-2-15,0 0 1 0,1 0 0 16,-1 3 3-16,1 1 3 0,0 3 0 15,-2 0-1-15,-1 2-4 0,-1 0-1 16,-2 2 0-16,0 2 0 0,-1 4 1 0,-2 0 0 16,-1 3-1-16,-1 2 1 0,-2-1 2 15,-2 1 2-15,0 1 0 0,-2 2 1 16,1 0-6-16,-1 2 0 16,-2 0-1-16,3 3 1 0,1-1 0 0,-2 3 2 15,1 0-3-15,-7 0 8 0,-2-1-6 16,-6 1 7-16,-7 1-1 0,-3-2-6 15,-1 3 6-15,-4-2-6 0,1 2 0 16,0-1 0-16,-1 0 0 0,-3 2 0 16,1 0 3-16,-1 3-4 0,-2 0 4 0,2 1-3 15,-4 2 1-15,-1 1 0 16,-2 0-2-16,-4 4 0 0,2 1-1 0,-4 4 0 16,-4 2 1-16,-2 1 2 15,0 1-3-15,-9 2 3 0,-2-5 0 0,-3 0 0 16,0-4 3-16,-1-2-3 0,0-2 4 15,2-5-1-15,-3-3-2 0,3-1 1 16,-3-1-1-16,1-4 1 0,-2 0 0 16,1-3 0-16,-1 0 0 0,-1-1 2 15,0 0-2-15,-4 0 1 0,1-1-6 0,-3-1 2 16,-3 2 0-16,-7 0 1 0,-8-1 4 16,-7 3 2-16,-6 1-4 0,-2 0 2 15,-4 0-3-15,3 3 1 0,-5 0 0 16,-1 1-6-16,-1 0-1 0,1-1 1 15,-1 0-1-15,0 0 5 0,0-3 0 0,-3 1 1 16,-2 0-1-16,-1-1 1 0,-1-2 4 16,-6 0-9-16,0 1 5 15,-5-4-4-15,0-2-2 0,0-1 6 16,-1-1-5-16,-1 0 1 0,0-2-4 0,-1 0-2 16,-2 0-4-16,1-3-1 0,4 0 0 15,6-3 2-15,9-3-4 0,10 0-9 16,10 0-13-16,11-4-45 0,3-7-67 15</inkml:trace>
  <inkml:trace contextRef="#ctx0" brushRef="#br0" timeOffset="281123.467">29659 6223 44 0,'0'0'16'0,"0"0"-4"16,0 0 0-16,0 0-2 0,0 0 2 15,0 0-1-15,0 0 0 0,0 0 2 16,0 0 0-16,-12 3 3 0,10-3 1 16,2 2 1-16,0-2-1 0,0 0 1 0,0 0-1 15,0 0-3-15,0 0-4 0,0 0 0 16,0 0-3-16,9-10-2 0,6-1 1 16,6-6 0-16,4-2 0 15,1 0-1-15,3 1-1 0,-2-2 1 0,0 2-2 16,-3 1 2-16,2-1 2 0,0 1 1 15,4-3-1-15,7-1 1 0,0-1-2 16,5-3-4-16,0-1 1 0,-1 0-1 16,0 1-5-16,0-1 4 0,1 0-3 15,4-1 2-15,-1 0 1 0,1 2-1 0,-1-2-1 16,-2 1 1-16,-5 2 1 0,-3 2-2 16,-6 2 6-16,-3 4-4 0,-6 1 0 15,-3-1 4-15,-2 4-3 0,-1-3 0 16,-5 7-1-16,1-3 0 0,0 0 1 15,-4 3-2-15,4-4 1 0,2 2-2 0,-7 3-1 16,6-4 2-16,-3 4-1 0,-1 2 0 16,1-2 0-16,-5 4 0 15,1 2-1-15,-4 1-2 0,3-4 1 16,2 3 0-16,0 0 1 0,4-4 2 0,-5 4-1 16,0-1 1-16,1 0-1 0,-5 2 1 15,0-1 0-15,0 1 0 0,1 0 1 16,2-2-1-16,-2 2 1 0,1-1-1 15,-1 1 1-15,1 0-1 0,-1-2 3 16,1 2-2-16,-1 0 0 0,1 0-1 0,-1 0-4 16,0 0 2-16,1 0-2 0,-2 0-2 15,1 0-1-15,-1 0-1 0,2 0 0 16,-2 0 0-16,0 0-2 16,1 0 1-16,-1 0-1 0,0 0-3 0,2 0-4 15,-2 0 3-15,0 0 1 0,0 0 2 16,0 0 1-16,0 0 0 0,0 0-1 15,0 0-1-15,0 0 3 0,0 0 0 16,0 0 3-16,0 0 3 0,0 0 0 16,0 0 2-16,0 0 1 0,0 0 1 0,0 0 2 15,0 0-1-15,0 0-1 0,-2 0 1 16,1 0-2-16,-1 0-2 0,-3 2 1 16,-7 1-4-16,-4 2 0 0,-4 1 0 15,1-2 1-15,0 1 4 0,5-2 4 16,-2 2-3-16,0-3 5 0,3 1-1 15,-2-1 4-15,4-1 2 0,7-1-2 16,-8 2 1-16,6-2-4 0,-7 2-2 16,2-2-1-16,5 0 0 0,1 1 0 15,5-1 0-15,-2 0-2 0,2 0 2 0,-2 0 0 16,1 1-2-16,-1-1 2 0,1 0-2 16,0 0-1-16,-1 0 0 0,1 0 0 15,-1 0-2-15,1 0-1 0,-1 0-1 16,1 0-1-16,1 0 2 0,0 0 7 15,0 0 4-15,0 0 8 0,0 0-1 0,1-1 0 16,9-2-5-16,5-2-4 0,-2-2-3 16,5-1-1-16,2-1 3 15,1 1-3-15,2-2 3 0,2 0-4 16,1 0-1-16,-1 1 1 0,-1 0-2 0,1 0 2 16,-4 0-1-16,-2 1 1 0,-3 4 0 15,-3-3-1-15,-2 4 3 16,-2 1-2-16,0-1 4 0,-5 1 4 0,1 0 4 15,-5 2 4-15,0-1 3 0,0 1 1 16,1 0-3-16,2-2-2 0,-2 2-5 0,-1-2-4 16,0 2-2-16,2-1-2 0,-2 1 0 15,0-1-3-15,1 1-1 0,-1 0-1 16,0 0-2-16,0 0-3 16,0 0 2-16,0 0-5 0,0 0 1 0,0 0 3 15,0 0 3-15,0 0 3 0,-3 0 1 16,-1 4 1-16,-2 6 0 0,-1 2 1 15,-2 0 0-15,-2 3-2 0,1-2 1 16,-1 3 0-16,-1 0-1 0,0 2-1 16,-2 2 1-16,0 2-2 0,-3 1 1 0,3 0-1 15,-2-1-1-15,3 0 1 0,1 0 1 16,1-3-2-16,3-3 1 0,1-2-1 16,4-4 1-16,-1-1 1 0,-2 1 0 15,3 0-2-15,0-2 2 0,2-3-2 16,-1 0 0-16,2-5 1 0,-1 0-3 15,1 0 2-15,0 1 1 0,-1 1-1 16,1 0 1-16,-2-1-1 0,2 1 1 16,0 0 0-16,0-1-1 0,0 0-5 15,-1 0-2-15,1 1-7 0,0 0-6 0,0-1-7 16,0-1-13-16,0 2-11 0,0-2-11 16,0 0-25-16</inkml:trace>
  <inkml:trace contextRef="#ctx0" brushRef="#br0" timeOffset="281511.6429">30565 5520 254 0,'0'0'65'0,"0"0"-13"0,0 0-12 16,0 0-10-16,0 0-13 0,0 0-7 15,0 0-7-15,0 0-3 0,0 0-2 16,0 0-2-16,-14-11-1 16,14 11 0-16,-2 0 2 0,2 0 1 0,-1 0 2 15,1 0 2-15,0 0-1 0,0 4 1 16,0 3-2-16,0 5 2 0,0 5-2 15,0-6 1-15,1 4-1 0,2 1 0 16,-1-7-1-16,2 7 1 0,-2-5-4 16,1 0-1-16,2 4-1 0,-2-7 2 0,1 8 2 15,2-1 3-15,2 0-1 0,3 3-7 16,-2-1-6-16,-2-5-10 0,0 0-14 16,3 2-31-16,-4-3-37 0,3 5-79 15</inkml:trace>
  <inkml:trace contextRef="#ctx0" brushRef="#br0" timeOffset="283044.7169">24693 8046 31 0,'0'0'8'0,"0"0"-2"0,0 0 0 16,0 0-1-16,0 0-2 0,0 0-1 0,0 0-3 16,0 0 0-16,0 0-1 0,0 0 1 15,-2-15 0-15,2 15 1 16,0-2 1-16,0 2-2 0,0-1 1 0,0 1-1 16,0-2-2-16,0 2 3 0,0-1 2 15,0 1-1-15,0-1 0 0,0 1 1 16,0-2-2-16,0 2 4 0,0-1-1 15,0 1 1-15,0 0 2 0,0 0-1 16,0 0 2-16,0 0 0 0,-1 0 0 16,1 0 1-16,-2 0 1 0,2 0-3 0,-1 0 0 15,1 0-2-15,-2 0-4 0,-3 0 0 16,-1 1-1-16,-3 3-2 0,-4 4 0 16,2 0 3-16,-5 2-2 15,1-3 1-15,1 3-2 0,-1-1-1 0,4-3-2 16,-1 2-3-16,5-2-6 0,1 2-14 0,0-3-28 15</inkml:trace>
  <inkml:trace contextRef="#ctx0" brushRef="#br0" timeOffset="283721.2534">24525 8743 24 0,'0'0'19'0,"0"0"-3"15,0 0-7-15,0 0-5 0,0 0-1 0,0 0 0 16,0 0-3-16,0 0-3 16,0 0-3-16,0 0-2 0,11-26-3 15,-11 24-4-15,2 1-9 0</inkml:trace>
  <inkml:trace contextRef="#ctx0" brushRef="#br0" timeOffset="284582.4479">24680 8409 30 0,'0'0'9'15,"0"0"0"-15,0 0-2 0,0 0-1 16,0 0-1-16,0 0-1 0,0 0 0 15,0 0-2-15,0 0 1 0,0 0-4 16,27-67-2-16,-27 67 2 0,0-2-1 16,0 2 0-16,0 0 2 0,0-1 0 0,-3 1 0 15,-7 0 2-15,-7 0-2 0,-1 8 2 16,4-4 0-16,2 4 2 0,5-3 3 16,2-4 5-16,2 2 1 0,3-3 7 15,-2 0-1-15,2 0 1 0,-4 3-2 16,-1-2 1-16,1 1-1 0,-5 1 0 15,4-1-1-15,0-1 1 0,1 1 2 16,-2-2 5-16,2 1 3 0,-1 1 4 16,0 0-1-16,5-2-6 0,-2 0-5 15,2 0-5-15,-1 0-4 0,0 1-2 0,-5-1-2 16,-2 1-3-16,2-1-3 0,-5 3 1 16,7-3-4-16,-7 5 0 0,-4 1-1 15,0 3-1-15,-2 3 1 0,1 2 1 16,-1 1 1-16,-1 3 1 0,-2 3 3 15,-2 1 2-15,0 4-1 0,-4-1-2 0,0 0-1 16,1-1-1-16,-1-3 2 0,4 1-1 16,-1-3-1-16,-1 0 1 0,3 0-1 15,-1-2 0-15,-1 1 0 16,1-1 0-16,1-1 0 0,-1 1 0 0,-1 0-1 16,-2 1 1-16,1 0 0 0,0 1 0 15,1-1 1-15,0-1-1 0,4-1 0 16,1-2 0-16,3-4 0 0,4 1 1 15,3-5 0-15,1 0-1 0,-6 1-1 16,1 2 1-16,-3 2-2 0,0 0 1 0,-4 1-1 16,2 0 1-16,-3 2 0 15,0-1 1-15,1 0-2 0,0 1 1 0,1-4-1 16,0 2-1-16,-1 0-1 16,3 2 2-16,0 0 2 0,2 1-4 0,-2 2 3 15,1-1-4-15,0 4 1 0,-2 2 3 16,-1 1-2-16,-1 0 2 0,-3 4 0 15,2-2 0-15,0 1-1 0,-2-2 2 16,2-1 0-16,2-2 0 0,0-1 0 16,-1-4 0-16,3-2-1 0,-1 0 2 0,5-5-1 15,-1 0 0-15,-1-1 2 0,0-1-2 16,-6 4 0-16,2-1-2 0,0 3-1 16,-4-1-2-16,2 1 1 0,0-1-2 15,0-1 2-15,5-3-1 0,5-4 1 16,3 1 0-16,3-4 1 0,-1 1 0 15,2 1-5-15,3-3-6 0,-1 0-15 16,1 0-17-16,0 0-17 0,0 0-9 16,0-7 9-16,4-6 4 0,6-4-8 15</inkml:trace>
  <inkml:trace contextRef="#ctx0" brushRef="#br0" timeOffset="285319.7452">23384 9097 79 0,'0'0'28'0,"0"0"2"16,0 0 0-16,0 0-3 0,0 0-2 0,0 0-3 16,0 0-4-16,0 0-3 0,0 0-4 15,2-7-3-15,-2 7-3 16,0 0-4-16,0 0 0 0,-2 0-1 0,-4 7 0 16,-4 6 3-16,-3 4 0 0,-1 1 3 15,-2 5-5-15,0-1 5 0,-1 2-2 16,-1-1 1-16,-2 0 1 0,0-1-4 15,-1 1 0-15,-2 0 0 0,0-1-1 16,-1 0 0-16,-1 1-1 0,-3 0 0 16,-2 2 1-16,-5 0 0 0,-3 4 1 0,-3 3-2 15,0 0 0-15,0 0 0 0,3-3 0 16,3-4 0-16,3-1 0 0,3-3 2 16,1-3-1-16,2-2-1 0,2-2 0 15,3-1 1-15,5-6 0 0,7-2 1 16,6-2 3-16,3-3 0 0,-1 0 2 15,1 0-2-15,-2 0 0 0,1 1-1 16,-1-1 0-16,2 0-2 0,-1 2 0 16,1-2 2-16,-2 0-2 0,2 0 0 15,-1 0-2-15,1 0-1 0,0 0-1 0,0 0 1 16,0 0-3-16,0 0 6 0,0 0 4 16,1 0 6-16,10 0 0 0,6 0 1 15,2-3-3-15,2-4-2 0,2 0-1 16,-1-2-2-16,6 0-1 0,1-2 0 15,3-1-1-15,5 0-1 0,3-2-1 0,4 1-1 16,4-1 0-16,-2 0-1 0,3 4 0 16,-4 0-1-16,0 1 2 15,-2 2 0-15,-1-1 1 0,1-1 0 16,-3 0 0-16,-3 0-1 0,-3-1-1 0,-3 2 1 16,-2-2-2-16,-3 3-2 0,-1-2 0 15,-2 0-3-15,-4 4 1 0,-3 1 0 16,-8 1-2-16,-3 1-5 0,-5 2-9 15,0-1-15-15,0 1-13 0,1 0-6 16,1 0-10-16,-2 0-6 0,2 0-12 0</inkml:trace>
  <inkml:trace contextRef="#ctx0" brushRef="#br0" timeOffset="285603.0283">23335 9211 402 0,'0'0'57'0,"0"0"-7"16,0 0-23-16,0 0-4 0,0 0-11 16,0 0-8-16,0 0-5 0,0 0-3 15,0 0-5-15,-28-22 3 0,28 22 7 16,2 8-2-16,7 9 7 0,5 4-3 15,2 5-3-15,0 1 0 0,-2 0-1 16,2 3 0-16,-3 3-3 0,3-1 0 16,-1-2-4-16,0 2-1 0,3-1-13 15,0 0-31-15,2-3-53 0,1 0-76 0</inkml:trace>
  <inkml:trace contextRef="#ctx0" brushRef="#br0" timeOffset="286939.3661">29859 6000 26 0,'0'0'17'0,"0"0"-3"0,0 0-3 0,0 0-5 15,0 0 0-15,0 0-2 16,0 0-2-16,0 0-2 0,0 0 1 16,-15 6-2-16,12-1 2 0,0 0-1 0,0-3 1 15,1 3-1-15,2-5 1 0,-1 0 3 16,1 0-2-16,0 6 3 0,-2 0 1 15,2 0-1-15,0 0 1 0,0-6 2 16,0 0 3-16,0 0 4 0,0 2 5 16,0-1 3-16,0 1-2 0,0-2-4 0,0 0-4 15,0 1-1-15,0-1-7 0,0 0 2 16,0 1 2-16,0-1-1 0,0 0 4 16,6 0-2-16,0 0 1 0,6 0 0 15,7-1-1-15,1-5 3 0,3 0 2 16,3-3 0-16,-1 0 0 0,1-3-2 15,1 0-3-15,-1-3-2 0,0 1-3 16,0-2 2-16,-1 1 0 0,1 2 0 16,1-3-4-16,-1 1 1 0,2-1-4 15,-1-1-4-15,4-1 6 0,5-2-4 0,0-1 4 16,3-2 0-16,0 2-2 0,0 0 1 16,-3 1-1-16,-3 0 3 0,-2 3-4 15,-5 4 1-15,-4-1-3 0,-1 2 3 16,-1-2 0-16,1 1 0 0,0-2 1 15,2 1-2-15,-2-1 1 0,-2 1-2 0,-2 2 1 16,-5 5 2-16,-2-3 1 0,-2 6-2 16,-5 0 0-16,3-1 3 15,-3 1-1-15,0 2 0 0,0-2 1 16,-3 4 0-16,0-1-2 0,0 1 0 0,1 0-2 16,1-2-2-16,-1 0 1 0,1 1-1 15,0 0 0-15,3-4 0 0,-3 1-1 16,1 0-1-16,0 1 1 0,0 0 0 15,0 1 0-15,0-2 1 0,2 3-1 16,-5 1 2-16,2-2 0 0,4-1-3 0,-2 2 2 16,1 0 0-16,-1-1-1 0,1 0 2 15,-1 1 0-15,1 1 1 16,-5 0-1-16,0-2 1 0,0 2 0 16,2 0 2-16,-1 0-1 0,1-1 1 0,-1 1 1 15,1 0-1-15,-1 0 0 0,1 0-1 16,-1-2-2-16,1 2-8 0,-1 0-7 15,0 0-18-15,-1 0-21 0,0 0-11 16,0 0-10-16,0-1-18 0</inkml:trace>
  <inkml:trace contextRef="#ctx0" brushRef="#br0" timeOffset="287971.7538">30552 5488 120 0,'0'0'49'15,"0"0"0"-15,0 0-6 0,0 0-7 0,0 0-6 16,0 0-1-16,0 0-4 0,0 0-4 16,0 0-8-16,0 0-5 0,-42-9-1 15,41 9-3-15,1-1-1 0,-2 1-1 16,2-1-1-16,0 1 1 0,0-2 2 15,2 0-1-15,8-1-1 0,0 3-2 0,10-4 1 16,2 3 3-16,1 1-3 0,9 0 1 16,-1-2-1-16,-3 2-1 0,1-3 2 15,0 0-5-15,0-2-1 16,0 1-2-16,0-2 3 0,1-1 5 0,1-1 0 16,-1-2 3-16,0 0-2 0,-1 1-2 15,-4-1 2-15,-8 4 0 0,-5 3 1 16,-8 2 4-16,-4 1 4 0,0-2 5 15,0 2 1-15,2-1-1 0,-1-1-1 16,-1 1-3-16,1-1-2 0,-1 0-1 0,0 1-5 16,0-3-1-16,-2 1-3 0,-1-1-1 15,0 1 0-15,3 3 0 0,-7-1 0 16,2-1-1-16,1 1-1 16,0 1-1-16,4 0-1 0,-5 0 0 0,1 0 2 15,-6 1 0-15,3 4 2 0,1 1 0 16,-2 0 2-16,3 2-2 0,-4-1 1 15,3 1-1-15,0 0 1 0,-1-1 0 16,0 1 0-16,1-1-1 0,-4 4 1 16,3 1-2-16,-6 2 1 0,3-1 0 0,-1 1 1 15,-1 0-1-15,1 1 0 16,-1 0-1-16,0 0 0 0,0 2 0 0,1 0 1 16,-2 1 0-16,0 2 0 0,0-3-1 15,1 4 0-15,-1-3-2 0,1 2 1 16,0-2 1-16,1 1 0 0,1-2 0 15,0-3 0-15,5-2-1 0,0-5-2 16,2-4-1-16,2 2-1 0,1-5 1 16,-3 3-2-16,1 1 3 0,-1 0 1 15,2-1 0-15,1-3 1 0,-2 0-1 0,2 0 0 16,-1 7 2-16,-3-2-1 0,3 0-1 16,-1-1-1-16,1 0 5 0,-1 1-3 15,1 0 4-15,-2 5-3 0,1-5-1 16,1-1 0-16,-2 4 2 0,1-3 0 15,-2 2 1-15,1 1 0 0,-1 1-1 16,0-1 1-16,1-5-4 0,-2 4 3 0,2-4-2 16,1 0 2-16,-1 0 1 0,3-3 0 15,-2 0 1-15,2 0 0 16,-1 2 3-16,1-2-1 0,-2 1 0 0,2-1 1 16,-1 0 0-16,1 1-1 0,0-1 0 15,0 0-1-15,0 0 1 0,0 0-3 16,0 0 3-16,0 0-3 0,0 0 0 15,0-5 0-15,0-3 1 0,0 2-2 16,0-6-4-16,0 0 4 0,0-2-5 0,-3-4 5 16,-3 3 0-16,3 4 1 0,-2-6 1 15,2 8-1-15,-2 0 1 16,2-2-1-16,-3 2 2 0,0-7 0 16,1 8-2-16,-2-7 0 0,1-1 0 0,0 2-2 15,-2-8 1-15,0 4 1 0,3 0 0 16,-3 0 0-16,1-1 0 0,1 3 0 15,-1-3-1-15,3 6 0 0,-2-1-1 16,3 6-1-16,-1 4-2 0,2 0-4 16,2 4-4-16,-1-2-16 0,1 2-33 0,-1 0-21 15,1 0-24-15,-2 0-36 0</inkml:trace>
  <inkml:trace contextRef="#ctx0" brushRef="#br0" timeOffset="288188.8251">30629 5755 219 0,'0'0'-10'0,"0"0"-19"16,0 0-40-16</inkml:trace>
  <inkml:trace contextRef="#ctx0" brushRef="#br0" timeOffset="298806.2667">18356 17233 5 0,'0'0'15'0,"0"0"4"0,0 0-1 0,0 0-2 15,0 0-5-15,0 0-6 0,0 0-6 16,0 0-2-16,0 0-2 0,0 0-5 15,-12-8 1-15,12 7-1 0,0 1 2 16,0-2 6-16,0 2 5 0,0 0 2 16,0 0 0-16,2 0 0 0,4 0-1 15,5 0 2-15,9 0 3 0,-3 0-1 0,6 0-6 16,-2 3-1-16,-3 2 16 0,-3-4-11 16,0 3 2-16,4-2-2 15,1-2-2-15,6 3-4 0,-4-1 2 0,-1-2-2 16,2 0-10-16,-2 0 12 0,2 0-1 15,1-5 3-15,2-2-1 0,3-1-2 0,2 1 1 16,1 0-1-16,2-3 0 0,3 2-1 16,-1-1-1-16,1 0 0 15,2 2 1-15,-3 2-3 0,-1-3 0 16,-2 2-3-16,-1 0-4 0,-3 2 4 0,-1 1 0 16,-4-2 4-16,1 2 0 0,-3 3-4 15,-7-3 0-15,1 0-4 0,-4 3 3 16,-6-1 0-16,-1 1 1 0,-5 0 0 15,0 0-1-15,0 0-4 0,2 0-1 16,-1 0-1-16</inkml:trace>
  <inkml:trace contextRef="#ctx0" brushRef="#br0" timeOffset="299202.522">18443 17287 192 0,'0'0'24'0,"0"0"11"16,0 0 2-16,0 0 1 0,0 0-12 15,0 0-12-15,0 0-7 0,0 0-6 0,0 0-2 16,0 0-6-16,-25-2 0 16,25-2 5-16,0 4 3 0,2 0 5 15,13-1 3-15,7-2 4 0,10 0-3 0,2-2-2 16,4 1-2-16,0-3-24 0,1-4 18 16,0 1-18-16,-3 3 18 0,3-1-1 15,-4 1-2-15,1 0-1 0,0 1-3 16,2 1-1-16,-4 0-2 0,3 0-3 15,-4 1-5-15,0-2-3 0,-4 1-6 0,-1 1-15 16,-2-4-7-16,-6 2-3 16,2 0-10-16,-7 1 6 0</inkml:trace>
  <inkml:trace contextRef="#ctx0" brushRef="#br0" timeOffset="299467.2493">18501 17563 166 0,'0'0'55'0,"0"0"-1"0,0 0-9 16,0 0-7-16,0 0-9 0,0 0-8 15,0 0-10-15,0 0-5 0,0 0-2 16,0 0-4-16,8 7 2 0,11-9-1 15,10-5-3-15,3-1 2 0,4-3-3 16,3 2-5-16,2-1-1 0,3 0-13 16,1-5-8-16,3 3-8 0,0-4-13 0,1-1-15 15,1 0-24-15</inkml:trace>
  <inkml:trace contextRef="#ctx0" brushRef="#br0" timeOffset="308010.8114">16456 17187 166 0,'0'0'42'0,"0"0"-6"16,0 0-7-16,0 0-5 0,0 0-5 16,0 0-4-16,0 0-2 0,0 0-1 15,0 0-4-15,-35-67-5 0,35 67-4 16,-1-1-1-16,1 1 1 0,-2 0-3 15,2 0 4-15,0 1-1 0,0 12 1 0,0 5 0 16,6 6 0-16,-1-2 20 16,0 3-19-16,1-2 16 0,-2 1-16 15,1-1-1-15,1-2 17 0,-2 2-18 16,3-3 17-16,-1-1-16 0,-2-4 0 0,1-4 1 16,-3-1 1-16,0-5-2 0,1-2 2 15,-3-3 1-15,0 0 2 0,0 0 13 16,1 1 6-16,1 3 5 0,-2-4-4 15,0 0-9-15,0 0-9 0,0-13 0 16,0-6 0-16,-3-4 1 0,-3-3-15 0,2 2 11 16,-2-8-14-16,0 3-7 0,-1-7 18 15,1 1-16-15,2 3 17 16,-2 2 1-16,1 3-2 0,1 1 2 0,1 2-1 16,-1-1-4-16,1 10 1 0,2-5 1 15,-1 2-1-15,2 4 2 0,0-4-3 16,0-1 0-16,0 8-2 0,5-6-2 15,2 2 3-15,1 4 1 0,4-2-4 16,2 2 2-16,1 4 0 0,2-1-1 16,1 4 3-16,2-3-4 0,1 6-5 0,1-1 0 15,3 2-5-15,-1 0-2 0,1 6-4 16,-3 0-17-16,1 4-14 0,-4-1-24 16,-2 4-7-16,-4-5-5 0</inkml:trace>
  <inkml:trace contextRef="#ctx0" brushRef="#br0" timeOffset="308234.0246">16394 17299 316 0,'0'0'74'0,"0"0"-12"0,0 0-10 16,0 0-24-16,0 0-10 0,0 0-9 15,0 0-6-15,0 0-19 0,0 0 16 0,0 0-21 16,8-74 18-16,7 64-2 0,2-1-6 16,2 4-6-16,4 0-12 15,2 0 0-15,2 1-21 0,3-1-26 16,4 5-24-16,0-4-43 0</inkml:trace>
  <inkml:trace contextRef="#ctx0" brushRef="#br0" timeOffset="309306.8529">16884 17297 307 0,'0'0'39'0,"0"0"-18"0,0 0 14 16,0 0-27-16,0 0 9 0,0 0-13 16,0 0-4-16,0 0-7 0,0 0-5 15,-29-52-1-15,29 52 3 0,0 0 19 16,0 6-10-16,3 8 15 0,1 2-15 15,3 2-1-15,-1 2 15 0,-1 1-13 16,-2-10 12-16,-2 4-13 0,3-4 2 16,-4 2-4-16,2-2 2 0,-2-8 2 15,1 4-2-15,-1-7 8 0,0 0-1 0,0 0 3 16,0 1 0-16,0-1-2 0,0 0-1 16,0 0 0-16,-7 0-2 0,1-3 2 15,-1-3-2-15,1-2 3 0,-1 3 0 16,1-8 3-16,2 4-15 0,1-3 10 15,1 3-16-15,1-5 10 0,1 1-2 0,0 5-2 16,0-3 3-16,4 3-2 0,2 1 0 16,4 0-2-16,2-3 0 15,-3 6-18-15,6-3 19 0,-6-2-14 16,1 7 14-16,2 0 19 0,-2 2-19 0,6 0 17 16,-8 4-16-16,4 6-2 0,-1-2 3 15,-6-1 0-15,2 5 3 0,-1 1 0 16,-3-4 15-16,0 7-15 0,-2-5 15 15,-1-5-14-15,0 4 1 0,0-3 0 16,0-2-2-16,0 1 3 0,0-6 0 0,0 0 2 16,0 0 8-16,0 1 1 0,0 3-3 15,0-4 2-15,0 0-6 16,0 0-1-16,0 0 0 0,0 0-2 16,0 0 0-16,0-5-2 0,-1 1-14 0,-1-7 11 15,2 4-15-15,0-4 14 0,0-1-3 16,0 3 3-16,0 2-1 0,2 1-3 15,1 3 1-15,1 1-1 0,0 0 0 16,-1 0 1-16,6 1 2 0,-3 1-1 16,4 0 0-16,4 3 1 0,-2 4 1 0,4 3 0 15,-3-2 13-15,-2 1-17 0,-2-2 12 16,3 4-14-16,-4-9-2 0,5 7-2 16,-4-5-2-16,2-1 2 0,0 0 4 15,0-3 2-15,2 0 6 0,-1 0 3 16,5 0-2-16,-8-3 3 0,4-4 4 0,-3-3-2 15,-6 3-15-15,4-7 18 16,-4 6-18-16,-3-3 19 0,3 0 0 16,-2 6 0-16,-2-7 0 0,0 6-13 15,0-6 13-15,0 1-18 0,0 7 16 0,-2-1-5 16,2 5 0-16,0-2 1 0,0 2-3 16,0 0-2-16,-2-3-3 0,0 3 1 15,1 0-1-15,0 0-3 0,-1 0 1 16,-1 0 18-16,0 8-19 0,2 1 20 15,-2 7-17-15,1-1-1 0,2-3 14 0,0 3-15 16,0-5 8-16,0 3-21 0,0-5 1 16,2 3 0-16,-1-6 4 0,4 1-17 15,-2-5-8-15,0 1 3 16,6-1 8-16,-4-1 24 0,2-1 11 0,0-4 0 16,-2-4-16-16,0 2 16 0,-2-5-17 15,0 1 15-15,-3 6-1 0,2-1-2 16,-2 6-3-16,0-4-9 0,0 1-8 15,-3-1-25-15,1 1-11 0,2 3-15 16,0 0-6-16</inkml:trace>
  <inkml:trace contextRef="#ctx0" brushRef="#br0" timeOffset="312306.9603">16728 17330 17 0,'0'0'18'16,"0"0"-2"-16,0 0 0 0,0 0 4 0,0 0 6 16,0 0-1-16,0 0 7 0,0 0-9 15,0 0-3-15,0 0 2 0,-31-53-16 16,30 50 15-16,1 3 4 0,-1-2-4 15,1 2-5-15,0-2 1 0,-2 1-20 16,2-1 11-16,0 2-2 0,0-2-3 0,0 2-3 16,0-3 0-16,0 1-2 0,0 1 2 15,0 0-2-15,0 1 2 0,0 0 21 16,0-4-15-16,0 1 3 16,10-1 0-16,2-1-21 0,1 0 17 0,-2 3-2 15,-1 2 1-15,1 0 13 0,0 0-17 16,4 2 0-16,-2 3 0 0,5 2 1 15,-3 4-1-15,-4-1 19 0,-2 0-15 16,1 2-3-16,-3 0 18 0,-1 3-18 16,2-3 12-16,-4 4-11 0,-1-7-3 0,-3 3 1 15,0 10 1-15,-2-8-2 0,-3 7 0 16,-3-1 1-16,1-2 2 0,1-7 0 16,-2 1 0-16,5-5-2 0,0-2-2 15,1 0 3-15,-1-2 1 0,0-1 0 16,1 1 1-16,-1-1-2 0,3-2-2 15,-2 0-1-15,2 0 1 0,-4 0-2 16,3-4 1-16,-1-7-1 0,1 1 1 16,1 1 3-16,0-4 0 0,0 8 0 15,1-5-1-15,1 4 0 0,-1 2 2 0,5-7 0 16,-5 6 0-16,2-4 0 0,1 2-1 16,-2 1 0-16,1-4 0 0,-2 7 1 15,1-6 0-15,1-2 0 0,0 3-15 16,-2-3 17-16,1 7-15 0,0-8 13 15,-2 7 4-15,0 2-2 0,3-4 1 0,-3 2-2 16,1 2-1-16,1-8 3 16,2-4-2-16,2 1-19 0,4-4 16 15,2 1-16-15,1 2 16 0,1 1 1 16,1 1-1-16,-1 1 0 0,-2 4-3 0,-2 1 0 16,0 2 2-16,-1 2-2 0,1 1 0 15,3-2-5-15,-3 2-6 0,2 2-1 16,3 0-4-16,-6 0-6 0,7 3-4 15,-4 5-14-15,-2-1-16 0,1 3-16 16,-2 2-15-16</inkml:trace>
  <inkml:trace contextRef="#ctx0" brushRef="#br0" timeOffset="312631.983">17176 17254 265 0,'0'0'51'0,"0"0"-1"0,0 0-8 16,0 0-12-16,0 0-10 0,0 0-8 16,0 0-5-16,0 0-4 0,0 0-5 15,-10-35-4-15,10 35 0 0,0-2-2 16,0 2 6-16,0 0 3 0,0 0 0 0,0 10 17 15,4 5-18-15,2 1 15 16,-5 0-15-16,1 2-2 0,-2 2 13 16,1-1-13-16,-1 1 16 0,0-8-16 15,0 4-3-15,0 3-5 0,0-6-1 0,0 0-11 16,0-4-1-16,0-2-12 0,0-4-12 16,2 5-23-16,-2-8-14 0,0 0-15 15</inkml:trace>
  <inkml:trace contextRef="#ctx0" brushRef="#br0" timeOffset="312824.7235">17112 17140 351 0,'0'0'61'0,"0"0"-24"16,0 0-9-16,0 0-13 0,0 0-1 15,0 0-6-15,0 0-7 0,0 0-4 16,0 0-8-16,0 0-11 0,-27-32 1 15,27 32 0-15,0 0-6 0,9 0-8 16,6 5-21-16,3 0-30 0,3 2-8 0,-1 1-33 16</inkml:trace>
  <inkml:trace contextRef="#ctx0" brushRef="#br0" timeOffset="313387.4992">17422 17243 410 0,'0'0'31'16,"0"0"1"-16,0 0 1 0,0 0-8 0,0 0-6 15,0 0-8-15,0 0-20 0,0 0 15 16,0 0-3-16,0 0-2 0,-5 0 0 16,1-3 0-16,1 0-2 0,1 1 0 15,-4 0 0-15,1 0-1 0,-4 2 0 16,0 0 0-16,0 0 12 0,-3 6-13 15,5 2 18-15,-2 5-17 0,4-2 2 16,0-1 8-16,1 6-15 0,2-5 12 16,2-1-12-16,0 7 1 0,2-3-3 15,4-2 3-15,-1-3-4 0,1-2 3 0,2-1-4 16,1-1 1-16,0-1-7 0,2-3 2 16,1-1 4-16,6 0 4 0,-1-8 2 15,5-5 2-15,-5-1-1 0,-1-2-17 16,-1-5 20-16,-1 1-15 0,-4-2 1 15,0-1 22-15,0 2-20 0,-5 5 17 0,0-2 1 16,-2 4-2-16,0 1 3 16,-1-5 3-16,-1 6 4 0,-1 0 1 15,0 1 0-15,0 0 1 0,0 2-3 16,-1 5 2-16,-4-4-3 0,2 5-2 0,-1-1-1 16,4 2 0-16,0 2-2 0,-1-3-1 15,1 3-4-15,-2 0-1 0,1-2-3 16,-1 2 3-16,1 0-1 0,-1 10 1 15,0 0-1-15,0 10 1 0,2 0-3 16,0 2 1-16,0 8 17 0,0 0-18 0,2-3 20 16,3 0-6-16,0 1-13 0,0-3 12 15,1 0-19-15,0-4 2 0,3 1-4 16,-5-11-6-16,2 4-10 16,-3-7-18-16,-2-3-24 0,4 6-19 0,-4-8-25 15,1 2-29-15</inkml:trace>
  <inkml:trace contextRef="#ctx0" brushRef="#br0" timeOffset="313646.7222">17533 17258 202 0,'0'0'22'0,"0"0"-2"15,0 0-5-15,0 0-7 0,0 0-3 16,0 0 2-16,0 0-5 0,0 0 3 15,80-53-2-15,-70 53 0 0,9 0 0 16,-5 3 0-16,-1 6 11 0,2 5-12 16,-3 4 20-16,-3 0-15 0,-1 2 2 15,-3 5 14-15,0 3-22 0,-3 0 17 0,-2 1-20 16,0-2-3-16,-2 0-2 0,-3-4 0 16,0-2-7-16,0-7-3 0,-2 0-20 15,1-7-29-15,-5-1-21 0,-1-1-28 16</inkml:trace>
  <inkml:trace contextRef="#ctx0" brushRef="#br0" timeOffset="313820.723">17733 17187 277 0,'0'0'26'0,"0"0"-13"0,0 0-10 15,0 0-12-15,0 0-9 0,0 0-10 16,0 0-17-16,0 0-31 0,0 0-62 0</inkml:trace>
  <inkml:trace contextRef="#ctx0" brushRef="#br0" timeOffset="314423.5797">17950 17198 434 0,'0'0'49'0,"0"0"-17"0,0 0-14 0,0 0-12 15,0 0-8-15,0 0 0 0,0 0-1 16,0 0 17-16,0 0-14 0,-81 67 15 16,73-47-19-16,4-6-1 0,1 3 11 15,3-6-10-15,0 2 11 0,0-2-14 16,0-6 0-16,0 1 1 0,0-6 1 15,0 0 2-15,0 0 5 0,0 1 4 16,0 1 1-16,2-2 0 0,2 0-1 16,2-3 1-16,3-8-16 0,-1 1 17 15,-2-4-16-15,-2-1 11 0,2 2 0 0,3-6-1 16,-1 4-4-16,0 4-16 0,-1-1 17 16,3 0-17-16,-4 4 18 0,4-2-2 15,-3 6 0-15,-2 0-3 0,0 2 2 16,-2 2 0-16,4 0-1 0,-1 0 0 15,3 0 2-15,-4 0-4 0,1 3 2 0,0 4 20 16,-1 0-20-16,-1 4 3 0,-3-10 1 16,2 5 1-16,-3-6-3 0,0 0 19 15,0 0-14-15,2 0-3 16,-2 3 1-16,2-3 0 0,-2 2 0 0,0-1 3 16,2 1 2-16,-2 0 0 0,0 0 3 15,1-2-3-15,-1 2 0 0,0-2 0 16,0 0-4-16,2 0-17 0,-2 0 14 15,1-2-21-15,1-5 18 0,1-2 1 16,0-2-1-16,-2 6 2 0,3 0 1 0,-1 1-1 16,0 1 0-16,4 0-1 0,-2 3-3 15,-1-3 3-15,5 2-2 0,-5 1-3 16,6 0 0-16,-1 4-2 16,-3-1-4-16,1 2-5 0,0 2-15 0,2 6-1 15,-3-3-29-15,1 2-3 0,-4-4-4 16,4-1 9-16,-4-4 16 0,0 1 16 15,0-1 5-15,-3-3 20 0</inkml:trace>
  <inkml:trace contextRef="#ctx0" brushRef="#br0" timeOffset="314970.7528">18180 17270 9 0,'0'0'13'0,"0"0"22"0,0 0 8 15,0 0 9-15,0 0 3 0,0 0 5 16,0 0-5-16,0 0-1 0,0 0-10 16,0 0-13-16,8-65-10 0,-8 65-10 15,0-1-6-15,0-1-4 0,0 2-3 16,0 0-2-16,0-3 3 0,-1 3-1 15,1 0 1-15,0 0 1 0,-3 0-1 16,2 0 0-16,-1 6 14 0,1 6-15 16,-1 1 18-16,1-10-17 0,1 4 0 15,0-7 0-15,-2 0 0 0,2 0 3 0,0 0 3 16,-1 2 0-16,1-1 0 0,-2-1-3 16,1 0-15-16,-2 0 18 0,-1-1-21 15,1-1 21-15,0-8-3 0,1 5 0 16,0 2 3-16,2-2 0 0,0 5-1 15,-2-2 0-15,2 2-8 0,0 0 0 0,0-3 1 16,0 1-1-16,2 0 4 16,3 2 2-16,0-3-4 0,5 0 1 0,-4 3 0 15,5 0-3-15,4 0-7 16,-3 0 1-16,0 0 0 0,0 0 2 0,1 0 11 16,-3 0 0-16,0-3 2 0,0-1 4 15,-3-1-1-15,-1-2 3 0,0-7-3 16,-4 5-2-16,-1-11 2 15,-1 0-2-15,0-2 2 0,-4-10-1 0,-4 2 2 16,0-1-1-16,-2-1 1 0,-1 2 1 0,3-2 7 16,-4 5 0-16,5 0 0 0,0 8-1 15,2 4-6-15,2 4 2 0,2 6-5 16,-1 0-4-16,2 5-2 16,0 0-2-16,0 0-3 0,0 0-1 0,0 0 2 15,0 0-3-15,0 13 5 0,0 9 1 16,2 8-3-16,4 3 2 0,0 2-1 15,-1 3 1-15,4-3-2 0,-2-3 0 16,2 0-6-16,0-3-2 0,2-2-1 16,2-3-4-16,4-1-6 0,1-8-16 0,1-3-42 15,5 1-41-15,0-9-35 0</inkml:trace>
  <inkml:trace contextRef="#ctx0" brushRef="#br0" timeOffset="319280.0693">20136 17080 72 0,'0'0'33'0,"0"0"4"0,0 0-4 16,0 0 0-16,0 0 5 0,0 0-3 15,0 0-3-15,0 0-9 0,0 0-6 0,-13-86 0 16,10 76 1-16,2 7 0 16,-2-8 0-16,2 7-3 0,-2-1-2 0,1 0 1 15,2 5-4-15,-1-1-3 16,1 1-2-16,-2 0-5 0,2-1-1 0,-1 1 1 16,-1 0-3-16,-1 1 2 0,0 13 0 15,-2 5 0-15,1 4 0 0,1 2 1 16,0-3 0-16,1 3-1 0,1-9 0 15,1 3 0-15,0-4 0 0,0-5 1 16,0 5 0-16,0-4 0 0,0 1-3 0,0-6 3 16,0-1 2-16,0-5-4 0,0 0 5 15,0 0 1-15,0 3 6 0,0-3 2 16,0 0 0-16,4 0-3 16,3-3-6-16,5-9 1 0,0-6-1 0,-2-4 0 15,-2-2 2-15,-1-2-5 0,-2 0 2 16,-1 0 0-16,-2-1 1 0,-2 2 0 15,0-2 1-15,0 8-2 0,0 1 2 16,-3 1 0-16,0 6 3 0,0 1-2 16,0 0 3-16,2 6-2 0,-1-1 0 0,1 4 0 15,1 1-2-15,-2-3-2 0,2 3-2 16,0 0-2-16,0-2-2 0,0 2-1 16,-1 0-1-16,1 0 2 0,0 0 1 15,0 14 0-15,0 4 2 0,0 10 0 16,0-4-1-16,0-1 1 0,4-1 0 15,2-1 0-15,0-1-2 0,1-1-1 16,4-3 0-16,0 0-1 0,3-3 2 16,1-4-1-16,2-1-3 0,2-3 2 15,4-2 0-15,1-3-1 0,1 0-1 0,-2-5 0 16,2-3 2-16,-4-6 1 0,-3 3 2 16,-4-5 2-16,-2 0 1 0,-4-4-1 15,-2 0 2-15,-3 0 1 0,-1-4-1 16,-2 1 1-16,-2 1 0 0,-4 0-1 15,-4 1 3-15,5 6 0 0,-4 3 0 0,3 3 0 16,-1 1 0-16,1 2-2 0,3 3 0 16,0 2-3-16,3 1-4 0,-1-4 1 15,1 4-2-15,0 0 1 16,-2 4-2-16,2 8-3 0,0 8-2 0,3 3-5 16,6 0-2-16,2-3-8 0,1 0-23 15,2-2-18-15,-1-3-27 0,2 0-6 16,-2-2 3-16</inkml:trace>
  <inkml:trace contextRef="#ctx0" brushRef="#br0" timeOffset="319970.9317">20585 17073 241 0,'0'0'69'0,"0"0"-7"0,0 0-9 15,0 0-7-15,0 0-11 0,0 0-13 16,0 0-12-16,0 0-6 0,0 0-5 16,0 0-1-16,6-10-1 0,-6 10 0 0,-1 0 3 15,-3 10-1-15,0 5-1 0,-1 5-3 16,2 2-1-16,2-3 1 0,-1 4 1 16,1 0 14-16,1 4-14 15,0-4 14-15,0-1-20 0,0 1 0 0,4-4 14 16,1-6-13-16,1 0 17 0,-2-5-15 0,-3-4 0 15,2 0 4-15,-3-4-2 16,0 0 0-16,0 0 4 0,1 0 1 16,4 0 2-16,-1 0 3 0,4-4-14 15,1-8 11-15,-1-3-11 0,1-4 14 0,-2 3-5 16,-3-2-12-16,3 3 14 0,-1 3-17 16,-3 2 18-16,3-5-2 0,1 2-1 15,-1 6-1-15,2-7-1 0,1 3 0 16,-1 4-2-16,1-5 0 0,2 3 2 15,-6 3 1-15,7-4 1 0,-5 6 1 0,-4 1 0 16,1 0 0-16,-4 3 1 16,0-1-2-16,0 1 1 0,2 0 0 15,-2 0-1-15,0 0 4 0,1 0 1 16,-1 0 1-16,0 0 2 0,0 0-2 0,0 0-2 16,-3 7 0-16,-4 4-1 0,-4 2-1 15,1 1 1-15,2-5 0 0,-1 2-3 16,3-4 2-16,0 1 1 0,0-1-3 15,3-4-2-15,1 2 2 0,-1 0-1 16,2-1 19-16,0 1-19 0,-1 1 1 0,2-6 0 16,-1 0 0-16,1 0 4 0,0 0-2 15,0 0 2-15,0 1 0 0,0-1-3 16,0 0 2-16,0 2-2 16,0-2-17-16,0 0 15 0,0 0 0 0,0 2 1 15,0 0 18-15,3 4-14 0,4 0 13 16,2 4-16-16,2-2-3 0,-1 2 1 15,3 0-1-15,2 2-1 0,-2-2 0 16,3 1 7-16,-2 0-16 0,3 1 4 16,-1-1-10-16,2-3-8 0,-1-1-16 0,2 1-22 15,-6-4-37-15,4 0-25 0</inkml:trace>
  <inkml:trace contextRef="#ctx0" brushRef="#br0" timeOffset="321311.4347">21230 16973 214 0,'0'0'45'15,"0"0"2"-15,0 0-5 0,0 0-3 0,0 0-7 16,0 0-3-16,0 0-7 0,0 0-6 16,0 0-7-16,0 0-3 15,-22-77-6-15,20 77-4 0,2-2-3 16,-1 2-2-16,1 0 3 0,-3 2 2 0,2 13 4 16,-1 3 1-16,2 8-1 0,0 0-1 15,0-9 0-15,0 2 0 0,-1 1 1 16,1-6 1-16,0 5-2 0,-2-6 0 15,2-8 1-15,0 5-1 0,-1-7 2 16,1 4-1-16,0-2 1 0,0 1 1 16,0-6 2-16,0 0 0 0,-2 0 1 15,2 1 1-15,0-1-1 0,-1 0-3 16,-1 0 1-16,1-2 0 0,-2-8 0 16,0-7 2-16,3 6 0 0,-1-9 1 0,1 0-3 15,0-1 0-15,0-5-2 0,0 7 0 16,2 4 0-16,0 5 0 0,-1 4 0 15,2-3-3-15,-1 4 1 0,-1 2-1 16,1-1 0-16,-2 4 1 0,4-2 0 16,2 1 0-16,4 1 1 0,6 0-1 0,4 7 1 15,3 5-2-15,0 4 0 16,-2-3 0-16,0 4 1 0,-1 0-1 0,-2-2 0 16,2 5-2-16,-4-5 1 0,3 0-1 15,-3 0-1-15,1-3 1 0,-2 0 2 16,-2-4-3-16,-2-2 1 0,-1 0-3 15,0-5-3-15,-1 3-1 0,-4-1 4 16,6-3 2-16,-7 0 5 0,5 0 0 16,0-3-2-16,-2-2 1 0,-1-4-3 15,-5 1 4-15,2-2 0 0,-3-2 1 0,0-4 1 16,0-2 0-16,-4-3 1 0,-2 1 4 16,-3 2-2-16,1-2 2 0,0 1 2 15,-1-4 1-15,1 3 0 0,-1-3 5 16,2 4-2-16,0-1 0 0,1 6 2 15,0 1 1-15,3 2 0 0,2 6 1 16,-2-4-2-16,2 6-2 0,-1-3-2 16,1 1-6-16,1 5-3 0,0-1-4 15,0 1 0-15,0 0-2 0,0 0-1 16,0 0 3-16,0 9 0 0,4 9 1 0,2 10 1 16,0 0-3-16,-2 4 2 0,0 0-3 15,0 1 1-15,1-1 0 0,-1-1-2 16,1-2-2-16,1-2-2 0,0-3-6 15,0-1-4-15,2-3-18 0,-1 0-30 16,-3-8-52-16,2-5-55 0</inkml:trace>
  <inkml:trace contextRef="#ctx0" brushRef="#br0" timeOffset="321629.8456">22051 17122 458 0,'0'0'39'0,"0"0"-17"0,0 0-10 15,0 0-4-15,0 0-7 16,0 0-2-16,0 0-2 0,0 0 2 16,0 0 2-16,1 3-1 0,12-3 0 15,8 0-4-15,4-3-3 0,-2 0-7 0,-2-1-16 16,1 2-19-16,-2-3-18 0,-6 2-31 16,6 3-18-16,-6-3-29 0</inkml:trace>
  <inkml:trace contextRef="#ctx0" brushRef="#br0" timeOffset="321811.1871">22057 17333 359 0,'0'0'78'0,"0"0"-17"0,0 0-19 16,0 0-13-16,0 0-13 0,0 0-7 15,0 0-5-15,0 0-3 0,0 0 0 16,0 0 1-16,-8 10-4 0,20-10-1 15,8 0-7-15,6 0-12 0,0-1-32 16,1-1-55-16,1-3-52 0</inkml:trace>
  <inkml:trace contextRef="#ctx0" brushRef="#br0" timeOffset="324407.3778">23213 17183 26 0,'0'0'23'0,"0"0"3"16,0 0 5-16,0 0 0 0,0 0-2 15,0 0-6-15,0 0 1 0,0 0-6 0,0 0-3 16,-8-28-3-16,5 25-6 0,0 0-2 16,0 0 0-16,2 0-2 0,1 3-2 15,-6-1 0-15,0-1-1 0,-5 2 1 16,0 0-1-16,3 0 0 0,-7 6-1 15,7 6 2-15,-3-2 0 0,3 2 2 16,2 3-4-16,3-2 17 0,0 6-15 16,2-1 16-16,1 2-14 0,0 2 1 15,0-7 15-15,3 2-18 0,0-9 18 16,1 1-14-16,3-2 0 0,-1-1 0 0,1 1 6 16,-4-4-2-16,7 0 1 0,2-3 1 15,4-8-21-15,5-3 15 0,1-2-16 16,-3-4 12-16,1-1 2 0,-3 0-15 15,-2-1 17-15,-5-4-12 0,-2 7 20 16,-3 7 6-16,-4-2 0 0,-1 7 0 0,0-8-3 16,-6-1-6-16,0 6-2 0,-6-2-2 15,-3 3-3-15,-3 3-2 0,-7 0 3 16,2 1-1-16,2 2 1 16,1 0-5-16,0 6-7 0,4 3-3 0,2 4-11 15,5-4-10-15,5 6-12 0,4 3-17 16,3 3-41-16,7 7-27 0</inkml:trace>
  <inkml:trace contextRef="#ctx0" brushRef="#br0" timeOffset="324613.9092">23523 17393 442 0,'0'0'45'16,"0"0"-18"-16,0 0-10 0,0 0-8 16,0 0-8-16,0 0-2 0,0 0-21 15,0 0-1-15,0 0-19 0,-13-46 0 0,13 42-6 16,0 4-53-16,0-1-7 0</inkml:trace>
  <inkml:trace contextRef="#ctx0" brushRef="#br0" timeOffset="325111.6026">23746 17231 345 0,'0'0'54'0,"0"0"-12"0,0 0-11 0,0 0-3 16,0 0-11-16,0 0-4 0,0 0-3 15,0 0-7-15,0 0 0 0,0 0-2 16,-9-69 0-16,9 65-1 0,0-2 0 0,0 6-2 16,0-3 0-16,4 2 1 0,-1-1-1 15,2 1 1-15,-1 1-1 16,0 0-1-16,2 0-1 0,1 3 2 0,-4 0 1 16,3 4-1-16,0-2 2 0,-3 0 0 15,2 2 0-15,-3-4-1 0,-1 2 1 16,2 4-1-16,-3-4 0 0,0 6 1 15,0-2 16-15,0 4-16 0,-3 0 16 16,-4 2-15-16,0-4-2 0,-1 0 16 16,0 1-16-16,1-5 10 0,-2 6-9 0,3-6-3 15,2 1 1-15,-1 0 1 0,4-3 1 16,-2 2-2-16,3 0-1 0,0-2 5 16,0 5-7-16,0-5 3 0,0 2 1 15,4 3-6-15,4-6 5 0,-2 2 1 16,2-1-2-16,4-2 0 0,-2-1 1 15,7-2-4-15,-7 0-2 0,7 0 2 16,0-2-5-16,0-1 2 0,3-2 1 16,0 2-3-16,2-2-5 0,-3 2-11 15,-5-1-17-15,2 1-17 0,-4 1-21 0,-1 0 2 16,1 2-25-16</inkml:trace>
  <inkml:trace contextRef="#ctx0" brushRef="#br0" timeOffset="325611.6219">24333 17162 484 0,'0'0'40'0,"0"0"-14"0,0 0-11 0,0 0-5 16,0 0-7-16,0 0-4 16,0 0-4-16,0 0 0 0,0 0 1 0,0 0 2 15,-18-20 3-15,31 29 0 0,3 3-3 16,3 0 2-16,0 3-3 0,0-3 0 15,-1 3 15-15,1-1-20 0,-1 0 16 16,0 0-20-16,-2-4-3 0,-3-2 5 16,2-5-5-16,0 2-2 0,-4-5-2 0,5 1 2 15,-3-1 7-15,-3 0 10 0,1-1 6 16,-3-7 2-16,0-4-16 0,-3 5 20 16,-1-11-15-16,-2 8 16 0,-2-1 4 15,0 0-2-15,0 1 1 0,-2-1-3 16,-2 4 0-16,-1-3-2 0,-2 5-1 15,0 0-2-15,1 3-1 0,-4-1-5 16,-3 3-2-16,-6 7 0 0,-4 6-2 16,1 7 1-16,-1 7 15 0,-1 9-6 15,-1 5-2-15,2 7-9 0,-5-2-40 0,4 4-42 16,-4-2-89-16,1-6-84 0</inkml:trace>
  <inkml:trace contextRef="#ctx0" brushRef="#br0" timeOffset="327711.062">25260 16967 273 0,'0'0'48'0,"0"0"-6"0,0 0-6 16,0 0-2-16,0 0-5 0,0 0-5 15,0 0-7-15,0 0-6 0,0 0-3 16,-26-53-2-16,26 53-2 16,-2-2 0-16,2 2-2 0,0-1-2 0,0 1-3 15,0-6 0-15,0 0 1 0,7 0 2 16,-1 1 2-16,6 4-1 0,3 1-3 15,0 0-1-15,-1 4-5 0,-2 4 4 16,-3 4 2-16,-2-3 1 0,2 3 3 16,-5 2-2-16,0-5-2 0,-2 2 2 0,1-1-2 15,-3 2 2-15,0-2-1 0,0 0 1 16,0 1 0-16,0-7 1 16,0 1 2-16,0-5-2 0,-2 3 0 15,1 2 0-15,-1-3-2 0,1 3 1 0,1-5 2 16,0 0-1-16,0 0-1 0,0 1 0 15,0-1-2-15,0 2 0 0,0-2 1 16,0 5 0-16,3-2 1 0,4 3 1 16,2-2-1-16,-1 2-2 0,0-1 1 15,-1 1 0-15,3-1 0 0,-4 0 1 0,1 2-2 16,-1 0-1-16,-2 1 2 0,-2-3 0 16,0 5-1-16,-2 2 2 0,-5 2-3 15,-5 2 1-15,-4 1 2 0,-1-5 0 16,-3 4 17-16,-2-4-17 0,-3 1 14 15,-2-1-12-15,2-4-4 0,4-1 4 0,2-7-2 16,7 0 1-16,1 0-5 16,-1 0-14-16,6-8-51 0,1-2-39 15,3-6-72-15</inkml:trace>
  <inkml:trace contextRef="#ctx0" brushRef="#br0" timeOffset="328371.1937">25665 17063 438 0,'0'0'46'0,"0"0"-16"0,0 0-11 0,0 0-7 15,0 0-5-15,0 0-2 0,0 0-4 16,0 0-1-16,0 0-1 0,-74-59-3 15,63 64 2-15,-1 2 1 0,4 5-2 16,2 3 1-16,1-2 0 0,-1 3-2 16,3-1 2-16,3-4-3 0,0-1 1 0,0 4 0 15,2-3-2-15,6-1 1 0,-4-2-1 16,5-1-1-16,-1-2 0 0,3 0-2 16,1-4 4-16,-1 0 1 0,7-1 0 15,-7 0 5-15,6-1 0 0,-3-6 1 16,-3-4 1-16,-1 0-1 0,-2-1 2 15,-4 4 3-15,-3-4-1 0,3 2 2 16,-4-5-2-16,0 2 0 0,0-2 1 16,0 3 1-16,0-2 0 0,0 1-2 15,0 1 1-15,0-1-3 0,0 3 1 0,0-1 0 16,0 2-3-16,0 2-1 0,5-4-1 16,-1 2 0-16,2 2-1 0,1 2 0 15,-2 2-2-15,6 3 2 0,-1 0 1 16,3 0-1-16,3 0 0 0,0 4 0 15,-4 5-2-15,5 5 1 0,-5 1 1 0,-4 2 0 16,2 3 0-16,-4-1 0 16,0 1 0-16,0 1-3 0,-2-1 2 15,1-8-2-15,1 3 2 0,2-2 1 16,1-1-1-16,1 0 1 0,0-3-2 0,-3-5 1 16,-4-1 0-16,1-1 0 0,2-2 4 15,6 0-2-15,2-5 0 0,3-4 2 16,-5-2 0-16,-2 1 2 0,-4-2 0 15,-2-3 1-15,-1 1 0 0,-1-6-2 16,-2 2 1-16,0 1 0 0,-6-4-2 0,-3 3-1 16,-2 4-1-16,-3 0 0 0,-1 6-2 15,2 1-2-15,-6 6-4 0,-4 1-9 16,-1 0-13-16,-7 10-42 0,2 4-49 16,1 4-56-16</inkml:trace>
  <inkml:trace contextRef="#ctx0" brushRef="#br0" timeOffset="328838.592">26158 16931 472 0,'0'0'37'15,"0"0"-18"-15,0 0-9 0,0 0-6 0,0 0-3 16,0 0-2-16,0 0 1 0,0 0-1 16,0 0-1-16,78 15 0 0,-61 1-2 15,2 3 1-15,-1 1-3 0,2-4-1 16,-2 0 0-16,0-1-3 0,0-3-4 15,0 0 1-15,-7-4-3 0,1-1-2 0,-4-3-1 16,-3-2 1-16,-1 3 5 0,-4-5 6 16,0 0 6-16,3 0 4 15,0-5 3-15,0-5 1 0,-2-5 2 16,-1-2 4-16,-1-3 1 0,-5 0 4 0,0 2 1 16,0 6-1-16,0-3 3 0,1 5-2 15,1 0-1-15,-2 2 0 0,3 2-5 16,1 3-5-16,-3 3-5 0,-5 3-3 15,-5 11-3-15,-5 6 0 0,-2 8 0 16,-1 7-1-16,-2 4-3 0,1 6-5 0,-2-3-4 16,3 7-68-16,-2-4-98 0,1 1-68 15</inkml:trace>
  <inkml:trace contextRef="#ctx0" brushRef="#br0" timeOffset="329684.3345">26856 16713 177 0,'0'0'57'0,"0"0"-3"0,0 0-4 0,0 0-2 16,0 0-9-16,0 0-4 0,0 0-8 15,0 0-3-15,0 0-7 16,0 0-4-16,12-46-6 0,-12 44-2 0,0 0-4 16,0 1-1-16,0 1 0 0,0 0 0 15,0 0 0-15,0 0-1 0,0 0 1 16,0 0-1-16,0 12 1 0,-5 4 0 15,1 5-1-15,0 0-2 0,-2-1 2 16,1 1-1-16,-3 0 1 0,2 0-1 0,0 1 0 16,2-7 0-16,-1 0-1 0,3-6-1 15,-1 0 1-15,-1 2-1 0,2-7-2 16,1 1-1-16,1-5-2 16,-2 0-2-16,2 6 2 0,0 2-3 0,0 0 1 15,2 3-3-15,5-3-1 0,-2 0-1 16,4-4-7-16,4 2-3 0,-3-3-4 15,5 3 0-15,-4-5 7 16,0 1 10-16,-1 3 6 0,3-5 6 0,-3 1-1 16,0-1-2-16,1 0 3 0,-2 0 4 0,1-1-1 15,-1-4 5-15,3-2-1 0,-2-3 0 16,4-2 3-16,-4 0-3 0,-1-1 1 16,1-3 1-16,-4 6 1 0,0-2 5 15,-3 1-1-15,0-1 6 0,-1 1-2 16,-2 5 3-16,0-6 3 0,0 6 0 15,0 2-1-15,0-7 0 0,0 6 2 16,-2 1-1-16,0-1-5 0,-1 2-1 16,0 0-3-16,0 0-6 0,0 2-2 15,3 1-5-15,-6 0 0 0,-2 0-1 0,1 4 0 16,-4 7 4-16,4 2-6 0,0 4 0 16,1 7 1-16,2-4-4 0,3-3 3 15,-1 2-4-15,2 1 1 0,0 2-2 16,0-6 1-16,0 2-2 0,2 2-7 15,-1-3-12-15,2 6-28 0,0-7-42 0,-2 1-39 16</inkml:trace>
  <inkml:trace contextRef="#ctx0" brushRef="#br0" timeOffset="330020.0531">26700 17362 520 0,'0'0'51'0,"0"0"-8"0,0 0-13 16,0 0-10-16,0 0-5 0,0 0-10 15,0 0-2-15,0 0-3 0,0 0-3 16,-6-42-7-16,27 26 9 0,2 4-11 16,4-1 14-16,3 1-5 0,2 3-14 0,1-6 14 15,2 5-18-15,1-1 18 0,0 4-2 16,-2 0-2-16,-3 3-3 0,0 2-11 16,-2 2-16-16,-3 0-27 0,-1-3-29 15,1 3-35-15,-8 0-37 0</inkml:trace>
  <inkml:trace contextRef="#ctx0" brushRef="#br0" timeOffset="330411.1652">27014 17392 504 0,'0'0'53'0,"0"0"-18"0,0 0-16 16,0 0-10-16,0 0-6 16,0 0-1-16,0 0 0 0,0 0-1 15,0 0-1-15,0 0 0 0,-64-2 0 16,63 5-1-16,-2 2-2 0,1 6 3 0,2-4-1 16,0 4 0-16,0 0 1 0,2-1-4 15,4 5 3-15,1-5-1 0,0 3 2 16,2-6 0-16,-1 1-2 0,0-3 1 15,4 2 1-15,0-2-3 0,-3 0 2 16,5-1-1-16,-5 2-1 0,1-4 0 0,-1 1-1 16,-2 1 0-16,0 2 0 0,-4-1 1 15,1-3 0-15,-4-2 2 0,0 6 1 16,0 1-2-16,-5 0 1 16,-5 6-1-16,-4-4-2 0,-4 0-4 0,-7 2-11 15,1-1-20-15,2 1-9 0,5-7-24 16,8 1-32-16,0-5-40 0</inkml:trace>
  <inkml:trace contextRef="#ctx0" brushRef="#br0" timeOffset="330592.8291">27074 17412 479 0,'0'0'40'0,"0"0"-14"0,0 0-8 0,55-81-20 15,-33 62 6-15,1-3-13 16,5 1-8-16,1 1 11 0,1 1-16 16,0-3 6-16,1 4-7 0,-2 3-19 15,-2-2-57-15,-2 2-74 0</inkml:trace>
  <inkml:trace contextRef="#ctx0" brushRef="#br0" timeOffset="331990.7942">23286 17694 155 0,'0'0'59'0,"0"0"-2"0,0 0-14 0,0 0-9 16,0 0-2-16,0 0 0 0,0 0-8 15,0 0-2-15,0 0 0 0,-61-17-9 16,60 14-4-16,-1 2-4 16,2 1-3-16,-1-3-2 0,1 3-2 0,0-1 1 15,0 1 2-15,0 0-2 0,0 0 4 16,5 0-2-16,8 0-2 0,3 0 2 15,-5 0 1-15,9 0-1 0,-2 0 1 16,0 0-3-16,6 0-1 0,-1 0-1 16,-1 0-3-16,-7-2-5 0,3 0-2 0,1-1-8 15,0 2-5-15,0-2-4 0,-2 3-22 16,-6 0-27-16,-5 0-18 0,2 0-44 16</inkml:trace>
  <inkml:trace contextRef="#ctx0" brushRef="#br0" timeOffset="332247.9659">23228 17951 303 0,'0'0'50'0,"0"0"-15"0,0 0-9 15,0 0-10-15,0 0-7 0,0 0-2 0,0 0-7 16,0 0-6-16,0 0 4 16,0 0 0-16,87-60-2 0,-66 56-1 15,1-2-8-15,3 1-1 0,-1 1-2 16,2-1-2-16,0 4-12 0,0-1-11 0,0 2-23 16,2-4-34-16</inkml:trace>
  <inkml:trace contextRef="#ctx0" brushRef="#br0" timeOffset="334322.7086">26823 17525 163 0,'0'0'50'0,"0"0"3"15,0 0-5-15,0 0-9 0,0 0-5 16,0 0-10-16,0 0-10 0,0 0-3 0,0 0-6 16,-32-22 0-16,39 19-1 0,9-4-2 15,7 2 2-15,8-3-2 0,3 2-1 16,5-3 0-16,3-2 1 0,6 0-6 15,1-5-3-15,3 2-3 0,3 2-9 16,0-3-14-16,-3 3-14 0,-1 0-46 0,-3 1-38 16</inkml:trace>
  <inkml:trace contextRef="#ctx0" brushRef="#br0" timeOffset="335060.7507">25354 17122 147 0,'0'0'41'0,"0"0"-5"16,0 0-2-16,0 0-3 0,0 0-4 16,0 0-9-16,0 0-9 0,0 0-4 0,0 0 3 15,0 0 2-15,-53 0-1 0,64-4 0 16,9-1-2-16,8-3-2 0,6 1-5 16,2-5 0-16,2 4 0 0,1-4-2 15,3 0-3-15,-2 1 0 0,2-1-5 16,3 1-4-16,-1 0-5 0,0 3-13 0,1-2-9 15,-1 0-26-15,3 2-16 16,-2-4-35-16</inkml:trace>
  <inkml:trace contextRef="#ctx0" brushRef="#br0" timeOffset="335686.8604">25764 16260 111 0,'0'0'59'15,"0"0"-7"-15,0 0-14 0,0 0-16 16,0 0-10-16,0 0-3 0,0 0-4 15,0 0-1-15,0 0-1 0,0 0 1 16,-84-15 0-16,64 31 1 0,1 6-2 16,3 0 2-16,3 1 0 0,1 0-2 0,4-1 2 15,2 2-4-15,3-1 0 0,2 1 4 16,1 0-5-16,0-2 7 0,6 1-6 16,1-2-1-16,2-3 4 0,2-2-4 15,-2-4 3-15,0-2-2 0,4-3 0 16,-6-3-1-16,5 2 1 0,-3-2 0 15,2-4 2-15,-1 1-1 0,1-1-1 16,3-3 2-16,-6-4 1 0,5 0 2 16,-7 2-1-16,-3 1 0 0,0-5-2 15,-3 4 3-15,0-6-6 0,0 1 2 0,-3 4-1 16,-3-3-2-16,-3 6 0 0,-1 0-1 16,-1 3-2-16,-7 0-1 0,4 0-1 15,-6 10-2-15,8-5 0 0,3 6-7 16,4-4 0-16,2-2-12 0,1 7-2 15,2-4-8-15,3 5-10 0,3-1-13 0,5-2-3 16,-2-4-12-16</inkml:trace>
  <inkml:trace contextRef="#ctx0" brushRef="#br0" timeOffset="336010.9924">25909 16494 227 0,'0'0'60'0,"0"0"-7"15,0 0-5-15,0 0-7 0,0 0-10 16,0 0-9-16,0 0-7 0,0 0-8 0,0 0-4 16,0 0-4-16,-19-54-2 0,19 54 1 15,-4 0-2-15,-3 4 2 0,1 7 2 16,-2 2 2-16,6 3-4 0,0 1 5 16,2 1-3-16,0 0-3 0,0-1 3 15,3-3-5-15,1-5-2 0,4 4 1 16,2-4 1-16,-2-6 2 0,7 2 1 15,4-5 2-15,-2 0-1 0,6-8 3 16,-3-3 3-16,-5-3 1 0,-4-3-3 16,-2-3 5-16,-4 1-3 0,-4-4-3 0,-1 2 5 15,-1 2-6-15,-8 0 4 0,-4 3-2 16,-3 3-1-16,-4 3-2 0,-2 3-6 16,-3 4-8-16,-2 3-10 0,-2 10-47 15,0 8-101-15</inkml:trace>
  <inkml:trace contextRef="#ctx0" brushRef="#br0" timeOffset="346390.9011">24747 17541 148 0,'0'0'58'0,"0"0"-9"15,0 0-10-15,0 0-11 0,0 0-5 16,0 0-2-16,0 0-8 0,0 0-4 15,0 0-1-15,0 0-4 0,2-12 2 16,-1 12-5-16,-1-2 0 0,0 2 3 16,0-2-4-16,0 2 2 0,0 0-1 0,0 0 0 15,0 0 2-15,0 0-1 0,0 0 0 16,-1 10 0-16,-4-2-2 0,-1 10 4 16,-2-4-2-16,1-1 0 0,-4 5 1 15,3-6-2-15,0 0-1 0,0-1 1 16,3-2 0-16,-1-1-2 0,2-1 1 15,2-3-1-15,-1 0 2 0,0 3-1 16,2-2-1-16,-1 0 0 0,1 1-1 16,1-6 1-16,-2 0 2 0,2 0 1 15,0 1 0-15,0 2 1 0,5-1-2 0,-1 0-2 16,6 0 1-16,-3-2-3 0,5 0-1 16,4 0 1-16,-5 0-3 0,7 0 2 15,-1 0 2-15,-1 3-2 0,7 0 0 16,0-1-2-16,-1-2-7 0,-3 0-3 15,3-2 3-15,-8-2-7 0,5 2 5 0,-2 0 6 16,-1-2 0-16,1 0 7 16,-6 0 2-16,-7 4 2 0,0 0 4 15,3 0 0-15,-2-2 2 0,2-3-1 16,-5 0 2-16,-1 2 4 0,2-1 6 0,-3-4 0 16,0 4-3-16,-3-7-2 0,-3-4 1 15,3 6 3-15,-1-2 4 0,-2 4 2 16,3 4-4-16,1-2-6 0,0 2-4 15,2 3-7-15,0-2-1 0,0 2-3 16,-3 0-2-16,0 8 3 0,-1 0 2 0,-1 8-2 16,1 2 2-16,0 2-2 0,0 7-1 15,1-2 0-15,0-2-2 16,1 3-1-16,-1-1 1 0,0 3-2 16,2 1 0-16,-3-1-12 0,1 0-18 0,-1 2-36 15,2-3-57-15,1-8-99 0</inkml:trace>
  <inkml:trace contextRef="#ctx0" brushRef="#br0" timeOffset="346967.6103">25378 17685 285 0,'0'0'56'0,"0"0"-10"0,0 0-14 15,0 0-13-15,0 0-5 0,0 0-4 0,0 0-1 16,-9-82-2-16,2 74-2 0,-1 3 0 16,-1-2-4-16,0 3-2 0,-4 4-1 15,-1 0-1-15,1 0-1 0,-3 9 0 16,2 1 1-16,3 4 2 0,0 4 0 15,1-3 1-15,1 2-2 0,3-2-3 0,2-2 2 16,2-3-1-16,1-5 1 16,1 6 1-16,0 0-1 0,1-3-2 0,5 4 3 15,0-4 1-15,3-8 1 16,2 0 3-16,-1 0-1 0,1 0-2 0,1 0 1 16,-1 0 0-16,1 0-1 0,-1 1-2 15,-1 2 3-15,3 2-2 0,-5-2 2 16,6 4 0-16,-5-2-5 15,-1 0 3-15,-2 1 0 0,-3-3 2 0,0 6-1 16,1-2 1-16,-4 4-2 0,0 3 0 0,-2-4 6 16,-6 0-2-16,2-4 1 0,-3-2 5 15,1-1-2-15,3-1 1 16,-5 1 2-16,6-3-5 0,-6-3 6 0,-2-5 0 16,5 1 3-16,-3-7-1 0,5-2-4 15,3 5-3-15,-1-9-1 0,3 1-1 16,0 1 0-16,3-3-4 0,4 2-1 15,4 3-3-15,1 1 1 0,2 3-4 16,2 0-4-16,1 3-7 0,2-1-7 16,2 3-7-16,0 2-17 0,0 1-26 0,5 1-24 15,1-3-41-15</inkml:trace>
  <inkml:trace contextRef="#ctx0" brushRef="#br0" timeOffset="348147.7675">25954 17833 334 0,'0'0'53'0,"0"0"-10"0,0 0-13 16,0 0-11-16,0 0-7 0,0 0-6 15,0 0 1-15,0 0-1 0,0 0-1 16,0 0 0-16,-32-14-1 0,30 12-3 16,2-4-1-16,0 0 3 0,0-5-3 15,2 3 1-15,2-2 0 0,1 1 0 16,-1 0-2-16,2-2-1 0,-3 1 2 15,2-4 1-15,-2 5-2 0,0-1 2 16,-1 0-1-16,-1-2 0 0,2 3 0 16,-3-6 1-16,1 2-2 0,-1 2 3 0,0-3-1 15,0 2 5-15,0-1-2 0,0 8 1 16,0-8 2-16,0 6 0 0,0 2 0 16,0 1-3-16,0 4 0 0,0 0-1 15,0 0-4-15,0-3 0 0,0 1-2 16,0 1-2-16,-1 1 0 0,1-2 2 15,-2 2 3-15,0 0 0 0,-3 8 0 16,-2 6-2-16,1 6 2 0,1 0-1 16,-3-3 2-16,4-4 1 0,-1 3-2 15,1-4 1-15,3 0 0 0,1 3-1 0,0-7-1 16,0 4 1-16,7-5-1 0,3 6-1 16,0-4 0-16,5 4-4 0,1-6 0 15,1-2 0-15,-2 0-2 0,2-2 0 16,0-3-3-16,-2 0 1 0,5 0 0 15,-3 0 5-15,-1-4 0 0,3-5 3 0,-6 2 1 16,-3 0 0-16,0-5 1 0,0 0 1 16,-1-5 2-16,-3 5 2 0,-2-2 3 15,-1 3 2-15,-1 1 0 16,-1-2 3-16,-1-1-5 0,3 1 2 0,-3 6-1 16,0-6-1-16,0 6 1 0,0 0 0 15,0 1-2-15,0 5-1 0,0 0-2 16,0 0-6-16,0-3 3 0,0 3-2 15,0 0-1-15,0 0 0 0,0 0 0 16,0 3 1-16,0 8-1 0,0 1 1 0,0 8 1 16,-3-8-1-16,2 0 3 0,-1 3-1 15,2-2 1-15,-1 1-1 0,1-9 0 16,0 8-1-16,0-8-1 0,0 0 1 16,0 3-1-16,0-8 1 0,0 0-1 15,0 0 2-15,0 0 0 0,0 1 0 16,0 1 1-16,0-1 1 0,0 2-2 15,0-3 0-15,0 0-2 0,0 2 1 16,0-2 0-16,4 0 1 0,1 0-1 16,4-2-2-16,-1-1-1 0,0-1 3 0,2-1 2 15,1 2-3-15,-1 2 0 0,3-1-2 16,-2 2 0-16,2 0 2 0,3 0 0 16,0 2 0-16,-1 2-2 0,-3 1 0 15,-4-1 0-15,-1 1 3 0,0 1 0 16,-2-2 1-16,0 3-1 0,-3-4 1 15,1 2-1-15,-3-3 0 0,0 4 2 16,-3 2-2-16,-7 4 3 0,4-8-1 16,-7 4-2-16,3-5 4 0,0-3-2 15,-2 2 1-15,1-2 1 0,0 0-2 0,1 0-1 16,-1-2-1-16,2-2 0 0,0 0-1 16,-1-1-2-16,3-2 0 0,3 4-11 15,1 2-36-15,3 1-67 0,0 0-78 16</inkml:trace>
  <inkml:trace contextRef="#ctx0" brushRef="#br0" timeOffset="348344.7841">26545 17883 439 0,'0'0'1'0,"0"0"-17"0,0 0-58 15,0 0-147-15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1T04:36:58.733"/>
    </inkml:context>
    <inkml:brush xml:id="br0">
      <inkml:brushProperty name="width" value="0.05292" units="cm"/>
      <inkml:brushProperty name="height" value="0.05292" units="cm"/>
      <inkml:brushProperty name="color" value="#FF0000"/>
    </inkml:brush>
  </inkml:definitions>
  <inkml:trace contextRef="#ctx0" brushRef="#br0">26171 5032 1 0,'0'0'10'0,"0"0"-1"0,0 0 0 16,0 0 0-16,0 0-3 15,0 0 1-15,0 0-2 0,0 0 0 16,0 0-2-16,27-20 3 0,-18 17-1 0,4-2 1 16,-3 3 4-16,4-5 0 0,2 3 0 15,-6 0-3-15,9 2-3 0,-3-1-2 16,3 0 3-16,3-1 5 0,-1 2 3 15,1-1 4-15,1-1-2 0,0 1-1 16,0 0-3-16,0 2 0 0,2-1-2 0,-2-1 0 16,3 2-2-16,2-2-1 0,1 1 0 15,1 1-1-15,0-1 2 16,1-1 3-16,-1 0-3 0,2 0 1 16,1-2 3-16,1-1 0 0,2-1 3 0,1-2-2 15,1 0-3-15,-1 0-2 0,1-2-2 16,-2 1-2-16,2 0-1 0,-5-1 1 15,0 1-1-15,1 0 1 0,-1-1 0 16,0 0 0-16,0 2-2 0,-1 2 0 16,-3-2 1-16,-1 4-1 0,-2-1-1 0,-2 1 2 15,-1 2-2-15,2-1 0 0,-1-1-1 16,1 0-1-16,1 1 2 0,-1-1 1 16,1 1 0-16,1-1 1 0,-1 1-3 15,2-1 1-15,-4 0-1 0,1 1-1 16,-9 1 0-16,2 0 1 0,-1 0 0 0,1 1 0 15,5-3 1-15,-2 0-1 16,-6 2 0-16,2-1-2 0,-5 3-1 16,0-1-1-16,1 0-4 0,-6 0 1 15,3 1 0-15,-4 1-3 0,0 0 1 0,1 0-2 16,-7 0 0-16,0-2-4 0,4 2 0 16,2 0-3-16,-1 0-11 0,4 0-9 15,-7 2-9-15,2-1-12 0,1 2-2 16</inkml:trace>
  <inkml:trace contextRef="#ctx0" brushRef="#br0" timeOffset="404.4898">27077 4909 68 0,'0'0'26'0,"0"0"4"0,0 0 2 0,0 0-5 16,0 0-4-16,0 0-8 0,0 0-7 15,0 0-2-15,0 0-1 0,0 0-6 16,-20-29 2-16,20 28 0 0,0-4 2 15,0 2 2-15,7-2 3 0,2 0 0 16,3 4 1-16,8 1 3 0,0 0 2 16,6 0 2-16,-4 0 5 0,1 0 1 0,3 0-1 15,0 0-2-15,3 0-6 0,0-1-4 16,1-1-1-16,-1 0-4 0,-1 1 1 16,2-1-1-16,2-2 0 0,2 1-1 15,1 0-4-15,3-3-5 0,-1 0 0 16,1-3-1-16,2 1-6 0,-1-3-9 15,1 4-38-15,-4-1-49 0,0 3-52 16</inkml:trace>
  <inkml:trace contextRef="#ctx0" brushRef="#br0" timeOffset="1651.4897">30218 4725 62 0,'0'0'14'15,"0"0"1"-15,0 0-1 0,0 0-1 16,0 0 1-16,0 0-4 0,0 0-3 16,0 0 1-16,0 0-2 0,-6-8-1 0,6 8 0 15,0-1 1-15,0 1 5 0,6-2 7 16,9 1 2-16,5-1 1 0,2 2-3 16,5-1-5-16,0 0-2 0,1 1-3 15,-1-2 0-15,2 2 1 0,-1-2-1 16,1-1-2-16,0 3-1 0,1-4 4 15,4-1-2-15,1 2 6 0,2-2-4 16,0 1-6-16,1-2 2 0,-2 0 0 16,3 0-2-16,0 0 2 0,2-3 0 15,2 1-4-15,0-1-1 0,-1 0 2 0,2 0-5 16,-5 1 1-16,-2 1 1 0,0-1-4 16,0 2 4-16,-1 0 1 0,-1 0-1 15,0 2 2-15,-3 2-2 0,-2 0-2 16,-4 2-1-16,-2 0 0 0,-8 0 0 15,2 0-6-15,-2 2-1 0,1 0 1 0,3 3 4 16,-1 0 9-16,-5-2-1 16,2 0 1-16,3-2-4 0,-7 1-2 15,8 1 0-15,-2-1 0 0,-6-2 2 16,6 1 2-16,-5-1-1 0,0 0-1 0,0 0 0 16,-2 0-2-16,1 0 0 0,-7 0-5 15,1 0-4-15,-6 0-4 0,0 0-7 16,0 0-1-16,2 0-9 0,-1 0-8 15,4 0-3-15,-1 2-25 0</inkml:trace>
  <inkml:trace contextRef="#ctx0" brushRef="#br0" timeOffset="2235.4436">30502 4902 81 0,'0'0'31'0,"0"0"4"0,0 0 1 0,0 0 0 16,0 0-6-16,0 0-5 0,0 0-5 16,0 0-4-16,0 0-3 0,0 0-3 15,-12-13 0-15,12 13-1 0,0-2 3 16,0 2-5-16,0-1 0 0,6-1 1 15,7 0 0-15,3 0 4 0,-3 2 3 0,4-1-6 16,3-1 2-16,-1 2 3 16,7-2-6-16,0 1 8 0,0 0 0 15,0-1-6-15,2-1 1 0,-1 1-7 16,-1 0 0-16,5 1-2 0,1-1 0 0,5 0-4 16,1 0 2-16,1-1-1 0,4 1 0 15,-1-1 0-15,2-1 0 0,0 1-1 16,0-2 6-16,2-1 0 0,-1 0-4 15,-1 1 0-15,-3-2-3 0,-3 0-2 16,-2-1 7-16,-1 2-2 0,-1-2-2 0,-4 1 1 16,-2 1-1-16,0-1-3 0,-10 4-4 15,-2 1-3-15,-4 0-4 0,-8 1-8 16,2 1-7-16,-6 0-13 16,0 0-5-16,0 0-11 0,1 0-17 0,-1 0-40 15</inkml:trace>
  <inkml:trace contextRef="#ctx0" brushRef="#br0" timeOffset="18780.6594">21441 11768 11 0,'0'0'6'16,"0"0"-6"-16,0 0-1 0,0 0-2 15,0 0 0-15,0 0-4 0,0 0 4 16</inkml:trace>
  <inkml:trace contextRef="#ctx0" brushRef="#br0" timeOffset="21060.2986">21127 11437 4 0,'0'0'7'0,"0"0"1"16,0 0-1-16,0 0 3 0,0 0-2 0,0 0 1 16,0 0-2-16,0 0 1 0,0 0-1 15,0 0 3-15,-9-16 0 0,9 16 2 16,-2-2 3-16,1 2-2 16,-1-1 0-16,2 1-1 0,-1-2-3 0,-1 2-2 15,0-1-3-15,1 1-1 0,-1 0 2 16,1 0-1-16,-1 0 2 0,1 0-3 15,-1 0 1-15,1 0-1 0,1 0 0 16,-2 0 0-16,2 0-2 0,-1 0-1 16,1 0 1-16,-2 0-1 0,2 0 2 0,-1 0-1 15,1 0 4-15,0 0-2 0,0 4 2 16,0 2 0-16,0 5-3 0,0-1 1 16,0 1 2-16,1-2 2 0,2 1 0 15,2 5-1-15,-2-5-1 0,3 4-3 16,0-1 2-16,0 0-2 0,0-1 0 15,0 2 2-15,1-1-1 0,0 1 1 16,4 4 0-16,-3-1-1 0,2-2-1 16,-4-3 1-16,1-1-1 0,2-2 0 15,1 3 3-15,3 1-3 0,-3-5-2 0,3 1-1 16,-1-1 0-16,-2-2 1 0,3 1 1 16,-4-2-1-16,-1-1-1 0,1 1-1 15,-5-4-5-15,4 4 0 0,-5-2 0 16,0-1-2-16,2 1 2 0,-5-3-6 15,4 1-1-15,1 1-3 0,-1-1-8 0,5 2-5 16,-5 1 2-16,5 0-4 16,-2 0 5-16,-4-2 2 0,4 3-10 15</inkml:trace>
  <inkml:trace contextRef="#ctx0" brushRef="#br0" timeOffset="21731.5672">21164 11435 136 0,'0'0'48'0,"0"0"-3"15,0 0-9-15,0 0-3 0,0 0-4 16,0 0-4-16,0 0-2 0,0 0-9 16,0 0-6-16,0 0-3 0,-37-14-4 15,35 14-1-15,1-2 0 0,1 2-1 16,-2 0 1-16,2 0 1 0,0 0 1 0,0 0 1 15,0 0 1-15,5 6-2 16,4 5 0-16,3 2 2 0,-1 2 0 16,-3-1 1-16,4 1-3 0,-4 4 0 15,3-1 1-15,1 1-1 0,2 3 2 0,0 1 0 16,-1 0-2-16,0-3-1 0,0 2-1 16,-3-5 1-16,2 3 0 0,-2-5 0 15,-3-3-1-15,1-2 0 0,0 1 1 16,-2-5-1-16,3 5 0 0,-4-4 2 15,2-1-2-15,-1 2 0 0,0-1 0 0,0 0 1 16,1-2 3-16,5 5-5 16,-7-5 4-16,6 4-3 0,-5-4 0 15,-2-3 1-15,3 2-2 0,-3-2 1 16,-1 0-2-16,5 2 2 0,-4-2 2 0,0-1-4 16,0 2 1-16,-4-3-1 0,0 0-2 15,0 0 3-15,2 2-2 0,-1-2 1 16,1 1 0-16,-1-1-3 0,1 2 2 15,-1-2-2-15,1 0 2 0,-1 1-5 16,0-1 0-16,1 0-1 0,-1 2-4 0,1-2 1 16,-1 0-3-16,1 2 0 0,-1-2-3 15,1 0 0-15,0 1 0 16,0-1-2-16,-1 0-6 0,1 0-9 0,-1 0-10 16,1 0-10-16,-1 0-10 0</inkml:trace>
  <inkml:trace contextRef="#ctx0" brushRef="#br0" timeOffset="22851.6428">21633 12240 81 0,'0'0'30'15,"0"0"3"-15,0 0 2 0,0 0-3 0,0 0-6 16,0 0-5-16,0 0-5 0,0 0-4 16,0 0-1-16,0 0-1 15,-25-18 4-15,24 18 1 0,-1-1 4 16,0 1-2-16,0-2-2 0,1 2-5 0,-1-2-3 16,1 2-4-16,1-1 1 0,-2 1-3 15,2-1 2-15,-1 1-1 0,1 0 1 16,0 0 0-16,0 0-1 0,0 0 2 15,1 0-3-15,5 0 0 0,5 0-1 16,0 0 1-16,2 0 1 0,-2 0 0 0,2 0-1 16,2 0 0-16,-2 0-2 0,1 0 1 15,-1 0 0-15,2 0-1 16,-4 0 1-16,2 1-2 0,2-1 2 16,2 0-1-16,-4 0 0 0,3-5 1 0,1 1 1 15,-2-2 0-15,7-2-1 0,-4-1-1 16,0-3 1-16,0 0-1 0,-1-2-1 15,0 0 2-15,-1-1-1 0,0 3 1 16,-2 0 3-16,-1 3-3 0,-3 0-2 16,-2 5-1-16,-4 0-4 0,3-2-1 0,-4 5 0 15,0-2-4-15,1 1 0 0,-4 2-3 16,0-1-5-16,0 1-10 0,2 0-25 16,-2 0-48-16</inkml:trace>
  <inkml:trace contextRef="#ctx0" brushRef="#br0" timeOffset="23819.297">21909 12511 12 0,'0'0'13'0,"0"0"-1"16,0 0 2-16,0 0 1 0,0 0 0 15,0 0-1-15,0 0 2 0,0 0-1 0,0 0 1 16,0 0 3-16,4-13 2 0,-2 13-3 16,-2-1 2-16,0 1-6 0,1 0-1 15,-1 0-1-15,0 0-3 0,0 0 2 16,0 3-2-16,-5 6-2 0,-1 6 3 15,3-6-5-15,-2 6 0 0,1-1 1 0,1-3-3 16,-3 4 3-16,1-2-2 0,2-2 0 16,-3 5 3-16,0-3 0 15,3-4 0-15,-4 5-1 0,2-5 1 16,-1-2 0-16,1 3 1 0,2-7 1 0,-4 2-2 16,4-1 2-16,0-1-1 0,-5 1-1 15,3-2-2-15,1-1 0 0,-6-1-1 16,5 0-2-16,-5 0 1 0,3-3-2 15,0-3-1-15,1 0 1 0,0-3-1 16,4 1 1-16,0 4-2 0,1 1 0 0,1-3 2 16,0 1-1-16,0-6 0 0,0 3 1 15,0 3 0-15,4-1 0 16,-1 3 1-16,5-3 1 0,0 1-3 16,0 1 1-16,2 1-1 0,1 1 1 0,-1 1-1 15,1 1 1-15,1 0-1 0,0-2 0 16,6 2 1-16,-6-1-1 0,7 1 2 15,-8 0-4-15,2 0 0 0,5 0-1 16,-7 0-3-16,4 3-3 0,-7 0-6 16,2 1-6-16,3 4-16 0,-5-2-37 0,5 5-25 15,-6-4-58-15</inkml:trace>
  <inkml:trace contextRef="#ctx0" brushRef="#br0" timeOffset="41235.4913">24558 8729 89 0,'0'0'35'0,"0"0"1"16,0 0 0-16,0 0-4 16,0 0-5-16,0 0-5 0,0 0-8 15,0 0-4-15,0 0-4 0,-13-15-3 16,12 14 1-16,1-1-1 0,0 1 0 0,0-1-1 16,0-2 0-16,3 0 2 0,6-1 4 15,3-2 1-15,3 1 3 0,4-1-3 16,-2-1-2-16,2-1-1 0,-1 0-2 15,1-3-3-15,2 1-1 0,-4-1-4 16,2 0-2-16,-2 0 0 0,-1 1 3 0,0 1 3 16,-4 2 2-16,1 0-3 0,-3 4-2 15,-2-1-4-15,3 1-4 16,-6 2-4-16,-1 1-7 0,-4 1-11 0,0-2-17 16,0 2-4-16,2 0 0 0,-1 0-3 15</inkml:trace>
  <inkml:trace contextRef="#ctx0" brushRef="#br0" timeOffset="41616.2137">24687 8692 206 0,'0'0'63'0,"0"0"-10"16,0 0-10-16,0 0-6 0,0 0-7 15,0 0-4-15,0 0-7 0,0 0-5 16,0 0-3-16,0 0-6 0,-20-10-2 16,18 10-3-16,1 0-1 0,-1 0-2 15,1 0 2-15,1 0 0 0,-2 0 1 0,2 0 1 16,0 0-1-16,0 6 0 0,0 5 1 16,3 4-1-16,0-4-1 0,2 4 0 15,-1-1-1-15,-1-4 0 0,1 5 0 16,2 0-1-16,-2 1 0 0,2-2 0 15,-2 1 1-15,2-2 1 0,0 2-1 0,0 1 0 16,-1-1-1-16,-2-5-1 16,0 0-1-16,0 0 1 0,0 0 0 15,0 0-3-15,-1-2-1 0,1 1-2 16,-1-5-8-16,-1 1-10 0,1-3-4 0,-1 3-6 16,1 0-4-16,-1-1-10 0,-1-4-4 15,3 3-18-15</inkml:trace>
  <inkml:trace contextRef="#ctx0" brushRef="#br0" timeOffset="51971.0711">26013 9093 54 0,'0'0'24'0,"0"0"-2"16,0 0 2-16,0 0-3 0,0 0 0 15,0 0-4-15,0 0-2 0,0 0-4 16,0 0-1-16,0 0-4 0,0-8-4 15,0 8-2-15,0-2-2 0,0 2-1 16,0-1 2-16,1 1 1 0,-1-2 1 0,2 2-1 16,-1-2-1-16,1 2 0 0,-1 0 2 15,1 0 2-15,2 0 2 16,0 0 3-16,2 4-3 0,1 2 0 16,-4-1 0-16,2 3 0 0,-3 1-3 0,1 0 3 15,-1 2-3-15,-1-1 1 0,-1-5 1 16,2 1-2-16,-2-6 3 0,0 0-3 15,0 0 3-15,0 2 3 0,1 0 0 16,-1-1 8-16,0 0 1 0,0 2-2 16,0-3 0-16,0 2-6 0,0 0-2 0,-1-1 0 15,-1-1-2-15,-4 0-1 0,1 0 0 16,-7-1-6-16,1-7 4 0,3 2-5 16,-3-5 3-16,5 5 3 0,0-3-1 15,0 2 0-15,2-3 0 0,0 1-2 16,-2 0 0-16,3 0-1 0,2 4 0 15,-1 1 2-15,2-2-1 0,0 1 0 16,0-5 0-16,3 0-2 0,2 3 1 16,1 1-1-16,2 0 0 0,-1 0 0 15,2 1 0-15,1 1-2 0,-6 2-1 0,5 1-2 16,-3 1 1-16,5 0 0 0,-2 0 4 16,-2 3 3-16,2 3-1 0,-5 3 3 15,0 0-1-15,-1 1-2 0,0 3 2 16,-3-1 2-16,0 8 0 0,0-8 3 15,-1 6 0-15,-4-3 1 0,1-6-2 0,-3 5 4 16,4-7-1-16,0-3-1 16,2 0 1-16,1-4 0 0,-5 1-2 15,1 1-1-15,0-1-2 0,-4-1-4 16,3 0 1-16,-4-3-5 0,2-1 3 0,1-5 0 16,-1 1 0-16,3-1 2 0,-1 0 0 15,4 4-1-15,-1 2 0 0,2 3 1 16,-1-1-1-16,1 1-1 0,0-2-1 15,0 1-2-15,0-5 2 0,0 0 1 16,0-5 1-16,4 2 1 0,2 1-1 0,2 1-1 16,0-1 0-16,-1 2-2 0,-3 4-1 15,4-2 1-15,-3 3-2 0,0-1 0 16,-1 1-2-16,-4 1 1 0,4 0 3 16,1 0 2-16,1 4 2 0,1 2 1 15,-6-1 1-15,1 5 0 0,-2 3-1 16,0-3 2-16,-3 7 0 0,0-8-1 15,-3-1 2-15,2 1 4 0,1-7-4 16,-2 6 5-16,3-5-3 0,-1 1-2 16,1 1 1-16,2-5-1 0,0 0-3 0,-4 0-4 15,-3 0 4-15,0-4-7 0,-2-2 4 16,4-2 0-16,-2 1 0 0,6 2 2 16,-2-4-2-16,3 3 0 15,-1-4 1-15,1-2-1 0,0 2 1 0,0-1 0 16,0 2-1-16,4 1-1 0,1 0 1 15,1 0-1-15,0 2 1 0,0 1 0 16,-3 2 0-16,1 2-1 0,-4 1-2 16,6 0 1-16,0 0 0 0,2 0 0 15,1 4 2-15,-3 6-3 0,-2 3-2 0,-2 5-10 16,-2 5-28-16,0 0-53 0,-2-1-88 16</inkml:trace>
  <inkml:trace contextRef="#ctx0" brushRef="#br0" timeOffset="55351.4642">22597 10218 70 0,'0'0'24'15,"0"0"0"-15,0 0-3 0,0 0-4 16,0 0-4-16,0 0-1 0,0 0 0 0,0 0 4 16,0 0-1-16,-33-56-4 0,33 56 0 15,0-1-8-15,-2-2 0 16,2 3-3-16,-1-2 0 0,1 1 1 16,0-1-1-16,0 0-1 0,0 1 1 0,-1 1-1 15,1-1 1-15,0 1-2 0,0-2 1 16,0 2-2-16,0-1-2 0,0 1 0 15,0-2 2-15,0 2 3 0,0 0 1 16,5 0 1-16,1 0 0 0,5 0-2 16,-2 5 1-16,-6-4 1 0,3 5 2 0,-3-1 0 15,2 4 2-15,-3 6 1 0,0-4-1 16,-1 6-2-16,-1 2-2 16,0-7-1-16,0 8 0 0,0-9 1 0,0-5-1 15,0 0 1-15,0-6-1 0,-1 5 2 16,1-1 0-16,-2 0 1 0,2 3 2 15,0-7-1-15,0 0 2 0,-1 0-1 16,1 0 0-16,-1 1-4 0,-1-1 2 16,-2 0-1-16,-2 0-2 0,-3-3-1 15,4-2-1-15,-1-2 1 0,0-5-2 0,1 3 4 16,1-5-2-16,0 3 0 0,3 1 0 16,-1-2 3-16,1 0-2 0,-1 0 0 15,2 1 0-15,0 0-1 0,0-1 0 16,0 1 0-16,2 6-1 0,-1 1-4 15,2 1-3-15,2 2 1 0,3-2 4 0,1 3 3 16,-1 0 2-16,7 6 1 16,-8-1-1-16,2 7 0 0,-1 4 1 15,-3 1 0-15,-1 5 0 0,-3 3 1 16,-1-3-1-16,0 1-2 0,-3-1 4 0,-1-7-2 16,-3-3 6-16,1-3 0 0,-2-3 2 15,-1 0 2-15,-3-3-1 0,2 0 0 16,-2-2-2-16,-3-1-2 0,3 0-2 15,-5-7-3-15,4-7 0 0,1-2 1 16,4-7-4-16,2-1 1 0,3-4 0 0,1 1-1 16,2 2 1-16,0 7 0 0,3 3 0 15,0 5-2-15,3 2-4 0,5-3-4 16,-3 5-3-16,5 1 3 16,-3 3 5-16,1 2 3 0,8 0-2 0,-3 0 1 15,6 6 1-15,-5 1-1 0,-2 3 3 16,-7-4-1-16,1 4 0 0,-3-4 1 15,-2 5 0-15,0-3 1 0,-2 5 1 16,-1-1-3-16,-1-1-2 0,0 1 1 16,-1-1 0-16,-4 0 0 0,0-6 0 0,-2 3-6 15,4-5-7-15,0 0-9 0,3-3-10 16,-6 0-13-16,2 0-8 0,-8-4-12 16,2-1-28-16</inkml:trace>
  <inkml:trace contextRef="#ctx0" brushRef="#br0" timeOffset="55760.3771">22641 10268 76 0,'0'0'17'0,"0"0"-3"0,0 0-4 0,0 0-7 15,0 0 0-15,0 0-4 16,0 0-2-16,0 0 2 0,0 0-4 16,0 0 0-16,0-33 0 0,11 23-4 0,2 2 1 15,2 2-3-15,4-2-3 0,1 2-2 16,-3 2-4-16,3-1-5 0</inkml:trace>
  <inkml:trace contextRef="#ctx0" brushRef="#br0" timeOffset="68062.3909">18722 14104 3 0,'0'0'6'0,"0"0"1"0,0 0-5 0,0 0 2 15,0 0-2-15,0 0 0 0,0 0 2 16,0 0-3-16,0 0 1 16,0 0-2-16,0-17 2 0,0 17 0 0,0-1 3 15,0 1 1-15,0-2 0 0,0 2 0 16,0 0 0-16,-2 0 0 0,2 0 0 15,-4 0 1-15,0 3 0 0,-3 5 0 16,-1 0 0-16,1 0 0 0,-3 2 0 16,-2-1 1-16,-2 5 1 0,4-7 2 0,0 3 3 15,-1-3 1-15,3-1 0 0,-5 2-1 16,1-2-1-16,2-1 0 0,-4-1 0 16,2-1 0-16,2-2 0 15,0 1-2-15,-3-2 2 0,3 0 1 0,-2 0-2 16,-4-2 0-16,2-4-2 0,-6-1-4 15,1-1-2-15,3-1 1 0,-3-1 1 16,2-3-3-16,-2 1 1 0,-1 0-2 16,1-1-1-16,0-1 5 0,2 0 4 15,-2 0 0-15,4 2 3 0,0-1-4 0,0-1-4 16,1-1-1-16,2 0-1 0,-2-2 1 16,2-1 1-16,0 1 0 0,1 2 0 15,1-2-1-15,1 2 1 0,-1-2-5 16,4 5-2-16,2-3 2 0,-2-1-4 15,3 5 3-15,0-5 1 0,1 7-2 0,0-3 1 16,2 2 0-16,0-4 1 0,0-3-1 16,0 0 1-16,4 1 0 0,0 0 0 15,2 2 2-15,0-2-2 16,0 2 0-16,0 1 0 0,2-1-2 0,1 1 2 16,1-6-1-16,3 1 1 0,-1 0 1 15,1 0 0-15,0-1 0 0,0 3-1 16,4 0 1-16,-2 1-1 0,2 3-1 15,0 0 1-15,-1 2 1 0,-4 4-2 16,2-2 0-16,-1 2 0 0,3 0-2 0,-1 0 2 16,1 1 0-16,-3-1 1 0,-2 3 0 15,4-1-2-15,-5 2 0 0,3-1 2 16,-2 0 0-16,4 1 0 0,4-1 4 16,-6 3-4-16,4-1 2 0,-4-1-2 15,0 2 0-15,7 0 0 0,-2 0 1 16,5 0-2-16,-3 0 1 0,-4 5 0 15,3 1-1-15,-5 1 2 0,3 1 0 16,-2 2 0-16,1 1 0 0,-3 2 0 16,3 0 1-16,-3 2-2 0,0 2 2 0,0 0-2 15,0 1-2-15,-2-1 4 0,3 1-1 16,-2 0 0-16,-1-1 1 0,-1-2-2 16,-2-2 0-16,0-4 0 15,-4 1 1-15,2-2-1 0,-2 0 2 0,2 0-1 16,-2 1 1-16,-2-6-2 0,2 6 1 15,-3-4 0-15,1 5 1 0,-1 1 0 16,-1 0 0-16,0 5 0 0,0 1 0 16,-4 6-1-16,-5 3 1 0,-2 3 2 15,-2 7-1-15,-3 1 1 0,-2 3-3 0,-3 1-1 16,1-1 0-16,-1-4-1 0,3-2 2 16,0-4-1-16,1-1 1 0,2-5 1 15,-1-1-2-15,2-2 0 0,0-2 2 16,3-8-1-16,0 1-1 0,5-7 2 15,3-3 1-15,0 1-2 0,3-3-1 16,0 0-2-16,-4 0-8 0,-1 0-4 16,0-5-21-16,-4-7-38 0,6 3-26 15,0-9-34-15</inkml:trace>
  <inkml:trace contextRef="#ctx0" brushRef="#br0" timeOffset="78011.4986">28075 7503 99 0,'0'0'25'0,"0"0"1"0,0 0 0 0,0 0-1 16,0 0-2-16,0 0-5 0,0 0 0 15,0 0-4-15,0 0-2 0,-16-38 0 16,16 38-2-16,-1-2 4 0,1 2-1 15,0-1 0-15,-2-1-1 0,2 1-2 16,-1-1-2-16,1 1 0 0,-2 1 0 0,2-2-2 16,0 2-1-16,-1-1 0 0,1 1-3 15,0-2 0-15,0 2-1 16,-2-1 0-16,2 1 0 0,0-2 1 16,0 2-2-16,0 0-2 0,0 0-2 0,0 0 1 15,0 0-2-15,0 0 3 0,0 0 2 16,0 0 1-16,0 0 0 0,5 2 0 15,2 5-1-15,4 3 1 0,-5-5 0 16,2 1-1-16,-2-1 3 0,-2-2-3 16,-1 0 1-16,5 2 0 0,-3-4 0 0,-1 1 1 15,0-1 1-15,-4-1 0 0,0 0 4 16,0 0 0-16,2 0 2 0,4 0-1 16,1 0 1-16,3 0-3 0,-1-4-2 15,-3-4 1-15,3-3-2 0,-4 3-1 16,2-6 2-16,1 0-3 0,-2-1 2 15,3-3-2-15,0 0-1 0,0 1 0 16,1-1-1-16,-2-1 0 0,3 0-1 16,0-1-1-16,-2 2 2 0,0-1 1 15,-1 6 1-15,-2 1-2 0,0 0 1 0,-2 2-2 16,2-4 1-16,-3 7-1 0,0-4-5 16,2 2 3-16,-3 5-11 0,1-5-1 15,-2 4-13-15,1 0-14 0,-1 3-26 16,-1 2-15-16,0-2-17 0</inkml:trace>
  <inkml:trace contextRef="#ctx0" brushRef="#br0" timeOffset="78602.4865">28097 7488 123 0,'0'0'57'0,"0"0"0"15,0 0-10-15,0 0-14 0,0 0-9 16,0 0-7-16,0 0-2 0,0 0 0 15,0 0 0-15,0 0 1 0,-15-40-2 16,15 40-2-16,-1-1-2 0,1 1-2 16,0 0-1-16,-2-2 0 0,2 2-3 0,-1-2-1 15,1 2-1-15,-2-1-1 0,2 1-1 16,-1-2 0-16,1 2-3 0,-2-1 0 16,2 1-1-16,0 0-2 0,0 0 2 15,0 0 2-15,0 0 2 0,0 0 0 16,0 1 0-16,0 4 1 0,0 0-1 0,5 2 1 15,-2-2 0-15,-2-2-1 16,5 4 0-16,-3-4 1 0,0 0 0 16,0 1 1-16,1-4 2 0,2 1-1 15,4-1 0-15,3 0-1 0,1-5 0 0,3-3-1 16,-2-3 1-16,0-3-2 0,-1-1 1 16,1 0 0-16,1-2-1 0,-3-1 1 15,0 1 2-15,-2-3-3 0,1 1 2 16,-1-1-1-16,-2-1 1 0,1-2-4 15,-1-1 2-15,0-1-3 0,-2 0-4 0,0 0 3 16,3 3-3-16,-3 0 3 0,-1 7-1 16,0 3-3-16,-3 5-1 15,-1 2-3-15,3-3-4 0,-2 5-4 16,-2 0-10-16,5-3-13 0,-3 4-18 0,0-2-7 16,0 1-4-16,-3 3-7 0</inkml:trace>
  <inkml:trace contextRef="#ctx0" brushRef="#br0" timeOffset="87231.0881">26124 11672 100 0,'0'0'35'16,"0"0"-3"-16,0 0-3 0,0 0-4 16,0 0-1-16,0 0-3 15,0 0-1-15,0 0-4 0,0 0-3 16,0 0-4-16,-8-28-3 0,8 23-3 0,0-1 0 16,0-5-2-16,1 3 0 0,5 0 2 15,5-4-3-15,3 3 2 0,4-4-2 16,0 1 1-16,2 1 0 0,-1-1-2 15,2 1 1-15,0 2-1 0,0-3 0 16,-2 4 0-16,3-2 0 0,-5 3-2 0,-2 0 1 16,-1 2-3-16,-4 2-2 0,0 0 0 15,2 0-2-15,-7 1-5 0,1 2-11 16,-1 0-16-16,1 0-7 16,-2 0-5-16,0 2-5 0,-4 8-6 0</inkml:trace>
  <inkml:trace contextRef="#ctx0" brushRef="#br0" timeOffset="87465.8235">26136 11698 201 0,'0'0'53'0,"0"0"-6"16,0 0-4-16,0 0-5 0,0 0-5 16,0 0-6-16,0 0-4 15,0 0-6-15,0 0-6 0,-22 6-2 0,22-4-5 16,-1-2 0-16,1 0 0 0,0 0-1 15,0 0 0-15,9 0 1 0,8-3-3 16,3-3 0-16,3-3-1 0,3 0 2 16,2-3-4-16,-1 1 1 0,2-1-1 15,1 0-4-15,-1-1-4 0,2 1-11 0,-3 4-33 16,-7 6-57-16,4 2-128 0</inkml:trace>
  <inkml:trace contextRef="#ctx0" brushRef="#br0" timeOffset="91951.8722">4010 5723 226 0,'0'0'51'0,"0"0"-2"16,0 0-3-16,0 0-6 0,0 0-5 15,0 0-11-15,0 0-3 0,0 0-6 16,0 0-7-16,-32-70-4 0,32 70-3 16,-2-3-2-16,2 3-2 0,-1 0-1 15,1 0-2-15,-3 0 2 0,3 0 2 0,0 0 0 16,0 3 2-16,-3 10 0 0,3 1-1 16,0 5 1-16,0 3 0 0,0-1-2 15,0 7 2-15,0-3 0 0,0 0 0 16,0-1 6-16,0-1-7 0,0-2 4 15,0-5-3-15,0 0 0 0,0-4 1 0,3-2-1 16,0 2 0-16,-2-7-1 16,2 4 1-16,-1-5 0 0,-1 1 0 15,1 0 2-15,-2-5 0 0,0 0 4 16,0 0 1-16,0 2 5 0,1-2 1 0,-1 0 4 16,2 1-1-16,-2-1-2 0,2 0-5 15,1 0-4-15,0-8-5 0,6-5 1 16,1-4-1-16,-3 0 0 0,3 2 0 15,-1 0-5-15,0-3 4 0,2 4-4 16,1-1 4-16,1 0 0 0,-2 1-3 0,1 2 2 16,-1 4 0-16,1 1-1 0,-3 2 0 15,2 2 1-15,-2 0 0 16,5 3-1-16,2 0 1 0,0 3 0 16,2 8 1-16,-3 1 0 0,-3 3-1 0,4 2 6 15,-3 1-3-15,0 0 2 0,0-1-3 16,-1-2 0-16,-5-5 1 0,3 0-1 15,-4-4 0-15,-3-3 1 0,-2 0 0 16,-1-3 3-16,0 0 4 0,0 0 0 16,3 0 0-16,0 0-1 0,0-2-3 0,0-8 0 15,-1-8 2-15,-2-2-4 0,0-4 5 16,0-1-6-16,0 2 3 0,-5 1-1 16,-1 0 0-16,3 1-1 15,-3-1-1-15,2-2 0 0,-2 2-1 0,2 4 2 16,4 1-2-16,-3 6 0 0,3 6 0 15,0-2-3-15,0 7-1 0,0-2-2 16,0-2-3-16,0 0 2 0,10-2-2 16,-3 0-4-16,2 4-10 0,10 2-14 15,-3 0-24-15,-2 3-40 0,1 8-50 0</inkml:trace>
  <inkml:trace contextRef="#ctx0" brushRef="#br0" timeOffset="92319.4231">4582 5848 519 0,'0'0'49'0,"0"0"-16"16,0 0-5-16,0 0-11 0,0 0-6 0,0 0-4 16,0 0-6-16,0 0 0 0,0 0-3 15,0 0-1-15,-24-21 2 0,24 21-2 16,0 0 3-16,0 1 0 0,0 13 0 16,0 4 3-16,1 7-3 0,2-3 4 15,0 1-4-15,0 0-1 0,0-2-1 16,-3-4 1-16,0 1-2 0,0 0 1 15,0-4 0-15,0 6-2 0,0-10 0 16,0 1-2-16,0 1-2 0,-2-7-9 16,2 1-14-16,0-2-24 0,0 3-34 0,0-2-36 15,0 2-50-15</inkml:trace>
  <inkml:trace contextRef="#ctx0" brushRef="#br0" timeOffset="92664.5816">5077 5745 511 0,'0'0'52'0,"0"0"-14"0,0 0-10 15,0 0-9-15,0 0-7 0,0 0-8 16,0 0-4-16,0 0-3 0,0 0 2 0,0 0-2 16,-5-54-2-16,13 47 0 0,6 1-1 15,2 3 0-15,4 0 2 0,5 1-2 16,-2-2 0-16,3 3-2 0,-3-3-5 15,-1 4-8-15,-2-1-15 0,-3 1-32 16,-2 0-37-16,-5 1-37 0</inkml:trace>
  <inkml:trace contextRef="#ctx0" brushRef="#br0" timeOffset="92862.4451">5042 5920 430 0,'0'0'61'0,"0"0"-12"16,0 0-18-16,0 0-14 0,0 0-9 0,0 0-2 15,0 0-1-15,0 0-2 0,0 0-5 16,0 0-2-16,59 6-2 0,-31-6-16 16,-2-2-26-16,3-1-51 15,0 2-69-15,0-1-89 0</inkml:trace>
  <inkml:trace contextRef="#ctx0" brushRef="#br0" timeOffset="98498.7421">27061 10507 111 0,'0'0'44'16,"0"0"1"-16,0 0-8 0,0 0-8 15,0 0 3-15,0 0-3 0,0 0 0 16,0 0-3-16,0 0-1 0,0 0-7 15,6-32-3-15,-6 31-7 0,0-1-3 16,0 1-2-16,0-1-3 0,0 0-1 0,0 2-3 16,0-1 2-16,0 1 0 0,0-2 0 15,0 2 0-15,0-1 1 0,0 1-2 16,0-2 1-16,0 2 2 0,0 0 2 16,0 0 5-16,2 0-2 0,5 0 2 15,-1 0-2-15,10-1 1 0,4 1-2 16,-1-2 1-16,1 1-1 0,-1 1-2 15,1-2 0-15,-6 1 1 0,5 1-2 16,1 0-1-16,-6 0 0 0,6 0-1 16,-7 0 0-16,0 0 1 0,0 0 0 0,1-2-1 15,5 1 2-15,0-4-1 0,5-1 2 16,-2-2 0-16,3 0-1 0,-1-5 1 16,2 1-4-16,2-2 1 0,-2 3 0 15,-3-2 0-15,0 2 1 0,-7 4 1 16,-3-1 0-16,-4 5 0 0,-6 0-1 0,2 2 2 15,-5 1 0-15,0-2 2 16,0 2 0-16,2 0 0 0,-1-1-2 16,-1 1-2-16,0 0-1 0,0-2 0 15,0 2-3-15,0-1 0 0,0 1-5 0,0-2 0 16,0 2-4-16,-1 0-7 0,-1 0-11 16,0 0-10-16,0 0-2 0,2 0-6 15,-1 0-8-15,1 0-15 0,0 2-37 16</inkml:trace>
  <inkml:trace contextRef="#ctx0" brushRef="#br0" timeOffset="99314.9204">27523 10758 132 0,'0'0'42'0,"0"0"-1"16,0 0-2-16,0 0 0 0,0 0-5 15,0 0-2-15,0 0-5 0,0 0-10 16,0 0-3-16,-16-61-2 0,16 61-5 15,-3-4-1-15,0 2-2 0,0-2-1 16,0 2-3-16,3 2-1 0,-1-2-1 16,-4 2-1-16,-3 4 1 0,-2 7 2 15,-2 4-1-15,1 0 0 0,0 3-2 0,3-2 1 16,-2 1 0-16,1 1 2 0,0 0 1 16,-1 0 0-16,1 0-1 0,1 0 0 15,-1 1 2-15,-1-3 0 0,0 1 0 16,1-2 1-16,-4 0 0 0,6-5 0 15,-3 0 0-15,3-3 0 0,-2-2 2 0,2 2 4 16,2-6 0-16,-5 2 2 16,6-1-2-16,0-1-2 0,-1 1 0 15,-1-2-2-15,0 0 1 0,-3 0 0 16,-2 0 0-16,4-5-2 0,1 1-1 0,-1-3-1 16,3 0 0-16,-1-2-1 0,3-2-1 15,-1-1-2-15,1-6 1 0,2 4-1 16,0-4-2-16,0 3 1 0,6 0-1 15,0 1 2-15,3 1 1 0,2 5 1 16,-2 2 0-16,6-3-2 0,-4 3 2 0,-1 5-2 16,7 0-2-16,-2 1 3 0,3 1-2 15,-3 6 2-15,1 2 1 0,-2-1-2 16,1 3 1-16,-2 0 1 16,1 1 0-16,-1-1 2 0,2 1-2 0,-5-3 1 15,0-2-2-15,1 1 0 0,-3-3 0 16,3 2 0-16,-2-5-1 0,0 2-2 15,-2 1-4-15,-3-4-3 0,6 1-6 16,-4-1-6-16,3 1-13 0,1 1-14 16,-4-3-12-16,4 2-10 0,-4-1 4 0,5 2-17 15</inkml:trace>
  <inkml:trace contextRef="#ctx0" brushRef="#br0" timeOffset="99525.4818">27682 10944 394 0,'0'0'52'15,"0"0"-18"-15,0 0-12 0,0 0-13 16,0 0-11-16,0 0-17 0,0 0-38 15,0 0-88-15,0 0-108 0</inkml:trace>
  <inkml:trace contextRef="#ctx0" brushRef="#br0" timeOffset="102291.1952">5271 5680 93 0,'0'0'39'0,"0"0"-5"15,0 0-5-15,0 0-5 0,0 0-4 16,0 0-1-16,0 0-4 0,0 0-3 16,0 0 0-16,0 0-1 0,-9 1 2 15,7-1 2-15,1 0-1 0,-2 0 1 0,3 0 0 16,-3 0 1-16,-1-3-1 0,-2 0 1 16,2 1-3-16,-5 0-2 0,6 1 0 15,-1-1-2-15,-6-1-1 0,4 1 0 16,3 0-2-16,-1 1-1 0,4 1-2 15,-2-1-1-15,2 1-1 0,-1 0 0 16,-5 0 0-16,-4 0-2 0,1 0 1 0,0 0-1 16,-2 1 1-16,4 4 0 15,-2 0 1-15,2-2-1 0,-3 4 0 16,-2 1 0-16,-1 1 0 0,3-2 1 0,-2 2-1 16,1 1-1-16,5-3 1 0,0 1-1 15,-1-3-1-15,4 0 0 0,0 2-3 16,-1 3 5-16,1 0-3 0,2 3 3 15,-1-1 0-15,1 8 1 0,1-1 4 16,0 4-5-16,0-6 4 0,0-2-4 0,3 1-1 16,0-5 2-16,2 4-2 0,-2-6 1 15,0-1-3-15,0 1 0 16,1-3 0-16,2 2 0 0,0-2 0 0,7 1-1 16,-6-2-2-16,6 1-4 0,3-3-8 15,3-3-15-15,1 0-11 0,3 0-11 16,2 0-7-16,-1-4 11 0,1-3 9 15,1-1 13-15,0-2 5 0,0 1 2 16,0 0-10-16,-4-2-3 0</inkml:trace>
  <inkml:trace contextRef="#ctx0" brushRef="#br0" timeOffset="102764.4163">5547 5805 107 0,'0'0'62'0,"0"0"2"0,0 0 2 0,0 0-14 16,0 0-7-16,0 0-12 0,0 0-4 15,0 0-3-15,0 0-4 0,9-48-4 16,-11 44-3-16,-2-4-1 0,1 5-2 16,0 0-1-16,-3-4-2 0,3 5-4 15,-1-1-1-15,-5-2-1 0,5 4-2 0,-2 0 0 16,-3-1 0-16,-2 2-2 0,-4 2 0 16,-3 3 0-16,3 6 0 0,1 1 0 15,2 0-2-15,3-2 0 0,1 1-1 16,-1 1 0-16,5 2 5 0,-4 6-1 15,0-2 1-15,5-4 3 0,0 1-5 0,0-3 4 16,2 1-5-16,-1 0 0 16,2-1-1-16,0 5 0 0,0-6 0 15,3 2 0-15,0-4 0 0,3-2 0 16,2-2-1-16,0 0 3 0,-1 0 0 0,6-2 1 16,-3 0 0-16,2-3 0 0,5 0 0 15,-1 0-2-15,3-6 4 0,-2-2-2 16,-4-3 0-16,-4 2 2 0,-1-2 0 15,-2-2 2-15,-3 4 1 0,3-6 1 16,-5 4 0-16,-1-3-3 0,0-6 2 0,-3 4-5 16,-4-5 3-16,3 7 0 0,-5 2 0 15,-1 0 2-15,4 5-2 0,-8-1-1 16,8 1 0-16,-4 1-1 0,1 2-1 16,4 1-1-16,0 1-3 0,5 2-6 15,-1 0-3-15,-2 0-6 0,-2 0-14 16,1 2-33-16,4 6-40 0,0 1-57 15</inkml:trace>
  <inkml:trace contextRef="#ctx0" brushRef="#br0" timeOffset="103242.6704">5872 5731 317 0,'0'0'58'0,"0"0"-9"0,0 0-11 15,0 0-11-15,0 0-10 0,0 0-8 0,0 0-4 16,0 0-2-16,0 0-3 0,0 0 0 16,-59-60-1-16,43 61-1 0,3 5 1 15,-7 5 0-15,2 0 1 0,4 2 1 16,1-1-1-16,0-1-1 0,7 0 0 15,-1-1 0-15,2-1 0 0,-3 3-1 0,8-2 0 16,0 0 0-16,0 4-1 16,0-1 3-16,7 3 4 0,3-3-4 15,-4-4 2-15,7 0-3 0,0-2 0 16,-4-4 0-16,5 4-1 0,2-2 1 16,-6-2 1-16,6 2 1 0,-6-4-2 0,3 2 1 15,-3-2-1-15,2 2 0 0,-2-1 0 16,-6 0 0-16,2-1 0 0,-6-1 1 15,0 0-1-15,0 0 2 0,2 0-1 16,-1 0 2-16,1 0 0 0,-2 2 3 0,0 3-2 16,-2 7 1-16,-8 1-1 0,-3 4-1 15,-6-4-4-15,3-1 0 0,5-4 0 16,-1 1-1-16,-1-1-3 16,6-2-6-16,-2-2-10 0,6-1-15 0,3-3-39 15,-3 0-36-15,3 0-54 0</inkml:trace>
  <inkml:trace contextRef="#ctx0" brushRef="#br0" timeOffset="103794.2054">6543 5497 379 0,'0'0'70'15,"0"0"-15"-15,0 0-15 0,0 0-12 0,0 0-13 16,0 0-5-16,0 0-5 0,0 0-4 16,0 0-4-16,0 0 0 0,-55-39 0 15,35 58 1-15,3 4-2 0,2 6-2 16,2 2 0-16,-1 2 1 0,2 1 3 15,1-2 2-15,0 0-1 0,1-2 1 0,-1-3-7 16,-1-3 1-16,2-3-1 0,-3-1 2 16,-2-1 9-16,-2-1-1 15,-2-1 5-15,-4-2-3 0,3 0 0 16,-3-5 0-16,10-2-1 0,-4-5 0 0,-1-1 1 16,7-2-3-16,-7 0 1 0,1 0 1 15,4-5 0-15,-3-1-1 0,6-3-1 16,1-2-2-16,3 2-3 0,-1-6 2 15,4 5-4-15,3-3 2 0,0-4 1 16,0 2-2-16,6-2 0 0,1 5 4 0,3 3-1 16,2 2 1-16,-1 2-1 0,4-1 0 15,4 5-1-15,-2 1-1 16,8 0 2-16,-4 0 0 0,2 2 2 16,-1 5-2-16,1 1 1 0,2 0 0 0,-1 0-1 15,0-1 1-15,0 3-1 0,1-3-1 16,-1 3-3-16,-2-2 0 0,-3 2 0 15,1-1-12-15,2-1-7 0,-5 2-18 16,-5-3-16-16,5 1-32 0,-5-2-36 16</inkml:trace>
  <inkml:trace contextRef="#ctx0" brushRef="#br0" timeOffset="104104.5253">6981 5793 516 0,'0'0'42'0,"0"0"-15"0,0 0-9 16,0 0-5-16,0 0-5 0,0 0-4 15,0 0-3-15,0 0-2 0,0 0 0 0,-10-34-1 16,20 23 0-16,5 4 1 16,-1-2-3-16,1 5-3 0,2 1-3 15,-1 0 1-15,3 2 0 0,-2 0-2 16,3-1-10-16,0 2-18 0,8 0-18 0,-12-2-17 16,4 2-34-16,1 2-53 0</inkml:trace>
  <inkml:trace contextRef="#ctx0" brushRef="#br0" timeOffset="104298.9118">7090 5949 491 0,'0'0'65'0,"0"0"-15"16,0 0-18-16,0 0-14 0,0 0-7 15,0 0-5-15,0 0-5 0,0 0 0 16,0 0-3-16,0 0 1 0,14-2-1 15,5-7-5-15,10 0-10 0,3 0-8 16,-2 1-21-16,2 6-34 0,1 1-55 16,1 1-89-16</inkml:trace>
  <inkml:trace contextRef="#ctx0" brushRef="#br0" timeOffset="108158.2968">8005 5681 155 0,'0'0'47'0,"0"0"-1"0,0 0-8 16,0 0-7-16,0 0-2 0,0 0-7 15,0 0 0-15,0 0-2 0,0 0-1 16,-6-53-3-16,5 48-1 0,-1 2-4 15,1-2 0-15,-1 0-3 0,2 5-3 0,0-1-2 16,0 1-3-16,0 0-3 16,0-2-3-16,0 2 1 0,-2 0 3 15,0 2 2-15,1 11 1 0,-2 7 0 16,0 4-2-16,0-2-2 0,3-6 1 0,0 2-1 16,-1 2 1-16,-1-7 4 0,2 7-2 15,0-6 0-15,0-3 0 0,0 4 1 16,0-3-1-16,0 0 2 0,0-7-4 15,0 1 1-15,0-6-1 0,0 0 1 16,0 0 0-16,0 2 3 0,0-1 3 0,0 0 0 16,0 0 5-16,0 1 2 0,0 0-1 15,0-2-1-15,0 0-3 0,0 0-4 16,0 0-1-16,0 0-2 16,0-7 2-16,0-6-1 0,0 1 1 0,0-2 0 15,-3-4 0-15,2 5 1 0,-1-6-1 16,-1 1-1-16,2 0-1 0,-1-2 0 15,2 2 0-15,-1-1 2 0,1-1 0 16,0-3-2-16,0 7-1 0,0 0-2 16,3 0 1-16,3 3 1 0,0-3 1 0,1 5 0 15,4 0-2-15,1 0 1 0,1 3-1 16,0-1-1-16,-4 7-1 0,-5 1-1 16,7-1 3-16,0 2-1 0,-1 0 0 15,6 2-2-15,-9 1 1 0,2 6 0 16,1 2 1-16,-6-3-2 0,2 7 3 15,-3 1 1-15,-2-4 2 0,-1 8 1 16,0-2 4-16,0-6-3 0,-3 6 0 16,-4-3 1-16,1-3 2 0,-5 3 0 15,-1-1 2-15,-5-2-2 0,2-1-2 0,-3-1-1 16,3-2 3-16,1-1-3 0,5-3 0 16,-1-1 0-16,-3 0-6 0,7-2 5 15,-3 0-2-15,5 1 0 0,-3-2 0 16,4 2-3-16,3-2 0 0,-1 0-3 15,1 0 1-15,0 0-2 0,-2 0 3 0,2 0 2 16,0 0 2-16,0 0 2 16,3 3-2-16,10 0 0 0,0 0 2 15,-2 0-2-15,4 1 0 0,-2 1 1 16,3 0-2-16,-3-1 1 0,6 0 0 0,-5 0-1 16,-2-3-4-16,2 4-1 0,-2-3 0 15,-2 2-3-15,2-1-4 0,0-2-11 16,0 3-12-16,1-3-9 0,3 2-16 15,-3-2-6-15,6 1 1 0,1-2 2 16,-1 0-10-16</inkml:trace>
  <inkml:trace contextRef="#ctx0" brushRef="#br0" timeOffset="108855.4961">8481 5770 341 0,'0'0'53'0,"0"0"-4"16,0 0-12-16,0 0-6 0,0 0-10 16,0 0 0-16,0 0-4 0,0 0-4 0,0 0-1 15,0 0-1-15,-57-72-2 0,57 72 0 16,-5-3-4-16,2 1 0 0,0 0-4 16,0 0-2-16,3 2-1 15,-3-1-1-15,3 1 1 0,0 0-2 0,0 0 3 16,0 0-1-16,0 0 2 0,0 1-1 0,0 8-1 15,3 0 0-15,4 6 0 16,-2-1 1-16,0 0 0 0,-2 2 2 16,0-2-2-16,0-3 0 0,0-2 0 15,-2 3 0-15,-1-7 1 0,2 0-1 0,-2-5 4 16,0 5-3-16,0 0 4 0,0 2-3 16,0-1-2-16,0-6 5 0,0 0 0 15,0 0 1-15,0 0-1 0,1 2-2 16,-1-2-4-16,0 0 4 0,0 0-1 15,0 0 0-15,0-3-1 0,0-3-1 0,-1 0 1 16,-1 4-1-16,2 2 1 0,-1-2 1 16,-2-2-1-16,3-2 0 15,-3 1 1-15,3 1-1 0,0-2 1 16,0 0 1-16,-3 0-1 0,3 1-1 0,0 5 2 16,0-1 0-16,0 1 0 0,0-3 0 15,0 2 1-15,0 0-1 0,0-1 0 16,0 1-2-16,-1-1-1 0,1 0 0 15,0 1-3-15,0 1 1 0,0-1 1 16,0 1 0-16,0 0 1 0,0 0 1 0,0 1-1 16,0 12 1-16,0 2 0 0,0 9 1 15,0-1 3-15,0 1-3 0,0 0 3 16,-3 1-5-16,1-1 0 16,0-7 1-16,0 1-1 0,1-6 2 0,1 0-1 15,-2 2 0-15,2-8-1 0,-1 6 1 16,1-6 1-16,0 0 0 0,0 0-1 15,0-6 1-15,-2 0 0 0,2 0-1 16,0 1 2-16,0 1 0 0,0 0-1 16,0-1 0-16,0-1-1 0,0 0 0 0,0 2-2 15,0-2-1-15,0 0-4 0,0 0-9 16,0 0-11-16,0 0-21 0,0 0-49 16,0 0-52-16,-1 0-110 0</inkml:trace>
  <inkml:trace contextRef="#ctx0" brushRef="#br0" timeOffset="131431.2274">30084 8442 114 0,'0'0'35'0,"0"0"3"16,0 0 0-16,0 0-1 16,0 0-1-16,0 0-3 0,0 0 2 0,0 0-2 15,0 0-3-15,-22-55-8 0,22 55-5 16,-1-2-5-16,1 2-5 0,0-2-4 15,-2 2-1-15,2-1-2 0,0 1-1 16,-1-2-3-16,1 2-1 0,0-1 1 16,0 1 3-16,0 0 1 0,0 0 1 0,0 0-1 15,0 0 0-15,0 3 0 0,6 4 1 16,-2-1-1-16,3 2 0 16,-1-2 1-16,0 0-1 0,-1 1 0 15,3-2 0-15,0 0 1 0,-5-4 1 0,6 4 2 16,-5-4-1-16,1 2 0 0,-1-3 1 15,3 0 1-15,-1 0-1 0,4 0 2 16,1 0-1-16,-2 0 1 0,3-7 0 16,-5 3 1-16,5-7-2 0,-4 0-1 15,1-3 1-15,4-4-2 0,-1-2 0 0,-1 1-1 16,-1-1 1-16,-1-1-3 0,2-1 1 16,-3 3-1-16,0-1 1 0,0 2-1 15,-1 4 1-15,-1 0-2 16,1-1 0-16,-3 5 0 0,4-4-2 0,-4 6-1 15,0 4-2-15,-1 1-4 0,0 0-13 16,0 0-10-16,0-1-18 0,0 2-25 16,-3 2-30-16,4 0-50 0</inkml:trace>
  <inkml:trace contextRef="#ctx0" brushRef="#br0" timeOffset="131955.8173">29982 8476 398 0,'0'0'58'0,"0"0"-16"16,0 0-11-16,0 0-12 0,0 0-6 16,0 0-5-16,0 0-5 0,0 0-1 0,0 0-1 15,0 0-4-15,-15-17 0 0,15 16-1 16,0 1 2-16,0 0 2 16,0 0 0-16,0 0 1 0,5 4 3 15,7 5-4-15,-3-1 2 0,1 2 2 0,1 1-3 16,-2 0 4-16,3 2-4 0,-3-2 0 15,0-2 2-15,-1-3-3 0,-1-2 0 16,1 3 0-16,1-3 0 0,0 1 0 16,0-4 2-16,1 0 2 0,1-1-1 15,6 0 1-15,0-1-1 0,6-6 0 0,-2-6 0 16,3-3-7-16,0-2 5 0,1-2-4 16,-1-1 4-16,-1-1 0 0,-4 3 0 15,-2-1 1-15,0 0-1 16,-3 1 1-16,0-3-2 0,1 1-1 0,-1 0 0 15,1 1 1-15,-4 2-1 0,-2 6-1 16,-5 4-2-16,2 1-2 0,-3 3-10 16,0 1-8-16,0 1-15 0,-3 2-28 15,3 0-35-15,1 0-38 0</inkml:trace>
  <inkml:trace contextRef="#ctx0" brushRef="#br0" timeOffset="136654.4714">26940 8810 30 0,'0'0'14'16,"0"0"-3"-16,0 0-4 0,0 0-1 15,0 0-1-15,0 0-2 0,0 0-1 16,0 0-1-16,0 0-1 0,0 0 0 15,6-11-3-15,-6 9 2 0,1 2-1 16,-1-1-1-16,2 1 1 0,-1-2 0 0,-1 2-2 16,2-1-1-16,-1 1 1 15,1-1-1-15,-1 1 0 0,0-2 3 16,1 2-1-16,-1-1 2 0,1 1 1 16,0-2 0-16,0 2 2 0,-1-2 1 0,1 2 2 15,-1 0 3-15,1 0 1 0,-1-1 6 16,1 1-1-16,-1 0-2 0,1-2 1 15,-1 2-1-15,0-1 2 0,1 1 5 16,-2-2 1-16,1 0 2 0,-1 2-5 16,0-1 1-16,2 0-4 0,-2 0-1 0,0-1-3 15,1 0-1-15,-1 2-2 16,0-1 0-16,0 1-1 0,0-2-2 16,0 2 0-16,0-1-2 0,0 1 1 15,0-2-2-15,0 2 0 0,0-1 0 0,-1 1-2 16,-1 0 2-16,-5 0-2 0,1 0 1 15,-7 0 0-15,-3 1 0 0,5 2 0 16,-2 4 0-16,4-4 0 0,-1 2 0 16,1 0 1-16,2 0-1 0,0-1 0 15,-2 1 0-15,3-2 0 0,-2 4 1 0,0-2 0 16,0 0 1-16,-1 0-1 0,2-2 0 16,-2 2 1-16,4-3-1 0,-3 2 2 15,4-2 0-15,-1-1 1 16,3 0 0-16,-4-1 0 0,0 2-2 0,0-2 0 15,-2 2-2-15,3-1-2 0,1 1 0 16,-2-1-3-16,6-1 2 0,-1 0 0 16,1 0 0-16,-2 0 1 0,1 2-1 15,0-2 1-15,-1 0-3 0,1 0-2 16,-1 2-1-16,1-2-1 0,1 0 2 0,-2 0 1 16,2 1-3-16,0-1 0 15,0 0 1-15,3 0 2 0,7-1 5 0,6-6-1 16,4 0-4-16,-7 1-4 0,2-1-4 15,-2 2-4-15,-4-2 1 0,5 1 1 16,-1-1 4-16,-6 4 5 0,8-5 1 16,-7 5 4-16,1-3 1 0,1 1 0 15,0 1 2-15,-1-2-2 0,1 1 1 16,0 1 1-16,-1-2-1 0,1 2 0 16,-6 1 0-16,4-1 0 0,-4 3 1 0,0-1-1 15,1 1 1-15,-5 1-1 0,0-2 0 16,0 2 0-16,1 0 1 0,2-2 1 15,-2 2 0-15,1 0 0 0,-1-1 4 16,1 1 2-16,-1 0 1 0,0 0 1 16,1-2 0-16,-1 2-2 0,-1 0-1 0,2 0-3 15,-2 0-3-15,0 0 1 0,0 0 1 16,0 0-2-16,-3 0 1 0,-4 0 1 16,-5 0-1-16,2 2 0 15,6-1 1-15,-8 3-1 0,8-3 1 0,-5 2-2 16,0 0-1-16,1 0 1 0,-1 0-1 15,0-1 0-15,-3 5 0 0,3-2-1 16,-4 1 0-16,0 1 1 0,0 1 0 16,0-1 0-16,0 1 0 0,0 0-2 15,3-4 1-15,-5 4 2 0,6-4-1 0,-1-1 2 16,2 2-1-16,3-3 0 0,-5 2-1 16,6-2 1-16,0-1-1 15,1 0 0-15,3-1 0 0,-2 0 0 16,2 0 0-16,-1 0-1 0,-1 2-1 0,1-2-2 15,1 0 2-15,-2 0 0 0,2 0 1 16,0 0 2-16,6-2-1 0,4-3-1 16,6-5 1-16,-6 3 0 0,3-1 0 15,0 1 0-15,2-1 0 0,2-1-1 16,-1 0 1-16,0 0-3 0,0 1 0 0,-2-2 1 16,4 3-3-16,-4 0 2 0,-1 1-12 15,-1-1 2-15,1 2 3 0,-5-2 3 16,1 3 12-16,-2 0 3 0,-2 1 0 15,-1 1 0-15,2 0 3 0,-6 2 1 16,0-1-1-16,0 1 0 0,1 0-2 0,1-2-1 16,-1 2-4-16,-1 0 0 15,1-2-4-15,-1 2-1 0,0 0-2 16,2 0 0-16,-2 0 3 0,0 0 0 16,0 0 0-16,0 0 0 0,0 0-1 0,0 0-2 15,-4 0 3-15,-1 4 0 0,-5 1 4 16,0 4-1-16,-2 0-2 0,-5 1 1 15,1 1-2-15,0 0 0 0,1-1-2 16,0 1 4-16,2-1-4 0,1-2 2 16,2 1 0-16,-3 0-1 0,3 1 1 0,-2-2 1 15,1 2-1-15,5-6 0 0,-1 1-2 16,0 1-5-16,-2-2 3 16,2 1 2-16,-2-2 1 0,2 2 3 15,1-4-1-15,3 2 3 0,3-3 0 0,-1 0 0 16,1 0 0-16,-1 1-4 0,-1-1 1 15,1 0-1-15,-1 2 0 0,1-2 1 16,-1 0-3-16,1 1-3 0,1-1-4 16,-2 0-1-16,2 0 2 0,0 0 3 15,0 0 3-15,0-1 1 0,8-5-2 0,3-3 1 16,1 0 1-16,-2-1 2 0,1 2-2 16,1-2 1-16,-3 5 0 0,3-5 1 15,0 3-1-15,-3 0 1 16,4-1-1-16,0 0-1 0,0 1 0 0,-2-3 0 15,3 3-1-15,-2 0 1 0,-3 2 0 16,5-1-2-16,-6 1-1 0,-5 2 2 16,4-2 0-16,-3 4 5 0,1-2 2 15,3-2-1-15,-5 3 0 0,0 0 2 16,1 0-2-16,-4 2 4 0,0-1-1 0,0 1 0 16,2 0-1-16,-1-2-1 0,1 2-1 15,-1-1-2-15,1 1-2 0,-2-3 0 16,1 3 0-16,-1-1 1 0,0 1-1 15,2 0 0-15,-2 0 2 0,0 0-2 16,0 0 1-16,0 0 1 0,0 0 3 0,0 0 1 16,-2 0 0-16,1 0-2 0,-5 0 0 15,0 1-3-15,-4 5 0 16,-6-2 1-16,7-1 0 0,-6 2-4 16,7-1 2-16,-1 1 2 0,-5 1-4 0,7-1 5 15,-6 0-3-15,1 2 0 0,4-1 0 16,-4 1 0-16,-2 2 0 0,2-1 1 15,-5 4-1-15,1-1 0 0,-2-1 0 16,4 1-1-16,-2-2 1 0,1 2-1 16,-2-2-1-16,1 0 4 0,-4 1-4 0,-3 4 0 15,-4 0-2-15,-4 1-2 0,-2 2 0 16,0 0 3-16,-1-1 2 0,4 0 2 16,1-3 2-16,3-1-2 15,4-1 0-15,-1-1 0 0,3-2 0 0,5 0 1 16,0-2 0-16,6-3 3 0,0-1-3 15,-1 3 0-15,6-3 1 0,1 0-2 16,3-2 1-16,-2 0-1 0,2 0 0 16,-1 1-1-16,-1-1 2 0,1 0-4 15,0 1 2-15,-1-1 0 0,1 0-1 0,-1 2 1 16,1-2 0-16,1 0 0 0,-2 0 0 16,2 1 0-16,-1-1 0 15,1 0 1-15,-3 0-1 0,3 0 0 0,-1 0 0 16,1 0 0-16,-2 0-1 0,2 0 0 15,0 0 0-15,0 0 1 0,0 0 0 16,0 0 1-16,0 0-1 0,0 0-5 16,3-1 1-16,6-3-3 0,-2-1 1 15,0 0 5-15,3 1 0 0,-1-1-2 16,4-1 0-16,-3 2-3 0,3-3-6 0,-1 1-7 16,-2 3-4-16,1-4-7 0,4 0 5 15,-7 3 4-15,6-4 5 0,-5 4 6 16,-1 0 2-16,1-3 5 0,-5 4 2 15,3-1 2-15,-3 1 0 0,-1 0-1 16,0 1 1-16,-1-3 3 0,1 2-3 0,0 1 1 16,-1-1 1-16,0-2-1 0,-1 2 2 15,1-2-1-15,1 3 1 16,-2-3-2-16,1 0 1 0,0 1 0 16,1-4 1-16,-1 3-1 0,2-2 2 0,-1-3 1 15,1 3 3-15,1-2 0 0,-1 2 0 16,2-1 3-16,-2 1-1 0,0-1 3 15,-2 3 5-15,1 2 1 0,-3 3 1 16,0-1-1-16,1-4-5 0,1 0 0 16,1 1-3-16,-2 1 1 0,-1 3 0 0,0-1 1 15,0 1 0-15,0-2-4 16,2 0 0-16,-2 1-2 0,0-1-1 0,1 1-2 16,-1 1-1-16,0-2-2 15,0 2 1-15,2-1-2 0,-2 1 0 0,0-2-2 16,0 2-2-16,0 0 0 0,0 0 1 15,0 0 2-15,-8 5 0 0,-5 7 3 16,-7 7-1-16,-2 3 0 0,-1 1-1 16,-3-1 0-16,0 1-1 0,1-3 2 15,2 0-2-15,3-2 0 0,-2-3 0 0,2 0 0 16,1-1 1-16,-1-2-1 0,3 0 0 16,1 0 1-16,5-4 0 0,-1 1-1 15,6-5 1-15,1 0 1 0,-2 0-2 16,2 0 1-16,0-3 1 0,2 3-2 15,3-4 2-15,-1 0 0 0,1 0-2 16,-2 0 0-16,1 0 0 0,0 2 1 16,-1-2-1-16,1 1 2 0,-1-1-2 15,1 2 1-15,-1-2 0 0,1 2 1 16,-1-2-1-16,1 0 0 0,-1 1 1 0,2-1 2 16,-1 0-1-16,1 1-1 0,-3-1 0 15,3 0 1-15,0 0-2 0,0 0 0 16,0 0 0-16,0 0-2 0,7 0 0 15,5 0 1-15,7-2-1 0,-3-2 0 16,7 1-1-16,0-1 0 0,-3 3 0 16,3-3 1-16,2 1-1 0,-2 0-3 15,-1 0 2-15,-1-1-4 0,-3 2 5 16,-2-2 0-16,1 0 2 0,0 0 0 16,1 1 0-16,-4 0-1 0,-2 0 0 0,-8 1-5 15,2 2-5-15,-6 0-7 0,0-1-14 16,4 1-7-16,1 0-5 0,2 0-13 15,-3 0 3-15,-4 0-6 0,0 1-8 16</inkml:trace>
  <inkml:trace contextRef="#ctx0" brushRef="#br0" timeOffset="137110.8441">26453 8946 173 0,'0'0'49'0,"0"0"2"0,0 0-7 16,0 0-2-16,0 0-3 0,0 0-4 15,0 0-5-15,0 0-5 0,-22-82-3 0,22 78-4 16,0 4-6-16,-1-2-4 0,1 2-2 16,0-1-4-16,0 0-2 0,0-1-1 15,0 0-1-15,0 1 0 0,0 1 2 16,0-2-1-16,0 2-1 0,0 0 4 15,0 0-2-15,5 5 1 0,1 2 1 16,0 7 0-16,-2 3 0 0,-2-6 0 16,-1 8 0-16,1-1-1 0,-1-5 0 15,-1 6 1-15,1-6-3 0,-1-2 2 16,0 3-2-16,2-3 1 0,-2-1 0 0,0-5 0 16,1 6 0-16,1-7 1 0,-2 1 1 15,1 1-2-15,-1-6 2 0,0 0-1 16,0 0 0-16,2 1 0 0,-2 1 0 15,0 0 1-15,1-1-1 0,-1 0 0 16,0 1-1-16,2-1 1 0,-2-1-2 0,0 2-1 16,0-2 0-16,2 1-6 15,-2-1-4-15,0 2-4 0,0-2-9 16,0 1-8-16,2 1-12 0,-2 0-14 16,0 4-13-16,0-1-4 0,0 8 1 0,0 2-9 15</inkml:trace>
  <inkml:trace contextRef="#ctx0" brushRef="#br0" timeOffset="140407.5259">25087 8026 160 0,'0'0'49'0,"0"0"-4"16,0 0-17-16,0 0-8 0,0 0 1 16,0 0 5-16,0 0 0 15,0 0 3-15,0 0-10 0,0 0-3 16,0-72 3-16,0 65 0 0,0 3-1 0,0 4-2 15,0-1-4-15,0 1-5 0,0-2 0 16,0 2-3-16,-1-1-2 0,1 1-3 16,0-3-2-16,0 3-4 0,-3-1-3 15,3 1 2-15,0 0 1 0,0 0 6 16,0 1 1-16,0 14 3 0,0 3-2 0,6 3-1 16,-2-7 1-16,1 3-1 0,-1-4-1 15,2 1 1-15,0-1-1 0,1 0 1 16,0-1-3-16,-3-3 3 0,4 4-1 15,-4-5 1-15,-1-5 1 0,0 2-1 16,-3-5-1-16,0 0 2 0,0 0 3 0,1 1 0 16,0 0 7-16,1 1 0 15,-1-2-1-15,1 0 0 0,-2 0-4 16,1 0 0-16,1-2-2 0,2-8-2 16,1-7-1-16,0-3-1 0,-1 7 1 0,1-2-1 15,-2 6 1-15,1-2 0 0,-1 1-1 16,1 0 1-16,-1 1 0 0,2 0-1 15,-1 2-1-15,0-2-1 0,1 2-1 16,0 1 0-16,1 0 0 0,4 2-2 16,-3 1 3-16,-2 1-2 0,7 2 0 0,-1 0 3 15,-1 0-1-15,7 0 0 16,-3 3 2-16,-6-1-3 0,7 5 0 16,-8-4-1-16,0 2-2 0,3-2 2 15,-4 2 1-15,1-1 1 0,-4-3 1 0,2 3-2 16,-5-4 3-16,0 0 0 0,0 0 1 15,1 0 2-15,1 0 2 0,-1 0 2 16,0 0 1-16,1 0 1 0,-1 0-2 16,-1 0-4-16,0 0-2 0,0-2 1 15,0-12 2-15,0-4-2 0,-3-5 2 0,-2 3-3 16,-1 3-2-16,0-1 6 0,-1-2-3 16,-3 4 4-16,2 0 0 15,1 3-6-15,0 1 0 0,1 3-2 0,3 4-1 16,-1-3-6-16,1 4-10 0,0 0-35 15,2 1-26-15,1 3-35 0,-2-1-41 16</inkml:trace>
  <inkml:trace contextRef="#ctx0" brushRef="#br0" timeOffset="140699.4271">25494 7902 532 0,'0'0'53'16,"0"0"-17"-16,0 0-10 0,0 0-7 16,0 0-8-16,0 0-4 0,0 0-5 0,0 0-3 15,0 0-1-15,-20-12-1 0,20 12 1 16,0 2 1-16,0 10-2 0,6 8 3 15,2 2-1-15,-1 1 0 0,-1 0-2 16,1 1-2-16,-1 0-3 0,1 2 1 16,-1 1-4-16,0 2-12 0,0-1-25 0,-2 2-53 15,2-2-86-15,-2 0-87 0</inkml:trace>
  <inkml:trace contextRef="#ctx0" brushRef="#br0" timeOffset="142727.7574">25826 7724 179 0,'0'0'49'0,"0"0"-8"15,0 0-11-15,0 0-6 0,0 0-3 16,0 0-1-16,0 0-3 0,0 0-1 16,-12-80-3-16,10 71 0 0,1 5 0 15,-4-6-4-15,4 6-2 0,-2-1 1 16,-2-4-2-16,2 6-3 0,0-1 0 0,1 0-3 16,2 4-1-16,-1-1-1 0,-4 1-2 15,-5 0-1-15,1 3 3 0,-4 5 1 16,5 4 0-16,3-2 0 0,-1 5-2 15,2 2 1-15,3-6 1 0,-1 8 1 16,2-1 0-16,0 2-1 0,0 2 0 16,2-9-1-16,3 3-2 0,1-3 3 15,1 2 4-15,4 4-1 0,0-5 2 16,-4-3-4-16,2-1 0 0,-1-4 1 16,0-2-1-16,1 3 1 0,-3-4-2 0,1 2 1 15,-3-3-1-15,0 0 1 0,-4-2-1 16,0 0 1-16,0 0-1 0,2 2 1 15,-1 0-1-15,1 0 0 0,-2 3-2 16,1 2 3-16,-1 3-1 0,0 0 2 16,0 0 0-16,-4 3-1 0,-2-3-3 0,0-1-8 15,2-1-19-15,3-5-14 0,-2-1-18 16,1 3-9-16,2-5 1 16,-1 0-2-16,1 0-8 0</inkml:trace>
  <inkml:trace contextRef="#ctx0" brushRef="#br0" timeOffset="142944.1939">25847 7826 291 0,'0'0'51'0,"0"0"-13"0,0 0-6 15,0 0-10-15,0 0-5 0,0 0-9 0,0 0-5 16,0 0 0-16,0 0-2 0,0-17 1 16,3 16 0-16,8 1-2 0,4 0 1 15,3 5-2-15,-2 6 0 0,-3 1 3 16,-1 5-2-16,-3 0 2 0,-2 1-2 15,-3-2-2-15,-2 0 2 0,-2 4-2 16,0-2 0-16,0 6-6 0,0-7-11 16,-2-2-22-16,1-5-27 0,-4-3-31 15,0 2-34-15</inkml:trace>
  <inkml:trace contextRef="#ctx0" brushRef="#br0" timeOffset="143111.0741">25867 7771 390 0,'0'0'56'0,"0"0"-20"0,0 0-12 15,0 0-11-15,0 0-8 0,0 0-12 16,0 0-13-16,0 0-21 0,0 0-8 16,0 0-10-16,-19-28-29 0,31 23-5 0,4 3-51 15</inkml:trace>
  <inkml:trace contextRef="#ctx0" brushRef="#br0" timeOffset="143548.1035">26035 7754 286 0,'0'0'24'0,"0"0"-12"0,0 0-4 15,0 0-7-15,0 0 1 0,0 0 0 16,0 0-2-16,0 0 0 0,0 0 0 15,32 16-1-15,-24-5 1 0,-5-2-1 16,1 5 3-16,-1 4-1 0,-3-7 3 16,0 8-4-16,0-2 1 0,0-5 0 15,-3 3-1-15,2-4 1 0,-1-7 0 0,-2 4 3 16,3-3 4-16,-2-2 7 0,0 1 4 16,3-4 4-16,-1 0-2 0,1 0-4 15,-5 0-2-15,1 0-5 0,-1-11-3 16,-2-5-1-16,4 7-2 0,0-11 4 15,3 2-7-15,0 4 3 0,0-5 1 16,0 1 0-16,2 8 1 0,2-5 0 16,1 5-4-16,-1 2-3 0,0-2 1 15,2 4-1-15,1 1 1 0,-4 1-2 16,6 1 2-16,-5 1-2 0,1 1 2 0,7 1-1 16,0 0 0-16,0 0-1 0,5 0 0 15,-4 3 1-15,0 4-1 0,0-2-1 16,-2 2-2-16,-2 3-2 15,-1 2-4-15,-1 0-8 0,-4 3-13 0,-1 6-19 16,-2-2-33-16,-4 10-10 0,-3-4-39 16</inkml:trace>
  <inkml:trace contextRef="#ctx0" brushRef="#br0" timeOffset="144149.0728">26469 7533 390 0,'0'0'57'0,"0"0"-15"15,0 0-12-15,0 0-9 0,0 0-10 16,0 0-7-16,0 0-3 0,0 0-6 16,0 0-1-16,-38-29 2 0,35 35 0 15,-3 8 4-15,0 7 0 0,0 4 0 0,1-1 0 16,-1 3-1-16,0 1 1 0,0-1 0 16,-1 0 0-16,-3 1-1 0,3-5-2 15,-2 1 1-15,-1-3 0 0,3-1 4 16,0-1-1-16,1-4 3 0,0-1-4 15,1-4 1-15,-1-3 0 0,1 1 1 16,2-5 1-16,0 1 2 0,3-4 1 16,-6 0-1-16,0 0-1 0,-6 0 1 15,-4 0-2-15,6-4 2 0,-3-6-2 16,1 2 1-16,4-5-3 0,-4-4-4 0,5 2 4 16,0 3-5-16,2-2 5 0,2 5 1 15,2 4-2-15,1-8-1 0,0 3-1 16,0-6-2-16,4-2 0 0,1 7 2 15,4 0-3-15,2 2 0 0,-2 6 0 16,6-2-2-16,0 3 5 0,2 2 1 16,6 0 1-16,-2 7 0 0,-1 0-1 15,1 2-1-15,-2 2-1 0,0 1-2 16,-1-1 0-16,-1 1-4 0,-1-1-4 16,0-2-4-16,-5 0-4 0,2-2-5 0,-6-3-3 15,2-1-6-15,0 2 3 0,-5-3 0 16,5-1-6-16,-5 0-10 0,1 1-17 15,0 0-17-15</inkml:trace>
  <inkml:trace contextRef="#ctx0" brushRef="#br0" timeOffset="150934.6881">3489 7047 221 0,'0'0'71'0,"0"0"-10"15,0 0-11-15,0 0-14 0,0 0-13 0,0 0-2 16,0 0 1-16,0 0-3 0,0 0-6 15,-19-76-6-15,19 73-3 0,-3-1 1 16,2 1-1-16,1 3 0 0,-3-1-2 16,3 1-1-16,-1-2-1 0,-1 2-2 15,1-2-4-15,-1 2 1 0,1 0 1 0,-2 0 2 16,-3 9 1-16,3 7-1 0,-1-1 0 16,1 2-2-16,-1 1 1 15,4 2 2-15,-2-1 0 0,2 1 1 0,0 0 0 16,0-2-2-16,0 6 1 0,0-8 5 15,2 2-4-15,2 0 6 0,-3-6-5 16,2 5-2-16,-1-7 1 0,-1-5 1 16,-1-1-1-16,0-4 3 0,0 0 2 15,0 0 4-15,3 2 3 0,-3-2-3 16,0 0 1-16,0 0-3 0,3 0-4 0,-3-8-3 16,0-4 6-16,3-1-5 0,-3-2 7 15,0-5 0-15,0 0-4 0,0-5 1 16,0 9-2-16,-3-2 0 0,0-1-1 15,0 1 1-15,0 0 1 0,0 1 0 16,0 7 0-16,-1-2-2 0,3 1 1 16,-2 0 0-16,0 3-2 0,0 3 2 15,3 1-2-15,0 4-1 0,0-3 0 16,0 3-1-16,0-1-3 0,-3-1-3 16,3 2-1-16,0-1 2 0,0 1 1 0,0 0 3 15,0 9 2-15,0 8-1 0,3 4-1 16,0 0 1-16,4 0 0 0,2 0 1 15,-2-3-3-15,2-2 1 0,2 1 0 16,-2-4-1-16,1-3 2 0,0-2 0 16,-1-3 0-16,0-2-2 0,1 0-1 0,3-1 1 15,4-2 2-15,-1 0 0 16,4-5 0-16,-1-3 1 0,0-4-2 16,-6 0 3-16,3-3 1 0,-5 1 0 15,-3 1 1-15,-3-2 0 0,1 0 0 0,-3 4-1 16,-2-8-1-16,-1 0 1 0,0 0 0 15,0-6 0-15,-4 11 0 0,1-4 1 16,-4 3-1-16,4 6 2 0,-1-2 1 16,-2 4 1-16,3 4 0 0,0-2-1 15,3 2 0-15,0 3-5 0,0-1-3 0,-1 1-2 16,1 0 0-16,-2 0 1 0,1 0 3 16,-1 5 0-16,1 9 0 15,1 6-1-15,0 0 0 0,0 5-3 16,0-8-1-16,3-1-1 0,1-2-2 0,5 0-5 15,-2-2-8-15,3 0-5 0,-1-2-3 16,1-3-11-16,3 2-11 0,0-4-16 16,1-1-22-16,-5-2-14 0,9 3-27 15</inkml:trace>
  <inkml:trace contextRef="#ctx0" brushRef="#br0" timeOffset="151249.6384">4007 7070 497 0,'0'0'59'15,"0"0"-17"-15,0 0-11 0,0 0-8 16,0 0-7-16,0 0-8 0,0 0-4 15,0 0-1-15,0 0-4 0,0 0-1 16,-6 8-2-16,6-7 0 0,0 6 2 16,0 8 2-16,0 4 0 0,0 6 0 0,0-3 3 15,0 1-4-15,0-2 2 0,0-4-5 16,0 3-4-16,0-8-2 16,0 3-4-16,0-1-13 0,0 0-20 15,0-1-32-15,0-7-47 0,0 6-66 0</inkml:trace>
  <inkml:trace contextRef="#ctx0" brushRef="#br0" timeOffset="152694.9173">4412 6958 307 0,'0'0'46'16,"0"0"-5"-16,0 0-13 0,0 0-10 0,0 0-8 15,0 0-5-15,0 0-8 0,0 0-1 16,0 0-3-16,0 0 2 0,-8-17 1 15,8 17 3-15,-1 0 1 0,1 5-1 16,-3 7-2-16,0 6-2 0,3-1 0 16,-3 5 2-16,0 1 2 0,2-8 1 0,1 4-2 15,0-1-2-15,0-6 0 0,0 6 0 16,0-2 2-16,0-5-1 16,4 5 1-16,-4-7-2 0,3-4 2 15,-3-1-2-15,0-4 2 0,0 0 3 0,0 0 6 16,3 2 4-16,-3-1 3 0,0 1 0 15,0-2-5-15,0 0-5 0,0 0-4 16,0-2 3-16,0-4 0 0,0-8 1 16,0-4 1-16,0 6-2 0,0-8 1 15,0 2 3-15,0 6 0 0,0-9-2 0,0 3 0 16,0-2-5-16,4-6 0 0,-1 3 1 16,2 3-2-16,-1 5-2 0,0 2 2 15,2 0-2-15,-2 4 0 16,2-3-2-16,-3 4 0 0,3 1-2 0,2 1-2 15,0 0 0-15,-1 1 1 0,0 1 0 16,2 0 4-16,-5 3 0 0,6 0 2 16,-4 1 2-16,7 0-2 0,3 0 1 15,-3 0 0-15,0 0-3 0,-3 1 3 16,-1 4-1-16,-2-1 1 0,-4 4 1 0,3 0 0 16,-6 2 0-16,0 8 1 0,0-1 1 15,-9 7 0-15,-7 0 3 0,-1 1 1 16,-5-3-1-16,1 0 2 0,0-5 1 15,8-6 1-15,0 0 3 0,6-5 1 16,-6-1 5-16,6 1 0 0,-5-3-1 16,2 0 0-16,4-1-1 0,2 0-1 15,-2-2-2-15,3 0-6 0,-1 0-4 16,-2 0-3-16,6 0-2 0,0-5-1 16,0 1-3-16,7-3 1 0,5 0 2 0,-3 2 1 15,8 2 2-15,-1 3-1 0,4 0 0 16,3 4 0-16,-2 5 1 0,-1 0-3 15,0 1 0-15,-1 1-3 0,-2 0-1 16,3 0 0-16,-2 0-1 0,-1-1-13 16,-4-1-13-16,4 0-12 0,-5 2-28 0,0-4-18 15,-1 0-38-15</inkml:trace>
  <inkml:trace contextRef="#ctx0" brushRef="#br0" timeOffset="153032.0849">4837 7047 497 0,'0'0'55'0,"0"0"-17"15,0 0-6-15,0 0-6 16,0 0-5-16,0 0-7 0,0 0-4 0,0 0-7 15,0 0-2-15,-15-21-3 0,15 21 0 16,0-1-1-16,0 1 1 0,0 0 0 16,0 0 2-16,0 1 0 0,0 11 0 15,0 7-1-15,0 2 1 0,3-6-1 16,0 2 1-16,-3 1 2 0,0 1-3 0,3 6 5 16,-2-2-7-16,-1-7 2 0,2 2-3 15,-1 1-2-15,1-7-1 0,-1 7-5 16,1-8-6-16,-2-5-18 0,1 1-19 15,-1-7-37-15,0 4-42 0,0 2-121 16</inkml:trace>
  <inkml:trace contextRef="#ctx0" brushRef="#br0" timeOffset="154160.703">5775 7029 456 0,'0'0'54'16,"0"0"-17"-16,0 0-13 0,0 0-9 0,0 0-7 16,0 0-7-16,0 0-2 15,0 0-2-15,0 0-2 0,0 0-4 16,-4-19 3-16,4 17 3 0,4 0 3 16,6-1 4-16,5 1-2 0,1-2-2 0,3 3-2 15,-1-2-1-15,1 1-4 0,6 1-3 16,-8-1-9-16,2 2-14 0,-2-2-24 15,-1 2-23-15,2 0-23 0,-4 0-25 16,-5 0-4-16</inkml:trace>
  <inkml:trace contextRef="#ctx0" brushRef="#br0" timeOffset="154368.5548">5794 7164 398 0,'0'0'55'0,"0"0"-13"0,0 0-15 16,0 0-10-16,0 0-6 0,0 0-5 16,0 0-1-16,0 0-2 0,0 0 1 15,0 0-1-15,17-8-1 0,2 1-1 0,0 1-4 16,1-1-14-16,-1 5 0 0,4-3-3 16,-3 3-8-16,2 2-24 15,-3-2-57-15,1 2-87 0</inkml:trace>
  <inkml:trace contextRef="#ctx0" brushRef="#br0" timeOffset="155147.69">6412 6706 335 0,'0'0'61'0,"0"0"-9"0,0 0-9 0,0 0-10 16,0 0-12-16,0 0-5 0,0 0-5 15,0 0-3-15,0 0-1 0,-15-23-3 16,12 23-3-16,3-1-1 0,0 1-1 15,0-2-2-15,0 2-4 0,0-1 3 16,0 1 1-16,0 0 2 0,3 0 5 0,10 0 0 16,9 0 0-16,5-2-1 15,2 2-3-15,-4-3-1 0,8 1-1 16,-1-2-1-16,-2 1-1 0,3 0-2 16,-1 0 2-16,-3 0-7 0,3 0 1 0,-2 0 1 15,-5 0-14-15,-5 1-17 0,-8 2-16 16,-1 0-26-16,-5 0-6 0,0 0-5 15,0 0 9-15</inkml:trace>
  <inkml:trace contextRef="#ctx0" brushRef="#br0" timeOffset="155418.4062">6615 6692 388 0,'0'0'67'0,"0"0"-13"15,0 0-17-15,0 0-7 0,0 0-11 16,0 0-7-16,0 0-5 0,0 0-4 16,0 0-3-16,0 0-3 0,-14-6 1 15,13 6 0-15,1 0 1 0,0 2 2 0,0 10-2 16,0 6 1-16,0 3-1 0,1 2 1 16,6-1 0-16,-3 0 0 0,-1 1-1 15,0 0 0-15,2-1-1 0,-4 0 0 16,2-1 0-16,0-7-3 0,1 1-4 15,0-5-13-15,-1-2-25 0,3 4-41 16,-3-3-49-16,3 3-66 0</inkml:trace>
  <inkml:trace contextRef="#ctx0" brushRef="#br0" timeOffset="155720.5889">7051 6865 552 0,'0'0'39'0,"0"0"-6"0,0 0-11 15,0 0-7-15,0 0-6 0,0 0-6 16,0 0-3-16,0 0-2 0,0 0-1 15,0 0 1-15,4-39 0 0,13 28 2 16,2 3-3-16,3 1-1 0,1 1-2 16,-1 0-4-16,1 3-2 0,0-2-1 0,0 4-12 15,-7-1-11-15,3 2-19 0,-2 0-22 16,2-1-13-16,4 1-24 16,-8 0-50-16</inkml:trace>
  <inkml:trace contextRef="#ctx0" brushRef="#br0" timeOffset="155990.6903">7260 6704 466 0,'0'0'73'0,"0"0"-22"16,0 0-12-16,0 0-10 0,0 0-6 0,0 0-7 15,0 0-7-15,0 0-3 0,0 0-5 16,0 0-5-16,-40-30 0 0,40 30 0 16,0 0 1-16,-1 12 2 0,1 5 0 15,0 7 0-15,1 1-1 0,7 0-2 16,-2 1 0-16,0 0-1 0,0 3-3 0,4-1-12 16,-4 0-13-16,-2-2-29 0,2-1-53 15,-3-5-81-15</inkml:trace>
  <inkml:trace contextRef="#ctx0" brushRef="#br0" timeOffset="156658.5807">7742 6742 581 0,'0'0'22'0,"0"0"-1"16,0 0-9-16,0 0-7 0,0 0-4 16,0 0-4-16,0 0 0 15,0 0-1-15,0 0-1 0,-13-12 3 0,10 14 1 16,-3 7-1-16,3 4 0 0,2-2 0 15,-3 8 0-15,2-7 2 0,2-1-2 16,0 2 0-16,0-7 0 0,0 4-1 16,0-5 0-16,0 0 3 0,0 0-1 15,0-5 2-15,0 0 1 0,0 0 0 0,0 1 2 16,0 0 1-16,2 0 1 0,-2-1 4 16,1 0-2-16,-1 2 0 0,4-2-3 15,2-4-3-15,1-7-1 0,-1 1 0 16,0-3 1-16,1 4-2 0,-1 0 3 15,-2 0 0-15,-1 4 0 0,3-2-1 16,-3 4-1-16,4-5-2 0,-1 2 0 16,-2 0-1-16,2 2-3 0,-2 1-1 15,1 1 0-15,2 2 0 0,3 0 3 16,3 0 0-16,7 3 1 0,-3 4 0 0,-2 1 1 16,1 3 0-16,-6-1 0 0,5 4 0 15,-4 0-2-15,1-1 3 0,-2 3-1 16,0-6 1-16,-1 1 1 0,-5-4-1 15,3 0-1-15,2-1 2 0,-6-4-1 16,-2 1 0-16,-1-3 3 0,0 0-1 0,0 0 1 16,6 0-1-16,-3-1 2 15,1-8-1-15,2-5 0 0,-2 0 1 16,-1-2 0-16,0-2-2 0,0-2 3 16,-2 7 0-16,-1-9 0 0,0 1-1 0,0 0-1 15,0 1-4-15,0 0 1 0,0 7-3 16,0-1 0-16,0 0-5 0,0 8-13 15,0 1-31-15,0 5-61 0,0-1-46 16,0 1-118-16</inkml:trace>
  <inkml:trace contextRef="#ctx0" brushRef="#br0" timeOffset="157024.463">8312 6785 602 0,'0'0'49'0,"0"0"-14"15,0 0-8-15,0 0-11 0,0 0-5 16,0 0-5-16,0 0-3 0,0 0-3 15,0 0 0-15,-25-31-2 0,25 31 0 16,-1 0 0-16,1 0 1 0,0 0-1 16,0 2 2-16,0 12-1 0,0-2 0 15,0 8-1-15,0-1 1 0,0 3-1 16,0 3 2-16,1 0 0 0,-1-9-2 0,3 3 0 16,-3-7 0-16,0 0-2 0,3 1-2 15,-3 0-11-15,3 0-10 0,-3-2-21 16,1 0-27-16,-1-2-46 0,0 4-56 15,-4-3-75-15</inkml:trace>
  <inkml:trace contextRef="#ctx0" brushRef="#br0" timeOffset="158419.5064">8880 6878 163 0,'0'0'55'16,"0"0"-4"-16,0 0-7 0,0 0-9 16,0 0-9-16,0 0-4 0,0 0-7 15,0 0-4-15,0 0 3 0,0 0 0 0,-10-22 4 16,10 10-3-16,1-5-1 0,4 1-5 16,-1-4-2-16,6-1-1 0,-1 1 3 15,-2 0-1-15,2-1 0 0,-1 1-1 16,-2-1 1-16,-3 6 0 0,0-2-2 15,-3-3-1-15,0 1 2 0,0-6-4 16,-3 9-2-16,-1 0 4 0,1 7-3 16,1 5 6-16,-2-5 1 0,2 6-2 15,-2-2 0-15,3 2-2 0,1 3-1 16,-3-1-1-16,3 1-3 0,0-2-3 0,0 2-4 16,0-1 0-16,0 1 2 0,0 0 1 15,0 0 2-15,3 3 2 0,5 9 4 16,1 4-4-16,4 3 4 0,0 0-5 15,-1 1 2-15,-1-2-1 0,2 0-1 16,-1 1 1-16,1-3-2 0,-3 0 2 16,-1-5-2-16,-1 2 1 0,-2-1-2 0,-3-3 0 15,4 5-1-15,-2 0 2 16,-2-5 0-16,2 6 3 0,-5-6 1 16,3-5-2-16,-3 3 1 0,0-7-1 0,0 0 0 15,0 0 0-15,3 1 1 0,-3 1 1 16,0-1 0-16,1 1-1 0,-1-1-1 15,0 0 0-15,0 1 0 0,0-1-1 16,0 1 0-16,0 0 0 0,0-2-2 16,-1 1 1-16,-2-1 0 0,3 0 0 0,-3 2 1 15,3-2 1-15,-1 0 1 16,-2 1 1-16,2-1 0 0,-1 0 0 16,1 0 1-16,-1 0-2 0,1 0-1 15,1 0 0-15,0-1 1 0,0-11 0 0,0-2 1 16,4 0-1-16,3 1 1 0,-1 5-2 15,1-1 0-15,-1 1 0 0,0 2-1 16,8-3 0-16,-5 2-1 0,5-1 0 16,1 2 0-16,2 3-2 0,1 1 1 15,5 2-1-15,0 0 0 0,-4 0 0 0,1 8-1 16,-3 1 1-16,-4 3-3 0,-4 2-3 16,2 1-5-16,-5-3-2 0,-3 3 2 15,-1 4 1-15,-2-1-2 0,0 6 2 16,0-7-6-16,0-4-1 0,-2-2-9 15,1-7-5-15,1 1-7 0,0-5-3 16,0 0-5-16,0 0-38 0,0 0-50 16</inkml:trace>
  <inkml:trace contextRef="#ctx0" brushRef="#br0" timeOffset="158570.1352">9179 6618 389 0,'0'0'51'0,"0"0"-15"0,0 0-12 16,0 0-11-16,0 0-8 0,0 0-11 0,0 0-34 16,0 0-27-16,0 0-46 0,0 0-63 15</inkml:trace>
  <inkml:trace contextRef="#ctx0" brushRef="#br0" timeOffset="159038.0682">9422 6683 422 0,'0'0'46'0,"0"0"-19"0,0 0-16 16,0 0-6-16,0 0-6 15,0 0-3-15,0 0 1 0,0 0-2 0,0 0-2 16,0 0 3-16,74 2-2 0,-63 5 2 15,-2 4-1-15,-3 1 1 0,0-3 1 16,-1 6 0-16,-5-1 3 0,0-3 0 16,0 4 0-16,-4-6 1 0,-3 0 1 15,4 0 0-15,0-4 1 0,0-1 5 0,3-4 3 16,-1 0 2-16,1 0 0 0,-2 0-2 16,-2 0 0-16,-3 0-3 0,3-9 1 15,-2 2-1-15,4-7 0 16,1-4-2-16,1 0-1 0,1-6-1 0,2 9 1 15,3 0-1-15,1 3 1 0,-3 3-1 16,4-2 0-16,-2 4-4 0,1 1-1 16,1-1-1-16,1 3 0 0,0 1 1 15,2 0-1-15,-2 2-1 0,4 1 2 16,6 0 0-16,-3 0 1 0,7 6 0 0,-3 1 0 16,-2 1-2-16,-1 1 1 0,-4 0 0 15,4 2-3-15,-8-4-3 0,2 4 0 16,-3-1-4-16,-4 0-6 0,2 4-5 15,-3-4-9-15,-3 2-19 0,0 6-31 16,0-1-27-16,-2 1-53 0</inkml:trace>
  <inkml:trace contextRef="#ctx0" brushRef="#br0" timeOffset="159550.7681">10272 6488 583 0,'0'0'42'0,"0"0"-15"0,0 0-10 0,0 0-8 16,0 0-7-16,0 0-2 0,0 0-4 15,0 0-1-15,0 0 2 0,-11-13-2 16,8 13 2-16,-1 9 6 0,-4 7-6 16,0 7 6-16,1 2-6 0,-2-1-1 15,0-1 0-15,-1 0 1 0,0-1 1 0,0-2-2 16,-2-3 2-16,5-5 0 0,-2-1-1 16,-2-4 3-16,2 0 0 0,-4-1 0 15,-3-2 2-15,6-1 1 16,-9-1 0-16,9-2 2 0,-3 0 1 0,-3 0-1 15,3-8-4-15,-1 2 2 0,2-3-3 16,2-2 0-16,4 4-1 0,-4-7-1 16,9 5 1-16,-1-3 1 0,1 1-2 15,1 2 1-15,0-2 0 0,7 5-1 16,-1-1 0-16,4 4-1 0,6 0 0 0,1 3 1 16,2 0 1-16,3 0-1 0,-3 7-1 15,1 1 1-15,0 1 0 0,-1 2 1 16,1-1 2-16,3 1-3 0,0 0-1 15,-2-1-5-15,0-1-9 0,-1 0-15 16,-2 0-23-16,-4-2-32 0,1 1-17 0,-5-1-40 16</inkml:trace>
  <inkml:trace contextRef="#ctx0" brushRef="#br0" timeOffset="159741.7363">10572 6675 600 0,'0'0'24'0,"0"0"-13"0,0 0-10 16,0 0-6-16,0 0-28 15,0 0-88-15,0 0-163 0</inkml:trace>
  <inkml:trace contextRef="#ctx0" brushRef="#br0" timeOffset="169832.1392">3188 8383 371 0,'0'0'58'0,"0"0"-17"0,0 0-10 0,0 0-12 16,0 0-3-16,0 0-4 0,0 0-2 16,0 0-4-16,-8-46-1 0,8 44-5 15,0 0-4-15,-2 2 0 0,2-1-3 16,0 1 3-16,0 0 2 0,0 3 4 15,0 13-1-15,0 5-1 0,0 8-1 16,2-4-1-16,-1-1 1 0,2-2 0 16,1 2 1-16,2-3 5 0,-2 2-4 15,-1-7 2-15,2 0-3 0,-4-5-2 16,2-1 1-16,0 0 1 0,0-5-1 0,1 0 1 16,-4-5 1-16,0 0 1 0,0 0 0 15,1 1 3-15,1 0-1 0,-1-1 4 16,1 2 0-16,-1-2 3 0,1 0-1 15,-1 2-1-15,2-2-3 0,7-5-3 16,0-6-3-16,5-4 2 0,-5-1-3 0,4 0-3 16,-5-2 3-16,5 0-5 15,-5-1 5-15,3 3 1 0,-4 3-1 16,-5 6 1-16,3 0 0 0,-3 3-1 16,3-3-2-16,0-1 0 0,-1 1 0 0,4 1-1 15,-2 1-1-15,-1 1-1 0,0 2 1 16,4 1 0-16,0 1 0 0,4 1 0 15,1 6 0-15,2 2 2 0,-4 2 2 16,-1-2-1-16,1-1 2 0,-3 3-2 16,0-2-2-16,-1-1 0 0,1 2 0 0,-4-4 1 15,-3-3-1-15,2 1 2 0,-2-3 1 16,0 2 6-16,0 0 0 16,0 0 3-16,-3-3 7 0,0 0-4 0,0 0 5 15,0 0-5-15,0-1-4 0,0-10-4 16,0-8-2-16,0-3-1 0,0-3 0 15,-6 3 0-15,3-1 0 0,-2 0 2 16,0 8-1-16,2-2-2 0,-1 7 0 16,4 3-3-16,-3 2-6 0,3 5-15 15,0-2-38-15,0 2-47 0,0-1-47 0,0 1-85 16</inkml:trace>
  <inkml:trace contextRef="#ctx0" brushRef="#br0" timeOffset="170210.5069">3771 8497 456 0,'0'0'54'0,"0"0"-17"15,0 0-16-15,0 0-11 0,0 0-2 16,0 0-6-16,0 0-2 0,0 0-1 15,0 0-4-15,0 0-1 0,7 7-1 16,-7-5-3-16,0-2 4 0,0 2 0 0,0 5 9 16,0-1-5-16,0 6 5 15,0 5-7-15,-3-3 2 0,-2 4 2 16,-3-1 2-16,-2-2 4 0,3 0-2 16,-6-1 0-16,6-3-3 0,-5 0 1 0,5-4-3 15,3 0 1-15,-2 1-1 0,3-5 0 16,1 0-1-16,2-3 1 0,-1 0 0 15,1 0 0-15,0 6 1 0,0-2 1 16,3 4 3-16,7 0-2 0,3-2 2 16,0 0-4-16,4-3-6 0,1-2-3 0,2-1-12 15,6 2-23-15,-3-2-44 0,3 0-59 16,0 0-100-16</inkml:trace>
  <inkml:trace contextRef="#ctx0" brushRef="#br0" timeOffset="171419.2488">4689 8178 350 0,'0'0'56'0,"0"0"-14"0,0 0-14 15,0 0-9-15,0 0-4 0,0 0-7 16,0 0-1-16,0 0-7 0,0 0-5 15,0 0 0-15,-37-50-1 0,22 62 2 16,-1 6 1-16,3 7 1 0,2 2-3 16,2 3 5-16,3 1-2 0,0-1 4 0,1 1-2 15,3-1 0-15,2-3-3 0,0-1-2 16,6-3-2-16,0-2-1 0,1-1 4 16,3-2 3-16,0 0 7 15,2-2-6-15,-2-3 6 0,7-1-5 0,-2-4-1 16,5-5 0-16,3-3 0 0,0 0-3 15,2-4-8-15,-2-6-3 0,3-1 0 16,-3-4 5-16,-4 2 9 0,1-1 4 16,-5 1 9-16,-4 2 6 0,-5 0 3 15,1 4 2-15,-5 2-3 0,1-6 0 0,-2 7-3 16,-1-2 0-16,0-5-6 0,0 7-4 16,0-4-3-16,-4-1-3 0,1 6 1 15,0 0-3-15,3 3-1 16,0-2-2-16,0 2-3 0,-3 0-2 0,-1 0 1 15,-5 3 2-15,-4 9 2 0,0 5 3 16,0 1-3-16,7 2-2 0,0-6-2 16,2 3 0-16,4-2 4 0,0-3-1 15,0 5-1-15,0-7-9 0,0 1-9 16,6 0-6-16,-2-3 2 0,1 0 6 0,-4-5 0 16,2 2 2-16,-3-5-4 0,0 0 4 15,0 0 8-15,3 2 14 0,-3-2 6 16,4 0-1-16,2 0 0 0,-2 0 1 15,2-7 8-15,1 0 6 0,-5 2 7 16,2-4-7-16,-4 3-14 0,0-8-1 16,0-4-9-16,0 6 7 0,-4-6 1 15,-2 2 0-15,3 5-1 0,-3-2 1 16,3 4 0-16,-1 1 0 0,-3-2-1 16,7 5-2-16,-3-5 0 0,3 5-4 0,0-6-2 15,0-3-3-15,13-2 1 0,4-1 1 16,9 1-2-16,3 2 3 0,2 2-1 15,-1 3-1-15,2 1 0 0,-3 2-1 16,-2 0 1-16,-1 0-1 0,-8 1 3 16,0 3 1-16,-9 0-1 0,-3 1-2 0,2 1-1 15,-8 0 0-15,0-2 2 0,0 2 6 16,0 0 5-16,0 7 1 16,-1 7-1-16,-6-2-2 0,0-1-2 15,-2 0-2-15,3-4-1 0,-5 5-1 0,3 0 0 16,1 1 3-16,1 0-3 0,0 2 0 15,1-7 0-15,3 4-4 0,1 7 2 16,1-3 2-16,0 6-2 0,6-4 2 16,4-2 5-16,0 1-5 0,4-2 4 15,-1-1-5-15,-1 0-2 0,1-6 2 0,-3 2-3 16,-4-3 1-16,1 0 0 0,-1 0 0 16,-5-5-2-16,2 4 3 0,-3-6 2 15,0 0 1-15,0 4 1 16,-4 2 1-16,-9 1-1 0,-3 3-1 0,-4-4-7 15,-3-4-3-15,5 2-10 0,1-4-19 16,-1 0-35-16,4 0-40 0,4 0-120 16</inkml:trace>
  <inkml:trace contextRef="#ctx0" brushRef="#br0" timeOffset="171974.6108">5807 8239 575 0,'0'0'28'0,"0"0"-9"0,0 0-4 15,0 0-5-15,0 0-3 0,0 0-4 16,0 0-3-16,0 0-3 0,0 0-1 16,0 0-1-16,-14-39-1 0,5 52 3 0,-4 9-2 15,1 1-3-15,-1 7 1 0,-1-1 1 16,-1 1 2-16,-2-1 6 16,-3 1-2-16,1-3 0 0,-1-1 0 15,-2-3 0-15,3-5 4 0,2-1-4 0,5-7 5 16,5-2-5-16,4-5-3 0,-2-3 4 15,-1 2 0-15,-9-2 1 0,-1 0 0 16,0 0-1-16,-1-3-3 0,4-3 4 16,0-3 0-16,1 1-1 0,2-2 0 15,0-1-1-15,3-1 0 0,1 1-1 0,5-5 1 16,1 1-1-16,0 5 0 0,0-4 0 16,7 2 1-16,3 1-2 0,6-1 2 15,0 4-1-15,1 3 0 0,3 0 1 16,1 3 1-16,2 2-2 0,-3 0 1 15,2 2-2-15,-2 6 0 0,2-1 2 16,-2 4-1-16,0 0 0 0,-1 1-1 16,-3-2 0-16,3 2-2 0,-5-1 1 15,2-1 0-15,-1 1-4 0,-1 0-8 16,-4-2-18-16,-1-1-28 0,4-1-31 0,-9-3-22 16,6 6-19-16</inkml:trace>
  <inkml:trace contextRef="#ctx0" brushRef="#br0" timeOffset="172261.6184">6387 8419 619 0,'0'0'31'16,"0"0"-10"-16,0 0-9 0,0 0-6 0,0 0-4 15,0 0-3-15,0 0 0 0,0 0 0 16,81-72-2-16,-49 63-1 0,1 1-2 16,0 2-9-16,1 2-4 15,-4 1-9-15,2 3-14 0,-5 0-19 0,-5 0-29 16,-2 3-31-16,-7 2-60 0</inkml:trace>
  <inkml:trace contextRef="#ctx0" brushRef="#br0" timeOffset="172435.8694">6501 8565 456 0,'0'0'62'0,"0"0"-27"0,0 0-11 16,0 0-13-16,0 0-3 0,0 0-5 15,0 0-2-15,0 0-1 0,0 0-2 16,39-48-2-16,-16 45-8 0,2 3-17 16,1 0-40-16,-2 1-51 0,1 8-86 15</inkml:trace>
  <inkml:trace contextRef="#ctx0" brushRef="#br0" timeOffset="173347.1292">7806 8153 303 0,'0'0'61'0,"0"0"-10"0,0 0 0 15,0 0-10-15,0 0-11 0,0 0-8 16,0 0-5-16,0 0-8 0,0 0-6 16,-12-75-6-16,12 75-3 0,0 0 1 15,0 0 0-15,-3 0 0 0,-1 11 2 0,-1 7-3 16,1 5 3-16,0 1-1 0,1 2 2 16,0 0-1-16,3-2 0 0,-3-4-1 15,3 0 0-15,0-2 1 0,0-5 3 16,0-1-1-16,-1-1 2 0,1-5 0 15,0 1-2-15,0-2 5 0,0-5 4 16,-2 0 4-16,2 0 4 0,0 0-5 16,-1 2-1-16,1-2-4 0,-2-2-3 15,-2-11 1-15,-1-6 1 0,1-6 0 16,-1-2-1-16,2 2 1 0,0 0 0 0,0 2 0 16,1-2-3-16,1 7 1 0,1-2-2 15,-2 2-1-15,1 4 2 0,1-7-2 16,-3 9 0-16,3-2 0 0,0 2-2 15,0 0 0-15,0 1 0 0,0 0-3 16,4-2-1-16,1 6 1 0,4-6-2 16,2 3 3-16,-1 2-1 0,2 1 1 0,2 0 1 15,-1 2-1-15,-1 2 2 16,5-1 0-16,2 4 0 0,-3 0 0 16,4 0-1-16,-4 4 1 0,-6 1 1 0,0 0-1 15,0 6 1-15,-4-4 0 0,-3 5-1 16,-3 5 1-16,0-1 1 0,-6 8-1 15,-8-3 3-15,-1-4-2 0,-5 2 2 16,3-4-1-16,1-1-1 0,-1-2 2 16,2-1 0-16,-2-2-1 0,1 0 0 0,-3 0-1 15,7-3-1-15,-2 2 2 16,7-4-1-16,2-2-1 0,2 1 1 0,3-3-1 16,0 0 2-16,0 0-2 15,0 0-1-15,-1 0-2 0,1 0-1 0,-3 0 2 16,3 1 1-16,0 6 4 0,0-3-1 15,0 7-1-15,6 2 2 0,1-1-2 16,3 5 0-16,-1-4 0 0,1 0-3 16,3 1 2-16,-3-2-1 0,5 0-2 15,-1-1-5-15,1 1-7 0,-1 0-18 0,-1-3-24 16,7 3-37-16,-7-3-37 0,3 2-72 16</inkml:trace>
  <inkml:trace contextRef="#ctx0" brushRef="#br0" timeOffset="173787.5522">8046 8321 468 0,'0'0'62'0,"0"0"-22"0,0 0-13 15,0 0-10-15,0 0-9 0,0 0-3 16,0 0-3-16,0 0 0 0,0 0-1 15,0 0-2-15,14-70-1 0,-7 64 0 16,5-1 2-16,-2 4-3 0,0-1 3 0,2 3-3 16,-1 1 0-16,5 0 1 15,-6 0-1-15,6 3 1 0,-4 4 1 16,-4-2-1-16,1 6 0 0,-3-4-1 16,-2 2 2-16,-1 8 0 0,-3-2 1 0,0 6 0 15,-6-1 0-15,-4 0-1 0,-2-2 2 16,-3 0-1-16,0 1 1 0,-4-4-1 15,2 0 1-15,1-3 0 0,2-3 2 16,4 1-1-16,2-6 0 0,4-1-1 16,1 1 1-16,3-4-1 0,0 0-1 0,0 0 0 15,0 1-1-15,0-1 0 16,-3 1 1-16,3-1 1 0,0 2 0 16,0-1 1-16,7 1-1 0,5-1-1 15,5 0 0-15,-5-1-2 0,8 0 0 0,-1 0-4 16,-6 0-6-16,6 0-9 0,4 0-15 15,-3-1-17-15,9 1-27 0,-10-1-45 16,4 1-92-16</inkml:trace>
  <inkml:trace contextRef="#ctx0" brushRef="#br0" timeOffset="173997.9639">8609 8403 567 0,'0'0'53'0,"0"0"-15"0,0 0-14 16,0 0-10-16,0 0-5 0,0 0-6 0,0 0-5 16,0 0-2-16,0 0-9 0,0 0-22 15,-11-9-89-15,11 9-174 0</inkml:trace>
  <inkml:trace contextRef="#ctx0" brushRef="#br0" timeOffset="183978.5172">11105 6515 307 0,'0'0'58'0,"0"0"-12"15,0 0-8-15,0 0-11 0,0 0-8 0,0 0-5 16,0 0-5-16,0 0-2 0,0 0-3 16,0 0-2-16,-15-40-3 0,15 38-1 15,0 1-1-15,0-3 1 0,7 2 1 16,4-3 1-16,4 3-2 0,2 0-1 15,5 2-2-15,4 0-1 0,0 0 2 16,0 0 2-16,-2 0 0 0,2 3 2 16,-8-2-5-16,1-1-4 0,-6 2-3 15,1-2-2-15,-1 0-11 0,-7 0-9 16,2 0-10-16,-8 0-18 0,3 2-4 0,2-1 6 16,-1 1-14-16,-4 3-16 0</inkml:trace>
  <inkml:trace contextRef="#ctx0" brushRef="#br0" timeOffset="184169.4982">11149 6654 114 0,'0'0'46'0,"0"0"1"0,0 0 11 16,0 0-1-16,0 0-6 0,0 0-11 0,0 0-13 15,0 0-14-15,0 0-6 0,33 14-4 16,-14-14-3-16,3 0-1 0,-1 0-5 15,2-3-9-15,0 0-16 0,-1 0-23 16,-6 1-40-16,2 1-45 0</inkml:trace>
  <inkml:trace contextRef="#ctx0" brushRef="#br0" timeOffset="184547.5865">11351 6302 326 0,'0'0'58'15,"0"0"-12"-15,0 0-14 0,0 0-11 0,0 0-9 16,0 0-6-16,0 0-5 0,0 0 0 15,0 0 0-15,0-21 0 0,15 21 0 16,5 8-1-16,6 5 1 0,-4 1-1 16,-1 3 2-16,2 0-2 0,-2 0 1 15,-1 2-1-15,3-1 0 0,-2 0-3 16,-1 1 5-16,-2-1-2 0,-3 1 2 0,-2 2 4 16,-3 2-3-16,-6 3 5 0,-4-1-7 15,0 2 1-15,-10 0 2 0,-7-1-2 16,-1 0 1-16,-3-2-3 0,-2 0 0 15,0 1-5-15,2-3-8 0,0 1-17 16,2 3-30-16,0 0-58 0,3 1-121 16</inkml:trace>
  <inkml:trace contextRef="#ctx0" brushRef="#br0" timeOffset="186850.0293">12161 6354 221 0,'0'0'48'0,"0"0"-2"0,0 0-4 16,0 0-9-16,0 0-3 0,0 0-11 15,0 0-8-15,0 0-6 0,0 0-7 16,0 0 0-16,0-15 1 0,0 15-1 16,3 0 3-16,-2 0 0 0,1 13 1 0,-1 7 2 15,2 4 0-15,-3 2-1 0,2-2 1 16,-2-2 0-16,0 3-2 16,0-2 2-16,0-5-5 0,0 1 0 15,1-2-1-15,1-6 2 0,-1 8 2 0,1-9 0 16,0-5-2-16,0 1 1 0,-2-6 0 15,0 0 1-15,0 0 5 0,1 1 9 16,-1 1 9-16,0-1 1 0,0-1-5 16,0 2-3-16,3-2-6 0,-3 0-4 15,0-3 0-15,0-11-3 0,0-7-3 0,0-5-6 16,0 1 4-16,-3-2-4 0,3 2 3 16,-1 7 2-16,1-4-1 0,-2 1 1 15,2 7-2-15,0-8 2 16,0 1-1-16,0 9 0 0,0-2 0 0,0 10 0 15,0-3 1-15,0 1-1 0,0-1 1 16,0 4-1-16,0 3-1 0,0-2 0 16,0 2-1-16,0-2-3 0,0 2 2 15,0 0 0-15,0 0 1 0,0 0 2 16,3 6 0-16,3 8-1 0,3 4 3 0,-2 0-3 16,3-1 2-16,-1 1-3 0,-2-3-2 15,4 1 2-15,0-3 0 0,0 1 2 16,-1-6 1-16,-1 4-1 0,1-2 0 15,-4-4 2-15,5 5-3 0,-5-5 2 16,-3-3-3-16,2-1 0 0,-4-2 1 0,5 3 2 16,-1-2 0-16,0 0 1 15,-2-1 2-15,4-2-5 0,-1-4 2 16,5-5-3-16,-5-3 2 0,0-3 1 16,1-3-1-16,2 0 1 0,-5-2-1 0,0 7 2 15,1-2-1-15,-4 6 0 0,1-1 0 16,1-2 1-16,-3 0-2 0,1 2 2 15,-1 6 1-15,0-7 0 0,0 8 0 16,0-8 0-16,0 2 0 0,-1 8 0 16,1-2 0-16,-2 1 0 0,1-2 1 0,-1 2 0 15,2 0-1-15,0 4 0 16,0-2-2-16,0 2-2 0,0-2-1 16,0 2-2-16,0 0-2 0,0 0 0 15,0 0 0-15,0 0 3 0,0 0 1 0,0 12 2 16,6 6 1-16,3 7-1 0,-1-3 2 15,1-3-3-15,-3-4 0 0,0-1-1 16,1 0 1-16,-3-7-2 0,3 7 2 16,-2-5-2-16,1-1 1 0,-1 0-2 15,1-2-3-15,0 1-1 0,-3-4-9 0,4-1-14 16,4 2-29-16,0-3-44 0,9 1-68 16</inkml:trace>
  <inkml:trace contextRef="#ctx0" brushRef="#br0" timeOffset="187231.7602">12821 6428 462 0,'0'0'64'0,"0"0"-13"0,0 0-15 16,0 0-11-16,0 0-8 0,0 0-4 15,0 0-4-15,0 0-5 0,0 0-2 16,0 0-2-16,-5-15-1 0,5 15-1 16,-1-2 1-16,1 2-3 0,0 0 0 0,0 0 1 15,0 0-2-15,0 0 3 0,0 0 4 16,0 5-4-16,0 6 5 0,3 5-3 15,0 0-1-15,1 3 1 0,1 1 1 16,-2-7 3-16,-1 4-4 0,-1 0 3 16,1-5-5-16,-1 6 0 0,1-7-1 0,-1 1-4 15,1-1 1-15,-2-5-3 0,1 0-8 16,-1-2-12-16,2 3-23 16,-2-3-35-16,1 2-33 0,-1-3-59 15</inkml:trace>
  <inkml:trace contextRef="#ctx0" brushRef="#br0" timeOffset="188396.8639">13347 6252 298 0,'0'0'73'15,"0"0"-8"-15,0 0-10 0,0 0-9 0,0 0-15 16,0 0-9-16,0 0-9 0,0 0-4 16,0 0-4-16,0 0-2 0,-16-71-1 15,16 69-1-15,0 2-3 0,0 0-3 16,0-1-4-16,0 1 0 0,-2 0 3 15,2 0 3-15,-1 13 3 0,1 7 0 16,0 7 1-16,0 0 0 0,0 0-1 16,0-3 0-16,0 0-1 0,0-7 1 15,0 1 0-15,0 0 1 0,0-4 0 16,1 6-1-16,1-8-2 0,-1-2 1 0,1 1 1 16,-1-6-1-16,1-2 2 0,-2-3 0 15,0 0-1-15,0 0 1 0,1 3 2 16,1-2 1-16,-2 0 1 0,1 1 3 15,1 0-1-15,-1-2-2 0,1 0 0 16,4 0-2-16,3-9-3 0,3-3 0 16,4-6-2-16,-5 1 1 0,2 0 2 15,-7 6-1-15,3-1 0 0,-5 4 0 16,2 0 0-16,-3-1-1 0,5-1 1 16,-3 3-1-16,-2 3-1 0,3-2 0 0,-5 4-1 15,2-2 0-15,8-1 1 0,-6 5 0 16,5 0 1-16,-1 0 0 0,2 0-1 15,1 7 1-15,-1 2 0 0,4 3 0 16,-5 1-1-16,3-1 4 0,-3 1-2 16,-3-4 1-16,3 2-1 0,-4 0 0 0,1-5 0 15,2 4 0-15,-3-3-1 0,-3-4 1 16,-2 1 1-16,-1-4 0 16,3 1 0-16,0 2 0 0,0 1 1 15,0-1 2-15,-3-3 4 0,0 0 0 0,0 0-2 16,1 0-3-16,1 0-1 0,-1-6 0 15,1-5 2-15,1-6-1 0,-2 5 2 16,-1-8-2-16,0-2 2 0,0-1-2 16,0-7-1-16,0 0 0 0,-1 2 0 15,-2 0-1-15,0 2 0 0,0 7 0 0,0 1 0 16,1 5 0-16,1 7 1 0,-1-6 0 16,1 8-3-16,-2-1-2 0,3 0-5 15,0 5-7-15,0-1-6 16,0 1-13-16,-4 0-31 0,-2 8-51 0,-1 7-82 15</inkml:trace>
  <inkml:trace contextRef="#ctx0" brushRef="#br0" timeOffset="188751.6286">13892 6390 548 0,'0'0'52'0,"0"0"-17"15,0 0-9-15,0 0-7 0,0 0-6 16,0 0-5-16,0 0-1 0,0 0-4 15,0 0-2-15,-9-41-2 0,9 41-1 16,0-2-1-16,0 2 1 0,0 0 1 16,0 2 0-16,2 9-2 0,4 6 3 0,1 2-1 15,-1 1 2-15,-1-7-1 0,-2 4-1 16,0 0-1-16,-1-5 0 0,-1 8 1 16,-1-2-7-16,0-6-5 15,0 6-23-15,0-2-47 0,-7-2-68 0,-6 5-137 16</inkml:trace>
  <inkml:trace contextRef="#ctx0" brushRef="#br0" timeOffset="190959.0816">14443 6123 233 0,'0'0'51'0,"0"0"-11"0,0 0-1 15,0 0-5-15,0 0-2 0,0 0-5 16,0 0-5-16,0 0-5 0,0 0-1 0,0 0-5 16,-30-56-5-16,28 55-4 15,1-1-4-15,-1 2-4 0,1-2-2 16,-5 2 1-16,-4 2 4 0,-3 8 3 16,-6 4 1-16,3 4-1 0,-1 1-1 0,1 0-1 15,2 0 1-15,0 1 0 0,3-1-1 16,5-5-1-16,2 1 0 0,2-3-1 15,2 1 0-15,0 1 1 0,6 0 1 16,4 2 2-16,5-3 0 0,2-4 1 16,2-3 0-16,4-5 1 0,1 1-1 0,2-2 1 15,-2 0-6-15,-1-4 4 0,-3-3 0 16,-4 0 5-16,0-2 5 0,-3-2 0 16,-2-3 0-16,-2 0 1 15,-3-4-4-15,0 0 1 0,-2 5 4 0,-1-3-3 16,0 4 1-16,-3 0-4 0,1-1-5 15,-1 6 3-15,0 1-1 0,0 6-1 16,0-1-3-16,0 1-6 0,0-2-2 16,0 2 1-16,0 0 4 0,-7 5 2 15,-2 10 1-15,-2 6-3 0,1 1-3 0,3 2 0 16,-1-1 2-16,2 1-2 0,2-3 1 16,0-5-1-16,1 0-3 0,3-5 3 15,0 0 0-15,0 0-3 16,0-6-1-16,0 4-3 0,3-4-5 0,-2-1 3 15,3 1 3-15,-1-4 4 0,0 2 6 16,0-2 3-16,2 3 0 0,-5-4 2 16,0 0 6-16,0 0 2 0,4 0 1 15,0 0-4-15,6-5-1 0,-1-5-1 16,3-2 0-16,-1-5 1 0,-1 0 0 0,-4 7 1 16,0-6 0-16,-2 1 1 0,-1 5 5 15,0-7 7-15,-2 8 2 0,-1 3 0 16,0-5-5-16,0 5-7 15,0-6-4-15,0 1-2 0,-1 1-3 0,-5 0 1 16,1 1-2-16,0 1 1 0,-1 0 0 16,0 0-1-16,2 4 0 0,4 1-1 0,0 3 0 15,-1-2-3-15,1-3-3 16,0 1-4-16,1-5-1 0,11-3 0 16,2 2 1-16,8-2 3 0,4 3 0 0,-3 1-2 15,3 1 5-15,-3 1-1 0,-5 3 5 16,-1 0 1-16,-7 0-1 0,3 2 1 15,0-1-1-15,-7 2 2 0,0 0-1 16,-6 0 0-16,0-2-1 0,0 2 1 16,1 0 1-16,1 0-1 0,-1 0-1 0,1 0 0 15,-1 0-1-15,1 0 1 16,-1 0 1-16,-1 0-2 0,7 2 1 0,-4 1-1 16,0 1 0-16,0 4 1 15,-2-3-1-15,1 5 1 0,-2 1 2 0,0 1 1 16,0 5 1-16,-2 1 0 0,-4 3 1 15,2-6-2-15,-3 0 0 0,6-5-1 16,-2 2 1-16,0-2-2 0,0 2 1 16,1-1-1-16,1 1 1 0,-1-1 1 15,1-4-1-15,1 2 0 0,0-2 0 0,0 4-1 16,0-1 1-16,4-2 0 0,1 1 0 16,-1-4 0-16,3 4 1 0,-1-4-1 15,0 1-1-15,-3-2 0 0,4 0-3 16,-4-1 2-16,0 0-2 0,2 0 0 15,-5-3-1-15,0 0 1 0,0 5 3 16,-3 4 1-16,-9 3 3 0,-5 0-4 16,-3-1-1-16,0-3-8 0,6-4-2 15,-4 0-6-15,8 0-17 0,-6-3-31 16,3 1-44-16,6-2-127 0</inkml:trace>
  <inkml:trace contextRef="#ctx0" brushRef="#br0" timeOffset="191501.1241">15338 6102 522 0,'0'0'50'15,"0"0"-15"-15,0 0-11 0,0 0-8 16,0 0-8-16,0 0-3 0,0 0-7 16,0 0-2-16,0 0-3 0,0-28-3 0,0 27 1 15,0 1 4-15,-4 5 2 0,-4 10 3 16,-4 5-1-16,0 3 0 0,-2 2-3 16,0-1-2-16,3 1-1 15,-2-2 2-15,1-3 3 0,1 2 3 0,-1-4-1 16,-1-1 1-16,-1-4 0 0,2-3 0 15,8-4 1-15,1-3 2 0,-3-3 2 16,2 1-1-16,-1 1 0 0,-5-2-3 16,0 0 1-16,-1-7 1 0,-1-2 0 15,1-2 0-15,2 0-2 0,0-1-3 0,-1-2 1 16,4 0-1-16,2 4 0 0,-2-2 2 16,5 1-1-16,-1 5 1 0,1-6 0 15,1 6-2-15,0-7 0 16,4 0-1-16,0 5-1 0,7-1 0 0,4 3 1 15,2 5 0-15,6 1 1 0,1 0 0 16,-1 4 0-16,1 5 0 0,0 3-2 16,1 3 1-16,-4 2 0 0,0 1 0 15,0 0 2-15,-1-1-2 0,-1 2-2 16,0-1-3-16,0-2 2 0,-3 1-1 0,1-1-6 16,-7-6-13-16,0 1-17 0,0-2-29 15,-2-2-29-15,0 4-11 0,-3-5-29 16</inkml:trace>
  <inkml:trace contextRef="#ctx0" brushRef="#br0" timeOffset="191999.5717">15736 6195 448 0,'0'0'56'0,"0"0"-17"0,0 0-14 15,0 0-8-15,0 0-10 0,0 0-3 16,0 0-3-16,0 0 0 0,0 0-1 16,29-35 0-16,-13 31-2 0,4 3 0 15,0 1-2-15,7 0 0 0,-3 0-1 16,2 0 1-16,1 0-5 0,-7 0-6 0,-1 0-19 16,-4 0-26-16,-8 0-31 0,5 0-23 15,-5 0-7-15,-3 0-7 0</inkml:trace>
  <inkml:trace contextRef="#ctx0" brushRef="#br0" timeOffset="192176.4821">15742 6307 286 0,'0'0'57'0,"0"0"-8"0,0 0-11 16,0 0-10-16,0 0-11 0,0 0-6 0,0 0-4 15,0 0 2-15,0 0 0 0,0 0 2 16,-2 11-3-16,18-9-2 0,3 0-4 15,4-2-4-15,3 0-2 0,3 0-4 16,0-2-27-16,4 2-44 0,0 0-71 16,-1 0-105-16</inkml:trace>
  <inkml:trace contextRef="#ctx0" brushRef="#br0" timeOffset="192656.016">16421 6046 471 0,'0'0'48'0,"0"0"-12"16,0 0-12-16,0 0-6 0,0 0-7 16,0 0-5-16,0 0-3 0,0 0-3 0,0 0 1 15,0 0-1-15,29-52 0 16,-10 43 1-16,3 1-2 0,2 2-1 16,4 0 0-16,-1 2-1 0,2 0 1 0,0 1 1 15,-2 1-6-15,1-1 0 0,-2-1-8 16,-3 3-11-16,-6 1-16 0,1 0-29 15,-2 0-28-15,-9 0-24 0,6 0-17 16</inkml:trace>
  <inkml:trace contextRef="#ctx0" brushRef="#br0" timeOffset="192896.4999">16576 6046 510 0,'0'0'52'0,"0"0"-16"0,0 0-14 16,0 0-9-16,0 0-5 0,0 0-6 16,0 0-3-16,0 0-2 0,0 0 0 15,0 0 2-15,-7 15 0 0,7 0 2 0,6 5-2 16,-2 0 1-16,3-1-1 0,-3 4 0 16,1-2-2-16,-2 2 1 0,1-2-5 15,2 1-1-15,0-4-8 0,1-4-15 16,-2-1-24-16,6-1-40 0,-5-4-41 15,6 4-55-15</inkml:trace>
  <inkml:trace contextRef="#ctx0" brushRef="#br0" timeOffset="193132.1539">16803 6268 451 0,'0'0'62'16,"0"0"-19"-16,0 0-18 0,0 0-8 0,0 0-9 16,0 0-4-16,0 0 0 15,0 0-5-15,0 0 2 0,0 0-2 16,87-66 0-16,-64 60 1 0,3 0 0 16,0 0-3-16,3 3-6 0,-2 1-3 0,1 2-12 15,-2 0-17-15,0 0-30 0,0 0-37 16,-6 0-63-16</inkml:trace>
  <inkml:trace contextRef="#ctx0" brushRef="#br0" timeOffset="193391.5945">17026 6074 532 0,'0'0'65'0,"0"0"-31"0,0 0-17 16,0 0-12-16,0 0-9 0,0 0 0 15,0 0 1-15,0 0 1 0,0 0 3 0,-8 15-2 16,8 9 1-16,5 4-1 0,-1-1 1 16,3 2-3-16,-1 2-4 0,3-2-5 15,-4-1-6-15,0 0-13 16,1-2-21-16,-3-8-32 0,0 3-41 0,-3-1-56 15</inkml:trace>
  <inkml:trace contextRef="#ctx0" brushRef="#br0" timeOffset="194034.4455">17410 6070 604 0,'0'0'37'16,"0"0"-14"-16,0 0-13 0,0 0-6 0,0 0-4 15,0 0-3-15,0 0 0 0,0 0 1 16,0 0 0-16,0 0 2 0,-2 9-1 15,2 3 0-15,0 8-1 0,0 0 1 16,0-1-2-16,0 6 0 0,0-9-1 16,1 1 1-16,0-7 0 0,2 1 1 0,-1 0 2 15,0-6-1-15,0-1 1 0,-2-4 0 16,0 0 1-16,0 0 3 0,1 1 2 16,-1-1 0-16,5 0 0 15,1-4-3-15,2-9-2 0,5-5 0 0,-1-4 0 16,0 2 0-16,-1 0-1 0,1 1 1 15,0 1-1-15,-1 2 0 0,-4 4-1 16,2 3 0-16,-1 3 0 0,-5 3-2 16,6 0-1-16,-3 3-1 0,6 0 1 15,6 1 2-15,-1 7 0 0,6 5 2 0,-2 1-1 16,-1 3 0-16,-4-1-1 0,4 3 0 16,-3 1 2-16,-1 0 0 0,0-2 0 15,-1 0 0-15,0-3 0 16,-6-4 0-16,2-2-1 0,-6-3 1 0,-1-3 0 15,1 0 1-15,-5-3 2 0,0 0 3 16,0 0 2-16,1 0-2 0,1 0-3 16,-1-10-2-16,1-6 1 0,-1-5 0 15,-1-3 1-15,0 1-2 0,0-1 0 16,0 5-1-16,0-1 1 0,-3 1-1 0,2 5 1 16,-2-6-1-16,1 8 0 0,1 0-1 15,-1 0-1-15,1 6 0 0,1 0 0 16,0 6-4-16,0-2-11 0,0 2-17 15,0-1-22-15,0 0-32 0,6-3-65 16,4 4-110-16</inkml:trace>
  <inkml:trace contextRef="#ctx0" brushRef="#br0" timeOffset="194350.2394">18016 6188 606 0,'0'0'46'0,"0"0"-11"15,0 0-11-15,0 0-9 0,0 0-7 0,0 0-4 16,0 0-3-16,0 0-1 0,0 0-2 15,-4-15 0-15,4 15 1 0,0 0-2 16,0 0 2-16,0 0-2 0,0 11 0 16,0 0 0-16,0 5 1 0,0 4 0 15,1-1-2-15,1 9-7 0,-2-6-9 0,0 1-16 16,0-1-24-16,0-2-53 0,-5 1-83 16,-1-3-77-16</inkml:trace>
  <inkml:trace contextRef="#ctx0" brushRef="#br0" timeOffset="195400.8951">18466 6349 365 0,'0'0'52'16,"0"0"-12"-16,0 0-11 0,0 0-11 16,0 0-7-16,0 0-6 0,0 0 0 15,-28-81-2-15,27 63-2 0,-1-6 0 16,2 1-2-16,0 1 0 0,0-1 1 15,0 0 0-15,5 1 0 0,-1-2 0 16,2 2 2-16,0-2-1 0,0 1 0 16,2-1 0-16,-2 0 2 0,0 2 1 15,-2 7 4-15,-1 6 5 0,-1-3-2 16,-2 5-3-16,0-5-8 0,0-1 6 0,0 8-3 16,0 0 6-16,0 5 2 0,0-1-4 15,0 1-3-15,0-1-3 0,0-1-4 16,0 1-2-16,0-1-5 0,0 2 2 15,0 0 7-15,0 0-4 0,0 9 7 16,0 9-3-16,0 7 0 0,0 0 1 0,0 1 0 16,0 0-1-16,1 0 0 15,6 0 1-15,2-2-4 0,3 0 2 16,2-1-2-16,3 0 0 0,4-2 2 16,-1 1 0-16,-3-5 0 0,0 1-4 0,-3-1-3 15,-3-5-4-15,-5 1-2 0,-3-5 3 16,-3 3 3-16,0 3 1 0,-8 0 1 15,-3 1 0-15,-1-4 2 16,2-4 4-16,-3 0-1 0,4-4 2 0,-1 1 2 16,-1-1-5-16,5-1 4 0,-4-2 1 0,4 0-1 15,-2 0-2-15,-1-5-3 0,3-4-4 16,-1 2 1-16,4-8 1 0,0-2 1 16,3-1 3-16,0-7 4 15,5 2-1-15,4 3 1 0,0 2 2 0,-2 6 2 16,-1 5 3-16,0 0 0 0,-3 4-3 15,0 0-4-15,3-3-2 0,-2 3-3 16,7-2 0-16,4 1 1 0,-3 2-3 16,8 1 2-16,0 1 0 0,-3 0 0 15,8 3 1-15,-5 5 0 0,-2-1 0 0,0 2-1 16,-3 0-1-16,-1 2-2 0,-2 1 0 16,-2-3-2-16,-4 3 2 0,-2-3-1 15,-1 2 1-15,0 0-4 0,-3 1-2 16,0 4-10-16,0-7-10 0,-5 7-22 15,-2-2-21-15,-6-2-44 0</inkml:trace>
  <inkml:trace contextRef="#ctx0" brushRef="#br0" timeOffset="195592.1923">18595 6034 379 0,'0'0'28'16,"0"0"-19"-16,0 0-9 0,0 0-11 0,0 0-7 15,0 0-6-15,0 0-12 16,0 0-19-16,99-67-14 0,-80 67-27 16</inkml:trace>
  <inkml:trace contextRef="#ctx0" brushRef="#br0" timeOffset="196016.2245">18895 6062 305 0,'0'0'58'0,"0"0"-18"0,0 0-14 16,0 0-19-16,0 0-9 0,0 0-1 16,0 0-3-16,0 0 3 15,0 0-2-15,35 29 0 0,-29-14 0 0,-2 2 2 16,-1 4 1-16,-3 1 3 0,0-5 0 15,0-1-1-15,0-4-1 0,0-1 0 16,-3 0-2-16,2-6 1 0,1 0 1 16,0-5 1-16,-2 0 3 0,2 0 10 15,0 2 5-15,-1-1 4 0,1 0 2 0,-2 1-5 16,1-2-1-16,-1 0-3 0,-2 0-4 16,0 0 1-16,-2-7-2 0,2-1 0 15,1 3-2-15,0-4 2 16,1 5-2-16,1-2-1 0,1-7-3 0,0 1-5 15,1-3 0-15,4-2-3 0,2 7 2 16,-1 3-1-16,4 4-2 0,5-2 2 16,-4 2 0-16,6-1-1 0,2 4 2 15,-3 0-4-15,3 0 0 0,-4 0-3 16,0 5 1-16,-2 0 0 0,5 2 3 0,-2 4-7 16,-5-4-14-16,-2 3-15 0,0 2-10 15,-4-5-11-15,-1 7 1 0,-2 3-2 16,-2 0 1-16,0 3-1 0,-2 2-16 15</inkml:trace>
  <inkml:trace contextRef="#ctx0" brushRef="#br0" timeOffset="196571.4116">19662 5957 506 0,'0'0'55'0,"0"0"-17"16,0 0-9-16,0 0-10 15,0 0-6-15,0 0-7 0,0 0-4 0,0 0-5 16,0 0-5-16,0 0-2 0,5-30-1 15,-5 30 2-15,0 0 2 0,-5 14 5 16,-5 4 2-16,-5 8-3 0,-1 0 0 16,2-1-2-16,-2 1 0 0,1-2-3 15,0 1 3-15,0-2-2 0,-1-2 0 0,2 0 3 16,-2-2 2-16,0-3-2 0,3-5 6 16,0-4-2-16,6-2 2 0,1-4 3 15,2 2 1-15,-2-3 2 16,-3-3-2-16,-4-4-2 0,3-1 0 0,3-4 1 15,1-3-3-15,2 5-2 0,-1-9 0 16,4 2-1-16,1 5 0 0,0-6 0 16,1 4-2-16,4 4 1 0,5-2-1 15,-4 5 0-15,4 3 2 0,0 0-1 16,1 2 1-16,1 0 1 0,1 2-1 0,3 0-1 16,0 2 1-16,3 4 0 0,-2 2 1 15,-4 0 2-15,0-1-2 0,-3 0-1 16,3 1-1-16,-3 1-3 0,3 2 4 15,2-1-1-15,-7-2 2 0,1 1-1 16,2 2-2-16,-2-2-6 0,2 0-7 16,-2 0-10-16,0 1-23 0,-3-2-34 0,0-2-45 15,-3-1-106-15</inkml:trace>
  <inkml:trace contextRef="#ctx0" brushRef="#br0" timeOffset="196752.6252">19886 6238 623 0,'0'0'44'0,"0"0"-17"0,0 0-10 0,0 0-10 16,0 0-5-16,0 0-5 15,0 0-5-15,0 0-26 0,0 0-79 0,0 0-187 16</inkml:trace>
  <inkml:trace contextRef="#ctx0" brushRef="#br0" timeOffset="209539.7138">1874 9513 305 0,'0'0'43'0,"0"0"-9"0,0 0-5 15,0 0-4-15,0 0-5 0,0 0-3 16,0 0 0-16,0 0-2 0,0 0-3 15,0 0-1-15,-34-29-3 0,34 27-2 16,-1 1-2-16,1-1-2 0,0-2 0 16,3-4-1-16,7-1-1 0,10-2-3 15,3 4 0-15,2 4-2 0,1-1 1 16,0 2 1-16,0-1 1 0,3 0 3 0,0-1 0 16,0 1 1-16,1 0-2 0,5-1 0 15,1-1-2-15,-1 1 1 0,1-1 1 16,-3 1-2-16,-8-1-4 0,-5 4-7 15,-5 1-15-15,-11 0-28 0,10 0-29 16,-8 0-28-16,-3 6-40 0</inkml:trace>
  <inkml:trace contextRef="#ctx0" brushRef="#br0" timeOffset="209827.1038">2066 9499 441 0,'0'0'73'16,"0"0"-26"-16,0 0-10 0,0 0-10 0,0 0-8 15,0 0-9-15,0 0-4 0,0 0-5 16,0 0-2-16,0 0-4 16,-23-14 1-16,23 14 2 0,0 0 2 15,0 12 0-15,7 8 1 0,2 5-1 0,-2-2 0 16,-1 1-1-16,0-1 0 0,1 1-2 15,-4-3 2-15,-2 1 0 0,2-5 0 16,0 0-2-16,-3-5-1 0,3 0-3 16,-3 0-2-16,3 0-11 0,0 8-27 15,-2-6-56-15,2 9-69 0,-3-4-88 0</inkml:trace>
  <inkml:trace contextRef="#ctx0" brushRef="#br0" timeOffset="210172.5039">2553 9702 552 0,'0'0'40'0,"0"0"-12"0,0 0-10 16,0 0-7-16,0 0-5 0,0 0-4 15,0 0 1-15,0 0-5 16,0 0 2-16,-7-35 0 0,13 28-1 16,4-2-2-16,6 4 0 0,-6 3-3 0,10 0 3 15,-2 2 0-15,3 0 1 0,5 0 0 16,-8 0-5-16,-1 0 2 0,3 0-1 15,-2 0-1-15,-1 0-16 0,2 0-29 16,1 0-37-16,-8 0-37 0,5 0-33 16</inkml:trace>
  <inkml:trace contextRef="#ctx0" brushRef="#br0" timeOffset="210435.7477">2676 9513 465 0,'0'0'76'15,"0"0"-21"-15,0 0-16 0,0 0-11 0,0 0-8 16,0 0-8-16,0 0-5 0,0 0-7 16,0 0-1-16,0 0-4 0,-29-26 2 15,29 26-1-15,0 12 2 16,0 9 2-16,2 8 0 0,2 4-1 0,2 2-3 15,-3 2 0-15,4 1-2 0,-3 1-1 16,-1-1-5-16,2 1-6 0,-1 1-25 16,-1-3-47-16,7-5-57 0,-4-4-109 15</inkml:trace>
  <inkml:trace contextRef="#ctx0" brushRef="#br0" timeOffset="211834.3693">3324 9476 235 0,'0'0'64'0,"0"0"-6"0,0 0-7 0,0 0-6 15,0 0-10-15,0 0-7 0,0 0-7 16,0 0-5-16,0 0-6 0,-14-55-5 16,11 54-8-16,3-1 1 15,0 2-2-15,0 0 3 0,0 0 2 0,0 2 1 16,0 11 0-16,0 9 0 0,0 5 0 15,0-2-4-15,0-1 0 0,0 0 1 16,3-1 0-16,1-2 1 0,-1 0-3 16,-2-4 1-16,2-2 2 0,-1-3-1 15,-1-1 1-15,2 0 1 0,-3-7-1 0,0 2 0 16,0-6 0-16,0 0 1 0,0 0 3 16,3 2 2-16,-3-1-1 0,0-1 0 15,0 0-2-15,0 0-1 16,3-1 2-16,-3-11-1 0,0-2 2 0,0-6-2 15,3-3-1-15,-3-1-1 0,0-7 0 16,0 1-2-16,0 1 1 0,0 4-1 16,-3 5 2-16,3 2 0 0,-3-1 0 15,3 7 0-15,-3-4 2 0,0 5-1 16,2 7 0-16,-1-5 1 0,1 4-2 0,-1 0 0 16,1 1-2-16,1 4 1 0,-2-2-4 15,2 2 0-15,0 0-1 0,0 0 1 16,0 6 2-16,5 6 1 0,2 8 1 15,-1 2 0-15,4-2-3 0,-3 5 2 16,-1-2-2-16,3 1-1 0,-1-1 1 0,1-2 0 16,0-1 2-16,-2-4 0 15,6-1 0-15,-6-3 0 0,5-5-1 16,1-1 0-16,-6-1-2 0,5-3-3 16,-1-2 0-16,1 0-3 0,5 0 4 0,2-5 1 15,-2-3 1-15,-4-3 2 0,-3-2 0 16,2-1 0-16,-5-3 2 0,-1 3-1 15,-2-2 1-15,-4-2 1 0,0 0-1 16,0-7 2-16,0 4-1 0,-4 6 0 16,1-2 3-16,0 2-1 0,0 3 3 0,-1-3 1 15,1 6 2-15,0 4-1 0,0 1 1 16,3 4-2-16,0-1-2 16,0 1-5-16,0-1-3 0,0 1-4 15,-3-2-1-15,3 2 3 0,0 0 2 0,0 0 3 16,-1 2 0-16,-1 6 0 0,2 4-1 15,0 9 0-15,0-3 1 0,6 5-1 16,0-3 0-16,3-2-1 0,2-1-2 16,-1-2 0-16,2 0-2 0,2-2-2 15,-2-1-18-15,5 0-23 0,-5-5-36 0,2 2-30 16,-2-3-44-16</inkml:trace>
  <inkml:trace contextRef="#ctx0" brushRef="#br0" timeOffset="212268.8688">3875 9490 526 0,'0'0'46'15,"0"0"-21"-15,0 0-5 0,0 0-4 16,0 0-7-16,0 0-5 0,0 0-4 15,0 0-2-15,0 0-3 0,0 0-3 16,-17-18-4-16,17 18 4 0,0 0 3 0,0 0 2 16,8 0 6-16,7 4-1 15,2 2-2-15,2 0 0 0,-2 1-1 16,-8 0-2-16,4 1 1 0,-4 2-1 16,-5-2-1-16,3 7-1 0,-5 0 0 0,-2 3-1 15,0 5 5-15,-9 0 2 0,-7 1 1 16,-3-1 3-16,-4 0-5 0,-3-4 1 15,2-1 0-15,2-2 0 0,2-4 1 16,5-4 1-16,5-4-1 0,7-2 2 16,3-2 2-16,-1 0-2 0,1 0-1 0,-2 0-2 15,1 2-2-15,1-2-2 0,0 0 0 16,0 0-1-16,10-7 2 16,7-1 1-16,6-1-2 0,1 2-2 15,2 2-8-15,0 4-11 0,0-1-16 0,1 2-19 16,-1 0-23-16,-1 3-20 0,-2 3-20 15</inkml:trace>
  <inkml:trace contextRef="#ctx0" brushRef="#br0" timeOffset="213071.392">4321 9453 463 0,'0'0'39'0,"0"0"-15"16,0 0-11-16,0 0-6 0,0 0-7 15,0 0-5-15,0 0-7 0,0 0-3 16,0 0 3-16,-11-16 3 0,10 17 7 0,1 13 3 16,0 4-2-16,0 6 0 15,0-1-2-15,0-2 2 0,0-4-2 16,0 0 2-16,0-5 1 0,0 0 0 16,0 0-1-16,0-6 1 0,1 0 0 0,-1-6-1 15,0 0 2-15,0 0 2 0,0 2 4 16,0 0 6-16,2-1-2 0,-2 0 0 15,0-1-2-15,0 2-4 0,0-2 1 16,0 0 3-16,0 0 3 0,-3-4-2 16,-3-6 1-16,3-5-2 0,0-2-2 0,-2-4-2 15,2 0-1-15,3-2-2 0,0-1-1 16,0 7-1-16,0-1 2 16,0 0-1-16,1 6 0 0,4-6-1 15,0 2-2-15,4 1-1 0,1-1-1 0,3 0 0 16,-1 6-2-16,-2 1-1 0,3 2 0 15,-6 3-3-15,3-1 3 0,0 3 1 16,2 0-3-16,-2 0 0 0,1 2 0 16,0 0 0-16,-4 0 1 0,6 0 5 15,-6 4-3-15,3-2-1 0,-7 0 3 0,4 4-4 16,-4-2 5-16,0 0 2 0,0 6 0 16,-3-4 0-16,0 6-1 0,-3 4 2 15,-4 0 4-15,-9 4 3 16,1-2 0-16,-2-1 2 0,4-7-3 0,-1 0 3 15,5-5 0-15,6-3-2 0,-8 3 2 16,5-4-1-16,-4 1 0 0,-3 1-1 16,7-2 1-16,0 1 1 0,6-2-2 15,0 0 2-15,0 0-3 0,-1 0-3 16,-1 1-1-16,1-1-1 0,-1 0-4 0,1 0-1 16,-1 0 0-16,2 2-1 0,0-2 3 15,0 5 3-15,6 0-1 0,6 5 1 16,4 2-2-16,-2-2 0 0,2 3-1 15,-1-1-3-15,0 1-6 0,0 1 0 16,1 1-3-16,-2 0 0 0,2 0-11 0,0 2-15 16,0-3-19-16,0 1-31 15,-3-4-20-15,0 2-35 0</inkml:trace>
  <inkml:trace contextRef="#ctx0" brushRef="#br0" timeOffset="213518.905">4672 9626 410 0,'0'0'40'0,"0"0"-19"15,0 0-10-15,0 0-5 0,0 0-3 0,0 0-2 16,0 0-1-16,0 0-2 0,0 0-1 15,0 0-3-15,26-51 0 0,-22 51 1 16,8 0 1-16,2 1 0 0,-1 7-2 16,-1 4-2-16,-1-4 1 0,-5 4 2 15,0 3 2-15,-3 3 4 0,-3 5 2 0,0-2 0 16,0 2-1-16,-6-3 1 0,-6 1-2 16,-3-2 0-16,-3 1 1 15,1-1 0-15,-5-1 4 0,3-1-4 0,-1-4 5 16,7-3-4-16,3-5 1 0,7-3 4 15,3-2 1-15,0 0 2 0,0 0-1 16,0 0-3-16,-1 0 1 0,-1 0-4 16,1 0-8-16,1 0 3 0,0-2-7 15,3-5 5-15,7-2 0 0,10-2-2 16,-6 5 2-16,1 1-2 0,5 4 2 0,-1 1-1 16,7 0 2-16,-3 0-1 0,0 3-3 15,-1 3-3-15,1 1-7 0,0 0-24 16,-1-1-9-16,-2 4-26 0,-4-5-27 15,2 2-20-15</inkml:trace>
  <inkml:trace contextRef="#ctx0" brushRef="#br0" timeOffset="213796.3361">5353 9467 513 0,'0'0'42'15,"0"0"-22"-15,0 0-8 0,0 0-10 0,0 0-5 16,0 0-1-16,0 0-2 0,0 0-6 15,0 0-6-15,0 0-14 0,75-50-25 16,-62 50-33-16,3 0-25 0,1 0-42 16</inkml:trace>
  <inkml:trace contextRef="#ctx0" brushRef="#br0" timeOffset="213987.6778">5292 9604 258 0,'0'0'78'16,"0"0"-10"-16,0 0-10 0,0 0-9 15,0 0-12-15,0 0-13 0,0 0-10 16,0 0-8-16,0 0-4 0,88 1-6 0,-59-5-13 16,3-1-59-16,3 2-129 0,1 0-69 15</inkml:trace>
  <inkml:trace contextRef="#ctx0" brushRef="#br0" timeOffset="215990.6834">6172 9310 320 0,'0'0'62'0,"0"0"-11"15,0 0-4-15,0 0-10 0,0 0-7 16,0 0-7-16,0 0-13 0,0 0-5 0,0 0-7 16,0 0-2-16,-6-45-5 0,6 45-4 15,0 0 3-15,0 0 4 0,0 2 5 16,0 12 2-16,1 5 0 0,2 5-2 15,0-1 0-15,1 0 0 0,-1 0 0 16,0 1 1-16,0-1 2 0,-2 0-2 0,2-1 1 16,-1-5-1-16,-2-8-1 15,1 2 1-15,1-5 0 0,-2 0 1 16,1 0 0-16,-1-6 2 0,0 0 4 16,0 0 2-16,0 2 1 0,2-1 4 0,-2-1 1 15,1 0 0-15,-1 0-3 0,0 0-4 16,3 0-5-16,0-12-3 0,-1 1 0 15,3-4 0-15,-2 4 0 0,0 1 1 16,0-2-1-16,-2 4-1 0,5-6-2 16,5 4-1-16,1-4 0 0,1 1-2 0,3 3 2 15,-6 2 0-15,6 3 1 0,-3 2 1 16,1 1 1-16,2 0 1 0,0 2-1 16,-3 0-3-16,3 0 1 15,-1 7 0-15,-8-3 1 0,7 4 2 0,-8-2 0 16,0-1-3-16,3 2-1 0,-5-5-2 15,3 4 2-15,-4-3 1 0,0-1 2 16,0 2 0-16,0-3 1 0,0 1 0 16,0 2 0-16,1-1 2 0,-4-3 1 15,0 0 2-15,0 0 2 0,1 0 1 0,-1 2-1 16,0-2 3-16,0 0 0 0,3 0 1 16,-3 0-1-16,0 0-2 0,3-2-3 15,-3-5-5-15,1-5-1 16,1-6-2-16,-2 5 1 0,1-6 0 0,-1-1 0 15,0 6 2-15,0-6 0 0,0 1 0 16,0 7 2-16,-1-10-1 0,-2 4-5 16,0 4 3-16,3-7-5 0,-3 9 4 15,3 5 2-15,0 0-1 0,0 7-1 16,0-5-5-16,0 0-11 0,0-2-20 0,0 3-29 16,0 4-16-16,0-2-22 0,0 2-19 15,0 5-19-15</inkml:trace>
  <inkml:trace contextRef="#ctx0" brushRef="#br0" timeOffset="216467.5961">6744 9371 460 0,'0'0'58'0,"0"0"-18"0,0 0-12 16,0 0-10-16,0 0-6 0,0 0-5 16,0 0-3-16,0 0 0 15,0 0-2-15,-23-32-3 0,23 31-4 0,0 0-2 16,0-1 0-16,0 0 2 0,0 2 1 15,0-1 4-15,13 1-1 0,0 0 1 16,4 1-2-16,-5 6 0 0,-3 3 0 16,-2-4-1-16,0 6 3 0,-3-4 0 15,-2 3-3-15,-1 1 2 0,-1 0 0 0,0 6-1 16,-3 0 3-16,-4 3 0 0,0-1 1 16,1-6-1-16,0-2 1 0,2-4-2 15,1-2 0-15,0-2 1 16,3-4 0-16,0 0 1 0,0 0-2 0,0 2 1 15,-1-1-1-15,1 1 1 0,0-1 1 16,0 4-1-16,0-1 2 0,1 3-5 16,5-3 1-16,4-1-1 0,3-2-1 15,3-1 0-15,6 0-9 0,-2-2-25 16,-4-3-38-16,0 0-53 0,0 1-78 0</inkml:trace>
  <inkml:trace contextRef="#ctx0" brushRef="#br0" timeOffset="217458.5289">7292 9415 376 0,'0'0'53'0,"0"0"-12"0,0 0-5 16,0 0-9-16,0 0-4 0,0 0-5 15,0 0-5-15,13-89-6 0,-10 71-2 16,2-5-3-16,0 2 0 0,-2 1 1 0,3 0-8 16,-2 1 3-16,-1-3-6 0,0 3 3 15,0 2-1-15,0 0 3 0,2 0 3 16,-3 5-3-16,-1 1 2 0,1 1-1 15,-2 4 1-15,0 0 2 0,1 1-1 16,-1 5 1-16,0-1-2 0,0 1 0 16,0 0-2-16,2-2-5 0,-2 2-1 0,0 0 0 15,0 0 3-15,0 0 2 16,1 11 3-16,1 4 0 0,1 5 0 16,-2-1 1-16,2 1 1 0,3-1-1 0,1-1 4 15,-1 0-4-15,1 0 5 0,0-1-5 16,3-2-1-16,-1 0-1 0,0-2-1 15,1-2 2-15,3 0 1 0,-6-3 1 16,3 1-1-16,2 0 1 0,-5-2-1 16,3 3-1-16,-3-4 1 0,-1 0 0 0,1 2 1 15,-1-4-1-15,0 1 0 16,-2-1 0-16,-1-1-1 0,-3-3 2 0,0 0-1 16,0 0 0-16,1 2 2 0,1-1 0 15,-2 0 2-15,0-1 0 0,1 2 2 16,-1-2-3-16,0 0-1 0,0 2 0 15,0-2 1-15,0 0-3 0,-4-4 2 16,-3-4-1-16,6-2 3 0,-2 0-2 16,1-1-1-16,2-2-1 0,0-7-2 15,0 8-2-15,0-6 1 0,0 5 2 0,2 7-1 16,-1 1 4-16,-1 5-2 0,0-1-2 16,0 1-1-16,2-1-3 0,-1-1 0 15,6-1 2-15,-3 2 2 16,7-1 2-16,7 2 1 0,0 0 0 0,5 2-1 15,-3 5 0-15,-1 1-1 0,-2 0-1 16,-5-1-4-16,1 2 1 0,-6 0-4 16,2-1-1-16,-2 4-4 0,-3-5-11 15,-1 4-10-15,0-1-8 0,-3 3-17 16,0 4-11-16,-6-4-49 0</inkml:trace>
  <inkml:trace contextRef="#ctx0" brushRef="#br0" timeOffset="217679.9472">7626 9167 466 0,'0'0'45'0,"0"0"-24"15,0 0-12-15,0 0-11 0,0 0-9 16,0 0 1-16,0 0 3 0,0 0 0 15,74-84-2-15,-54 78-7 0,-4 3-15 16,1 1-18-16,-2 2-13 0,-2 0-21 16,0 2-11-16,-3 2-7 0</inkml:trace>
  <inkml:trace contextRef="#ctx0" brushRef="#br0" timeOffset="218094.531">7934 9189 130 0,'0'0'18'16,"0"0"-6"-16,0 0-4 0,0 0-3 16,0 0 1-16,0 0 1 0,0 0-5 15,0 0 4-15,0 0-2 0,71 66 5 0,-71-54 5 16,0 4-1-16,0-5 1 0,-3 5-4 16,-1-5-1-16,-3-1 3 15,1-3-2-15,6-2 4 0,0-5 4 16,0 0 12-16,0 0 13 0,0 1 5 0,-3 0-1 15,3-1-13-15,-3 2-13 0,0-2-8 16,-3 0-3-16,0-4-4 0,-2-2-1 16,4-3-4-16,-1-1 0 0,4-2 0 15,-2-6-1-15,3-1 0 0,0-3-5 16,3 2 3-16,4 3-4 0,3-1 2 0,-3 8 2 16,2 0 1-16,-3 5-1 0,4-2 0 15,-3 3 0-15,3 1 0 0,2 0 1 16,-5 1 3-16,5 2-2 0,-1 0 0 15,7 0-2-15,-3 2-4 0,4 4 2 16,-3 2 2-16,-3 0-1 0,0 3 2 0,-3 1 0 16,-1 3-8-16,0-1-3 15,-2 1-12-15,-1-3-15 0,-2 1-6 16,-1-3-16-16,1 1-17 0,1 1-18 16,-4 1-38-16</inkml:trace>
  <inkml:trace contextRef="#ctx0" brushRef="#br0" timeOffset="218613.1572">8767 8886 507 0,'0'0'49'0,"0"0"-16"16,0 0-11-16,0 0-9 0,0 0-4 16,0 0-6-16,0 0-2 0,0 0-4 15,0 0 1-15,-27-30-1 0,14 46 1 0,-2 8 2 16,1 2-3-16,1 3 0 0,1-2 1 16,-1 1-1-16,3-1 2 0,-3-3-1 15,0 1 1-15,1-2-2 16,-3-3 0-16,-3 0-1 0,2-1 2 0,0-4 4 15,-4 0-1-15,3-3 3 0,-1-1-3 16,4-4 0-16,-2-2 0 0,-1-4-1 16,-1-1 0-16,-5 0 1 0,3-3-1 15,1-5-4-15,6 3 4 0,3-4-5 16,3 1 5-16,1-1 1 0,2 0-2 0,2-2 0 16,2-2-1-16,3 0 1 0,7-2 0 15,5 3 1-15,2 3 0 0,-1 0 0 16,7 2 0-16,0 3 0 0,-1 0 1 15,0 2-1-15,1 0 1 0,-3 2-1 16,0 0 0-16,0 4-1 0,-2 0-1 0,1 2 1 16,-2 0-2-16,-4 1 2 15,6 0-3-15,-6 2-1 0,-1-3 0 16,0 2-11-16,0 1-19 0,-5-3-32 16,8 4-40-16,-7-3-23 0,0 3-35 0</inkml:trace>
  <inkml:trace contextRef="#ctx0" brushRef="#br0" timeOffset="218788.39">8864 9242 531 0,'0'0'43'0,"0"0"-13"0,0 0-18 16,0 0-3-16,0 0-6 0,0 0-4 15,0 0-16-15,0 0-57 0,0 0-128 16,0 0-84-16</inkml:trace>
  <inkml:trace contextRef="#ctx0" brushRef="#br0" timeOffset="228527.5778">22764 15016 413 0,'0'0'70'0,"0"0"-20"0,0 0-16 15,0 0-12-15,0 0-8 0,0 0-4 16,0 0-4-16,0 0-4 0,0 0-3 15,-28-66-1-15,28 66 0 0,0 0-1 16,0 12 3-16,0 7 0 0,2 4-1 16,2 2-1-16,2 1 0 0,-2 0 1 0,0-2 0 15,-1 2 6-15,2-3-5 0,-2-6 4 16,-2 0-5-16,2-6 0 16,-3-5-1-16,2 0 0 0,-2-6 3 15,0 0 0-15,0 0 2 0,1 1 2 0,-1 1-1 16,2-2 1-16,3 0 0 0,2-6-2 15,2-8-1-15,2-3-6 0,0-1 5 16,-1 2-5-16,0 4 5 0,-2 1-1 16,-2 3 0-16,-3 5-1 0,5-2-2 15,-3 3 2-15,-2 0-2 0,6 1 0 0,1 1 2 16,1 0 0-16,4 3 1 0,-1 3-1 16,-2 2 0-16,5 3-1 0,-5-1 1 15,-2-3 0-15,0 3 0 16,-4-5 6-16,1 1-6 0,-1 2 7 0,-3-5-6 15,1 0 0-15,-4-3 1 0,0 0-1 16,0 0 4-16,2 0-8 0,0 0 8 16,1-3-6-16,-1-9 4 0,-2-7 3 15,0-1-3-15,0-6 0 0,0-2-1 16,-3 2 1-16,-1 1 0 0,-1-1 2 0,2 3-2 16,1 6 1-16,-1 1-3 0,1 7 0 15,1 2-2-15,1 3-2 0,0 4-7 16,-2-2-22-16,2 2-20 0,0 0-36 15,0 0-47-15,0 5-57 0</inkml:trace>
  <inkml:trace contextRef="#ctx0" brushRef="#br0" timeOffset="228896.4493">23073 15187 578 0,'0'0'32'0,"0"0"-14"0,0 0-4 15,0 0-5-15,0 0-4 0,0 0-4 16,0 0-3-16,0 0 0 16,0 0-2-16,0 0 0 0,23-67 1 15,-8 67 0-15,2 0 1 0,2 9 0 0,-5 3 1 16,-2 2 4-16,-1 2-4 0,-3 2 4 15,-4-3-3-15,-2 1-2 0,-2 3 3 16,0 0-3-16,-8 5 1 0,1-2 1 16,-4-5 1-16,0 1 0 0,4-3-1 15,-2-3 0-15,4-2 0 0,-1 0 0 0,2-2 1 16,2-4-2-16,1 0 2 0,1-4 0 16,0 2-1-16,1 1 1 15,11 0-4-15,6-3-2 0,5 0-6 16,8-5-6-16,1-2-7 0,-1-4-32 0,3 2-56 15,-7-3-100-15</inkml:trace>
  <inkml:trace contextRef="#ctx0" brushRef="#br0" timeOffset="230067.5779">23608 14837 364 0,'0'0'66'0,"0"0"-19"16,0 0-13-16,0 0-16 0,0 0-7 15,0 0-6-15,0 0-4 0,0 0-1 16,0 0-1-16,0 0 0 0,-46-28-1 16,34 44 1-16,4 6 0 0,1 2 0 15,1 5 0-15,0 0 1 0,1 1-1 0,2-3 0 16,1-1-2-16,0-7 1 0,2-2-1 16,0 1-1-16,0-5-1 0,2 2-1 15,3-4-1-15,0-4 2 0,1 1-1 16,-3-5 4-16,5-1 2 0,4-2 0 15,4 0 2-15,2-9 0 0,-3-1 1 16,-2-2 1-16,-4 1 4 0,-2 1 3 16,-3 2 2-16,0-2 4 0,1 0 3 15,-4 1-1-15,2-1-1 0,0 0-4 16,-1 0 0-16,-1 5-3 0,0-5-2 0,1 5 0 16,-1 1-2-16,1-1 0 0,-2 5-2 15,0-1-1-15,0 1-1 0,0-2-3 16,0 1-2-16,0-1 0 0,0 2 0 15,0 0 2-15,0 0-2 0,0 0 1 16,0 11-2-16,-5 5 1 0,1 4 0 0,1-5 0 16,0 2-1-16,0-1-1 15,2-3 0-15,-1 5-3 0,2-2 1 16,0 2 1-16,6 1 1 0,0-5-4 16,0-2 3-16,0-5-4 0,-3-3 2 0,4 2 3 15,-4-4 2-15,0 2 2 0,-1-1 1 16,-2-3 1-16,2 0-5 0,2-8 4 15,1 0-5-15,-1-8 9 0,-2 0-2 16,-2-1-1-16,0-8 1 0,0 4-2 16,0 5 3-16,-2-3-1 0,1-1 1 0,1 7 0 15,-3-9 0-15,1 4 0 0,1 6-2 16,-1 0 0-16,1 0 0 0,1 6-3 16,0-6 1-16,0 1-1 15,0 0 0-15,1 2 0 0,7 2-2 0,3-2 0 16,1 1 0-16,-1 0 0 0,5 2-1 15,3 2 2-15,3 0 0 0,7 2 0 16,-2-1 1-16,0 0 0 0,-2 1 1 16,-7 0 0-16,0 1 0 0,-6 1 0 15,-5-2 2-15,-1 2-1 0,-6 0 0 0,0-1 0 16,0 1 2-16,1 0-3 0,1 0 0 16,-1 0 0-16,1 0 1 15,-2 0-1-15,0 3-1 0,0 8 1 16,-9 5 0-16,-4 4-4 0,0 0 0 0,-3 0 1 15,3 1-1-15,-1-2-1 0,5 1-1 16,0 0 2-16,5-5-1 0,1 2 0 16,3 0-6-16,0-1-3 0,3 4-2 15,5-5 1-15,4-1 6 0,4-3 3 16,-4-5 5-16,0-2 2 0,-3-1 3 0,-4-2 2 16,-1 1 5-16,-4-2 6 0,0 0 0 15,0 0 1-15,1 0-6 16,-1 0-2-16,2 0-4 0,-2 0-2 0,0 0-2 15,-3-3-2-15,-6-2-3 0,-4-1-1 16,3 4-4-16,0-2-6 0,0 3-12 0,3 1-29 16,-5 0-46-16,0 0-52 0,2 3-105 15</inkml:trace>
  <inkml:trace contextRef="#ctx0" brushRef="#br0" timeOffset="230500.5848">24427 14762 514 0,'0'0'53'0,"0"0"-20"16,0 0-10-16,0 0-6 0,0 0-6 15,0 0-5-15,0 0-5 0,0 0-2 0,0 0-1 16,0 0-1-16,44-54 1 0,-44 56 1 15,0 10-1-15,-4 5 1 0,-6 7 0 16,-3 0-1-16,-3 1 0 0,-1-3-1 16,-2 3 0-16,-1-2 0 0,1-4 3 15,0-1-1-15,2-3 4 0,2-4-2 0,2-2 0 16,3-6 1-16,6-1-1 0,-8 0 2 16,1-2-1-16,-4-5 1 0,1-1 0 15,2-3 0-15,3-3-1 0,5 2 0 16,-2-5-1-16,2 6-1 0,4-3 2 15,0 0-2-15,0 1 0 0,0 2 0 16,7 2-2-16,5-3 1 0,-3 8-2 16,8-1 1-16,0 3 2 0,5 0-2 15,4 0 2-15,0 7-1 0,-3 2-1 16,0 3 1-16,0 3-1 0,0 4-2 0,0-1 1 16,-2 2-3-16,1 1-11 0,-4-2-20 15,0 5-38-15,-3-4-61 0,-1 3-76 16</inkml:trace>
  <inkml:trace contextRef="#ctx0" brushRef="#br0" timeOffset="233027.5036">21383 10736 117 0,'0'0'27'16,"0"0"-3"-16,0 0 2 0,0 0 1 15,0 0 3-15,0 0-4 0,0 0-4 0,0 0-2 16,0 0-6-16,1-50-3 0,-1 50-6 16,0-1-3-16,2-1-4 0,-2 0-2 15,0 1 0-15,0 1 0 0,1-2 2 16,-1 2 1-16,3-2 2 0,-2 2-1 15,1-1-1-15,-1 1 0 0,1 0-1 16,-1 0 1-16,0 0-1 0,1 0-2 16,-1 0 1-16,1 0-2 0,-1 0 2 15,1 0-1-15,-1 0 2 0,1 0 0 16,-1 0 0-16,1 0 2 0,-1 0 0 0,1 0 2 16,-2 0 0-16,0 1-2 0,1 1 1 15,-1 0 0-15,0-1-1 0,0 4 0 16,0 0 0-16,-1 0 1 0,-1-1-1 15,-1-1 2-15,2 1-2 0,-1-1 0 16,-2 5 2-16,2-3-1 0,-1-2 0 16,-1 6 3-16,3-7-2 0,-2 2 2 15,0 1 0-15,3-5 3 0,-1 0 4 16,1 0-1-16,0 1 3 0,-2-1-3 16,2 1-1-16,-1 1-2 0,1-2-2 0,-2 1-2 15,2-1-2-15,-1 2 0 0,1-2-1 16,0 0 0-16,0 1-1 0,0-1-3 15,0 0-1-15,0 1-2 0,0-1 3 16,0 0 1-16,0 2 2 0,0-2 2 16,0 0-1-16,0 1 0 0,0-1-2 0,4 2 1 15,3 0-1-15,-2-1 2 0,0 1 1 16,-5-2-1-16,0 0 3 0,0 0-1 16,8 0 1-16,-2 2 0 15,5-2-2-15,-1 0 0 0,0 0 3 0,0 0-4 16,1-2 0-16,-1-1-2 0,-5 1-2 15,6 0 1-15,-6 2-3 0,0-1-1 16,1 1-1-16,-6 0-1 0,0-2 0 16,0 2 2-16,1 0 2 0,2 0 3 15,-2 0 3-15,1 0-1 0,-1 0 0 0,0 0 0 16,1 0 1-16,-2 0 0 0,0 0 0 16,1 0 3-16,-1 0-1 15,0 0 2-15,2 0 0 0,-2 2-2 16,0-2 2-16,0 1-2 0,0-1 3 0,0 0 0 15,0 2 0-15,0-2 1 0,0 0 0 16,0 2 1-16,0-2-1 0,0 0 3 16,-2 0-1-16,1 0-2 0,-1 1 2 15,1-1-4-15,0 0-1 0,-1 0 1 16,-5 0-2-16,1 0 1 0,2 0 2 0,0-1-2 16,-2-1 3-16,1 0-1 0,0 1 4 15,0 1 1-15,5 0-1 0,-5-2-2 16,0 1-1-16,1 0-2 0,-1 1 0 15,5 0 0-15,-1-2-1 0,1 2 0 16,-3 0-3-16,2 0 1 0,-5 0 1 16,-1 0-3-16,1 0 0 0,-5 0-2 15,6 0 1-15,-5 0 1 0,0 3 0 16,0 0 1-16,-3 3 1 0,4-1-2 16,-5 2 0-16,0 1 0 0,2-2 0 0,-2 2 1 15,0-2-1-15,1-1 0 0,-3 4 0 16,-3-2-1-16,1 0 1 0,0 1-2 15,-2 2 2-15,0-3-1 0,-1 2 0 16,0 0 0-16,-2 0 0 0,1 0-3 16,-4 0 1-16,-2 2 1 0,-1 1 0 0,2 0 2 15,0 1 0-15,-1-1-2 0,1 0 2 16,-1 0 0-16,2 0 0 0,-2-1 2 16,-2 2-1-16,0-1 1 15,-2 1-1-15,-3-3-1 0,1 1-1 0,-2 0 2 16,1-1-1-16,0-1 1 0,0 1 2 15,1 0-3-15,-1-1 0 0,-4 2 0 16,1-1-1-16,-2 1 2 0,1 0-2 16,0-1 2-16,3 3 3 0,2-1-3 15,2-2 3-15,4 2-4 0,0-1 0 0,-1-2-2 16,2 0 4-16,-4 0-2 0,1-1 0 16,0 1-2-16,-2 0 1 0,2 0 2 15,-2 1-3-15,-2 0 2 16,3 0-1-16,-3 2 0 0,2-2 1 0,4-1 0 15,2-1-2-15,8-3 4 0,8-2-2 16,6-1 0-16,4-2 1 0,-2 0-2 16,2 0 1-16,-1 2-2 0,-1-2-1 15,1 1 0-15,-1-1 0 0,1 0-2 16,0 2 1-16,-1-2 1 0,1 0 0 0,-1 1 0 16,2-1 1-16,-1 0 1 0,1 0 1 15,-2 0 0-15,2 0 2 0,0 0-2 16,0 0 1-16,0 0-1 0,2-4-1 15,8-5 1-15,2-5 0 0,3 1-1 16,0 2 1-16,1 0-1 0,-6 3-4 16,3-1-1-16,-4 5 0 0,-2-3 0 0,3 2 7 15,-2-2-2-15,1 1 0 16,0 2-1-16,4-4-1 0,-6 2 1 16,5 0-1-16,-4 1 0 0,1 0 1 0,0 0-1 15,1 0-1-15,-1-1 0 0,-1 0 0 16,5-2-1-16,-6 3-2 0,5-5 6 15,-5 5-3-15,3-2 5 0,-2 1 2 16,-4 3 1-16,0 2 2 0,-4 1 1 16,0-2 2-16,0 2 1 0,2 0 1 0,-1-1-1 15,1 1-1-15,-1-2 1 0,2 2-2 16,-3-1-1-16,1 1-1 16,-1-2-3-16,0 2-2 0,2 0-1 15,-2 0-2-15,0 0 2 0,-7 0-3 0,-3 8 2 16,-7 6 3-16,2 1-3 0,-4 3 4 15,2 0-5-15,-5 2 2 0,0-2-1 16,0 2-1-16,-2-4 2 0,-1 3-2 16,-1-3 2-16,2-1 0 0,-1-3 0 15,1 1 0-15,2-3-1 0,3 0 1 0,0-3 0 16,8-2 1-16,-4 0 1 0,7-1 0 16,2-3 1-16,-4 4-3 0,5-4 2 15,1 1-1-15,0 0 4 16,4-2-1-16,-2 0 0 0,2 0-1 0,0 0-1 15,-1 1-1-15,1-1-2 0,0 0 1 16,0 0 0-16,10-3-3 0,-1-1 2 16,8-3 0-16,0 2 1 0,-1 1 1 15,7 0-1-15,-1 0-1 0,-2 2-1 16,2-2 0-16,-7 2-2 0,3 0 2 0,2 0-3 16,-2 2 0-16,2 0-2 0,-2 0-4 15,-1 0 0-15,0 0-5 0,-1 2-12 16,0 1-14-16,-7-2-14 0,-5 1-28 15,8 2-15-15,-5 0-44 0</inkml:trace>
  <inkml:trace contextRef="#ctx0" brushRef="#br0" timeOffset="233319.3243">19828 11257 514 0,'0'0'55'0,"0"0"-17"0,0 0-14 0,0 0-3 15,0 0-9-15,0 0 0 0,0 0-4 16,0 0-4-16,0 0-1 0,-23-52-3 16,23 51-2-16,0 1 1 15,0 0 6-15,0 0-5 0,0 0 4 0,0 10-4 16,4 5 0-16,2 5 0 0,1 0-1 15,-1 0-1-15,0 0-1 0,0 0-1 16,0 2-2-16,1-2 0 0,0 1-4 16,-1-6-7-16,0 1-16 0,1 4-29 15,0-6-70-15,-1 10-102 0</inkml:trace>
  <inkml:trace contextRef="#ctx0" brushRef="#br0" timeOffset="234371.4031">17538 11102 408 0,'0'0'51'15,"0"0"-9"-15,0 0-11 0,0 0-9 16,-54-88-8-16,48 74-3 0,1 5-1 16,2 4 0-16,1 0-2 0,2 5-4 15,-1-1-4-15,1 1-2 0,0 0-1 16,0 0 1-16,0 10 4 0,4 6-4 0,5 10 2 16,-1 0-1-16,3 3 0 0,1-1-1 15,-1 1 2-15,-1 2 3 0,1-2-3 16,-1-2 4-16,-1-1-7 15,1-5 1-15,-3-5 1 0,-1-1 0 0,-1-8 0 16,-4-2 0-16,2-1 1 0,-3-4 0 16,0 0 3-16,0 0 2 0,2 0-1 15,-1 0 0-15,2 0-2 0,1-9-1 16,0-6 0-16,-1-7 1 0,2 1-2 16,-2-1-4-16,1-3 3 0,2 4-3 0,-1 4 4 15,0 4 0-15,-1 3-2 0,-2 6 1 16,3-2-5-16,-2 3 3 0,7-2-1 15,-3 1 3-15,5 4 1 0,7 0 1 16,0 0-2-16,7 6 1 0,-3 2-2 16,-2 0 1-16,1 3 1 0,-1 1 3 0,0 2-6 15,0-1 6-15,-1 1-5 0,-2-2 1 16,-6-2-1-16,0-4 0 16,-4-2 1-16,-5-3 0 0,2 3 3 15,-5-4 1-15,0 0 1 0,0 0 0 0,1-4-2 16,-1-9-3-16,0-5 5 0,0-8-5 15,-1 1 5-15,-5-2-2 0,1 0-3 16,-2-2 2-16,0-1-2 0,1 1 2 16,-1-1 0-16,0 1-1 0,1 1-1 15,2 9 1-15,1 1-2 0,1 5-1 0,1 7 0 16,1 0-6-16,0 6-13 0,0-1-9 16,0 1-15-16,0 0-21 0,0 0-22 15,9 12-32-15,2 6-46 16</inkml:trace>
  <inkml:trace contextRef="#ctx0" brushRef="#br0" timeOffset="234719.6205">18039 11140 446 0,'0'0'68'0,"0"0"-24"15,0 0-15-15,0 0-12 0,0 0-4 16,0 0-7-16,0 0-2 0,0 0-4 0,0 0-2 16,-3-29 0-16,3 29 0 15,0-1 1-15,0 1 0 0,2 0 0 16,4 0-1-16,2 0 0 0,5 7 0 16,-7-1 0-16,3 5 2 0,-3 4 0 0,-5-4-2 15,2 8 6-15,-3 1-5 0,0 3 5 16,-4 4-3-16,-2-3-1 0,-1-1 0 15,1-2-1-15,0-5 0 0,3-1 0 16,2-4 0-16,1-1-1 0,0 1-1 16,0-4-1-16,1 2-2 0,9-6-4 0,5 1-10 15,5-4-14-15,4 0-10 0,3-10-20 16,0 0-11-16,-1-4-16 16,0 0-38-16</inkml:trace>
  <inkml:trace contextRef="#ctx0" brushRef="#br0" timeOffset="235353.4125">18517 10663 442 0,'0'0'9'0,"0"0"2"0,0 0-2 16,0 0-9-16,0 0-4 0,0 0-4 15,0 0-1-15,0 0-1 0,-77 37 4 16,72-14 2-16,4 1-1 0,1 0 3 15,1 1 1-15,7-2-1 0,1 2-2 16,1-4 2-16,3-1-2 0,0-2-1 0,2-2 2 16,-1 0 0-16,0-2 0 15,1-2 3-15,-1 0 0 0,-4-4 1 16,-1 2 0-16,-3-2 0 0,-1 1 0 16,0 0 1-16,-4-5 1 0,0 1 2 0,-1-5 1 15,0 0 2-15,0 4 1 0,0 1 1 16,0 1-1-16,-4 0 1 0,1-3-2 15,-2 0 1-15,2 0 2 0,3-3 1 16,-5 0-1-16,2 0-2 0,-4-4-5 16,1-1-1-16,3-6 0 0,-2 3 0 0,5-5 0 15,0-5 0-15,0 1-2 0,5-5 0 16,6 7 0-16,-4 2 0 0,2 2-1 16,-2 4 1-16,-2 1-1 15,3-1 1-15,-5 4-1 0,3-4 0 0,-1 4 0 16,-2 0 0-16,1 1 0 0,2 2 0 15,3 0-1-15,8 0 1 0,1 2-1 16,-1 6 0-16,-4 2-1 0,0 1-2 16,-1 3-2-16,-4 1 2 0,2 0-4 15,-2 2 0-15,-3-5-3 0,-2 3-11 0,0-4-15 16,-1 1-18-16,2 1-23 0,-4-6-18 16,1 6-18-16</inkml:trace>
  <inkml:trace contextRef="#ctx0" brushRef="#br0" timeOffset="235521.4054">18697 10800 358 0,'0'0'47'0,"0"0"-6"0,0 0-12 0,0 0-6 16,0 0-5-16,0 0-8 0,0 0-14 15,0 0-9-15,0 0-9 0,-36-77-13 16,43 72-21-16,11 0-32 0,-1 5-30 15,3 4-35-15</inkml:trace>
  <inkml:trace contextRef="#ctx0" brushRef="#br0" timeOffset="235935.0889">18903 10829 405 0,'0'0'40'0,"0"0"-18"0,0 0-13 0,0 0-8 16,0 0-5-16,0 0 1 0,0 0 1 16,0 0 2-16,0 0-2 0,0 0-2 0,19 15 0 15,-15-5-2-15,0 7 3 0,-1-5-3 16,-3 2 1-16,0 6 0 0,0-8 2 16,0 5 0-16,0-7 5 15,0-5-2-15,0 1 3 0,0-6 5 0,-2 0 5 16,2 0 6-16,-1 1 1 0,-1-1 0 15,1 0-3-15,-3 0-2 0,0-1-1 16,-1-10 0-16,1-6-4 0,1-1-1 16,1 0-3-16,1 0-1 0,1 0 0 15,0 4-2-15,1-3-1 0,4 2 0 0,-1 6-2 16,-1 0 0-16,3 3 0 0,-1 3-3 16,-2 0 2-16,8-2 1 0,-5 5-2 15,6 0 2-15,4 0-1 0,0 0-2 16,2 6 0-16,-1 1-1 0,-2 0 1 15,-1 4-1-15,-1-2 0 0,1 4-4 16,-2 4-7-16,-3 0-10 0,-1 4-20 16,-6 2-31-16,-1 3-34 0,-1 1-61 15</inkml:trace>
  <inkml:trace contextRef="#ctx0" brushRef="#br0" timeOffset="236506.4805">19549 10569 419 0,'0'0'76'0,"0"0"-19"0,0 0-20 16,0 0-6-16,0 0-14 0,0 0-2 16,0 0-7-16,0 0-4 0,0 0-3 0,0 0-2 15,4-40-5-15,-4 39-3 0,0 1 0 16,-1 0 3-16,-6 5 6 0,-3 8-1 16,-2 7 5-16,0 5-6 15,1-1 0-15,2 0 0 0,0 0-2 0,0 0 2 16,1-1-1-16,-1 0 0 0,0-2 0 15,0 0 0-15,0-2 0 0,2-6 0 16,-3-2 0-16,4-3 2 0,-3-3 1 16,2 1 4-16,1-4 0 0,-2 0 1 15,3-2 1-15,-4 0-1 0,-5-6 0 0,2-3-1 16,0 1 0-16,0-3-1 0,3 0 1 16,3 1-3-16,-4-3 1 15,6 3-1-15,3 5-2 0,-1 1 1 16,2-2-2-16,0 0-1 0,0-5-1 0,4 3 0 15,4 2 1-15,6-1 1 0,-4 4 1 16,9 0-1-16,0 3 2 0,1 0-1 16,3 3 0-16,-1 5-2 0,-5 0 1 15,2 0-2-15,-3 2 1 0,3 0 0 16,-3 1-1-16,2 1-2 0,0-1-6 0,-2 1-6 16,-1-2-11-16,0 2-7 0,-2 0-12 15,2-1-15-15,-5-3-27 0,3-1-18 16,-6 0-45-16</inkml:trace>
  <inkml:trace contextRef="#ctx0" brushRef="#br0" timeOffset="236671.8531">19759 10731 530 0,'0'0'28'15,"0"0"-18"-15,0 0-9 0,0 0-12 16,0 0-38-16,0 0-111 0,0 0-115 16</inkml:trace>
  <inkml:trace contextRef="#ctx0" brushRef="#br0" timeOffset="245578.4669">626 11099 128 0,'0'0'16'0,"0"0"1"16,0 0 4-16,0 0 6 0,0 0 4 15,0 0 0-15,0 0-2 0,0 0-5 16,0 0 1-16,-29-12-4 0,29 10-4 16,-3 2-6-16,3 0-4 0,-1-2-2 15,1 2-1-15,-2 0 4 0,2-1 2 16,0 1 3-16,0-2 0 0,0 0-4 0,3 0 0 16,7-4-3-16,3 0 1 0,3-2-1 15,3-1 1-15,-5 3-2 0,-1 0-1 16,-1 0-2-16,4-2-2 0,2 1 0 15,-6 1-1-15,3 1-1 0,-7 2-2 16,1 0-1-16,3 0-4 0,-7 2-3 16,-2 1-6-16,-3 0-15 0,6 0-22 0,-2 0-12 15,1 0-8-15,-1 3-19 16,-4 6-25-16</inkml:trace>
  <inkml:trace contextRef="#ctx0" brushRef="#br0" timeOffset="245807.4835">714 11122 328 0,'0'0'58'16,"0"0"-14"-16,0 0-11 0,0 0-12 0,0 0-4 15,0 0-8-15,0 0-5 0,0 0-3 16,0 0-1-16,0 0-1 16,-12 6 0-16,11-2 3 0,1 8 1 15,-3 6-1-15,3 1 0 0,0 5 1 0,0-1 0 16,0 1 1-16,0 0-1 0,0 2-3 15,0-2-3-15,0 1-1 0,0-8-5 16,0 2-8-16,0-1-12 0,0-5-23 16,0 8-29-16,0-3-54 0</inkml:trace>
  <inkml:trace contextRef="#ctx0" brushRef="#br0" timeOffset="246091.7295">928 11364 569 0,'0'0'45'0,"0"0"-8"0,0 0-11 0,0 0-9 15,0 0-6-15,0 0-4 0,0 0-4 16,0 0-2-16,0 0 0 0,-9-15-3 15,9 9 1-15,0 2-3 0,6-6-2 16,6 0 1-16,2 1-1 0,9 0 0 16,-1 1 0-16,4 2-2 0,-3 0-2 15,3 1-10-15,-3 0-14 0,-7 1-16 16,3 1-37-16,3 1-36 0,1 2-52 16</inkml:trace>
  <inkml:trace contextRef="#ctx0" brushRef="#br0" timeOffset="246374.4848">947 11170 528 0,'0'0'58'0,"0"0"-17"0,0 0-10 0,0 0-5 16,0 0-10-16,0 0-4 0,0 0-7 15,0 0-6-15,0 0-1 0,-19-23-1 16,19 23 1-16,0 0 1 0,0 8 1 16,3 6-2-16,3 4 8 0,2 3-7 15,-2 3 5-15,0 4-2 0,0 2-5 0,-2 3 3 16,-2 4-5-16,2 1 0 0,-3 1-3 16,-1 2-3-16,3-2-16 0,-3-3-13 15,3-13-41-15,0-1-53 16,3-5-114-16</inkml:trace>
  <inkml:trace contextRef="#ctx0" brushRef="#br0" timeOffset="247735.4545">1534 10935 379 0,'0'0'73'0,"0"0"-11"16,0 0-24-16,0 0-11 0,0 0-8 0,0 0-6 15,0 0-7-15,0 0-5 0,0 0-3 16,0 0-5-16,-35-41-5 0,32 41 1 15,3 0 2-15,0 12 5 0,0 8 4 16,0 5 2-16,0 4-1 0,0-1 2 16,0 4 0-16,3-2 2 0,-3 0-2 0,3 0-2 15,-3-2 4-15,0-2-5 0,0-8 4 16,0 0-2-16,0 1-2 0,3-7 4 16,-3-1-4-16,0 0 0 15,3-5-2-15,-3-1 1 0,1 1 0 0,-1-6 2 16,0 0 3-16,0 0 0 0,2 0 2 15,-2 2-1-15,1-2 0 0,1 0-4 16,-1-13 3-16,2-4-3 0,-3-3-3 16,0-5 2-16,0 1-4 0,0-4 4 15,0 3 1-15,-1-3 0 0,-2 3 1 0,-2 0 1 16,1 7 1-16,1 2 0 0,-3 0 3 16,5 5-1-16,-6-2 0 0,4 4 0 15,-3 0-3-15,0 1 1 0,5 4 0 16,-1 0 0-16,2 4-2 0,-1-1-1 15,1 1-1-15,-2 0-3 0,1-2-3 16,-1 2-2-16,2 0 0 0,-2 0 3 16,2 0 2-16,0 10 1 0,7 5 1 15,0 3 0-15,3 2 0 0,0-2 2 16,-1 2-2-16,1-2 2 0,0 0-2 0,3-3 0 16,-1-1 1-16,5-3-1 0,-1-2-1 15,-3-3 1-15,3-3-1 0,1-2-2 16,1-1 1-16,2 0-2 0,0-7 4 15,-2-3-2-15,-1-2 2 0,-4-3 0 16,-2-3 0-16,-3-2 0 0,-4-2 2 16,2-4-1-16,-3 0 2 0,-3-1-1 0,0-1 2 15,0 3-1-15,-3-1 2 16,0 9-1-16,-3 0 1 0,2 7-1 16,-2 2 1-16,-1-1-1 0,4 6-1 0,0 0 0 15,3 3-3-15,0-1-2 0,0 1 0 16,-1 0-1-16,-2 0-1 0,-3 12 2 15,0 6 2-15,-2 8-1 0,5 0 2 16,1-1-1-16,2 1-1 0,0-2 0 16,3-2-3-16,4-1 1 0,5-3-2 0,-2-1 1 15,3-4-7-15,-3-3-9 0,2-3-9 16,2-1-14-16,-5-1-15 16,8-2-11-16,-7-2-15 0,3-1-12 0,3 0-17 15</inkml:trace>
  <inkml:trace contextRef="#ctx0" brushRef="#br0" timeOffset="248174.9907">1998 11099 430 0,'0'0'53'0,"0"0"-7"0,0 0-13 0,0 0-7 15,0 0-8-15,0 0-7 0,0 0-6 16,0 0-4-16,0 0-4 0,3 1-6 16,-3-1-1-16,0 0 3 0,0 0 1 15,7 3 4-15,3 6-1 0,5 2 0 16,-2 4 3-16,-2 1 0 0,-2 3 7 0,-3 2-5 16,-3 2 3-16,0 2-5 0,-3-1-5 15,-3 0 1-15,-6 0-1 0,-3 1 4 16,-5 0 0-16,-2-3 2 0,-1 1 1 15,-3-4 6-15,0-4-2 0,10-5 3 16,1-6 4-16,8-1-3 0,4-3 3 16,0 0-3-16,0 0-2 0,-4 0-1 15,-2 0-2-15,0 0-3 0,3-1 0 16,3-4-2-16,-3 0-2 0,3-3-1 16,0-5-5-16,12 3 4 0,2-1-2 0,2 2-1 15,4 4 4-15,-1 4-4 0,3 1 0 16,1 0 1-16,0 4-1 0,-1 4 2 15,4 3-4-15,4-1-12 0,2 1-14 16,3 2-17-16,0-2-28 0,2 2-30 16,-4-1-54-16</inkml:trace>
  <inkml:trace contextRef="#ctx0" brushRef="#br0" timeOffset="249338.2054">2793 10658 323 0,'0'0'66'16,"0"0"-14"-16,0 0-7 0,0 0-12 15,0 0-7-15,0 0-3 0,0 0-8 16,0 0-4-16,0 0-8 0,0 0-6 15,-4-71-5-15,4 71 0 0,-4 0 3 16,1 9 5-16,0 8-1 0,3 7 0 16,0 1-1-16,0 0 1 0,0 3 0 15,0-2 1-15,0 0 0 0,0-1 0 16,0-2 0-16,0-5-2 0,0-9 1 0,3 2-1 16,0-7 1-16,-3 1 1 0,4 1 0 15,-4-6 2-15,0 0 3 0,0 0 1 16,1 1 3-16,-1-1 2 0,2 0 2 15,-2 0-2-15,3 0-2 0,-2-1-4 16,4-9-3-16,2-2 0 0,-1-3 0 0,5-2-1 16,-2 2-1-16,-2 3-1 15,3 1 1-15,-4 6-1 0,-2 2-1 16,4-2-2-16,-4 4 0 0,6-3 0 16,0 3 2-16,-1 1 0 0,10 0 0 0,-6 0 0 15,4 8 0-15,-1 1 0 0,0 2 0 16,-3 1 1-16,3 1-1 0,-3 0-2 15,0-1 2-15,-3-1-1 0,-1-3 1 16,-3 0 1-16,-1-2-1 0,4 2 0 16,-6-5 1-16,0-1 1 0,-3-2 1 0,0 0 3 15,0 0 1-15,1 0 0 0,1 0 1 16,-1 0-2-16,2-5-1 16,-3-7 0-16,0-6 2 0,0-2-2 15,0-5 2-15,0 0-2 0,-4 4 1 0,-1 1-1 16,-1-3 2-16,2 2-2 0,-2-2 1 15,1 1-2-15,2 7 1 0,0-1-3 16,1 5 0-16,1 5-2 0,1 1 0 16,0-1-5-16,0 0-5 0,0 0 2 15,0 0-19-15,0 6-25 0,6 0-43 0,5 2-50 16,1 10-110-16</inkml:trace>
  <inkml:trace contextRef="#ctx0" brushRef="#br0" timeOffset="249714.4921">3275 10817 522 0,'0'0'57'0,"0"0"-15"0,0 0-16 16,0 0-10-16,0 0-7 0,0 0-7 15,0 0-1-15,0 0-3 0,0 0-2 16,0 0-2-16,0-9 0 0,0 9 1 16,0 0 0-16,2 0 1 0,3 11 0 15,-2 6 0-15,0 5 0 0,-3 5 1 16,0 0 3-16,-10 4-1 0,-2-1 1 16,-2-2-2-16,-2 0 1 0,3-4 0 0,0-9 1 15,7 0-1-15,0-7 1 0,3-3 0 16,2-1-1-16,1-4 0 0,-3 0-1 15,3 0 1-15,0 5 1 0,0-2 1 16,7 1 0-16,5-1 0 0,7-3 0 16,5 0-1-16,1-3-5 0,1-4-3 0,3-1-6 15,0 1-19-15,0 4-28 0,-3 1-60 16,1 2-130-16</inkml:trace>
  <inkml:trace contextRef="#ctx0" brushRef="#br0" timeOffset="250990.4504">3775 10378 406 0,'0'0'54'0,"0"0"-13"0,0 0-16 16,0 0-11-16,0 0-10 0,0 0-6 15,0 0-2-15,0 0-2 0,0 0 4 16,-27 14 1-16,14 8 0 0,7 4-1 16,-1 3 0-16,1 3 1 0,-1 1 6 0,4 6-2 15,0-4 2-15,2 3-2 0,-1-4-4 16,2-4 0-16,0-4-3 16,3-4 1-16,7-1 1 0,0-4 0 15,2-3 1-15,1-1 2 0,-3-5-1 0,2-2 2 16,-4-2-2-16,2-4 0 0,6 0-4 15,-4 0 0-15,1-2 0 0,1-6 1 16,-5 1 3-16,7-5 0 0,-6-1 1 16,2-3 0-16,-1 0 2 0,1-1 1 15,-5 4 0-15,-1 1 1 0,-1 4 0 0,-2-4 0 16,0 3 4-16,-1 4-1 0,-1 0 3 16,-1 5 1-16,0-1 1 15,0 1-5-15,0-7 0 0,0 2-3 16,0 0-4-16,0 0-3 0,0 5-2 0,0-1 0 15,0 1 0-15,-3 0 2 0,-4 6 0 16,-6 6 1-16,1 6-1 0,1 1 1 16,4-1-4-16,1-3-3 0,3-2-3 15,0-2-2-15,3 1 1 0,0 5 3 16,0-3 5-16,0 0 2 0,6 1 0 0,-3-7-2 16,-2-4-1-16,4 5-1 0,-2-7 0 15,-2 2 1-15,3-1 0 0,-4-3 1 16,0 0 2-16,0 0 1 0,7 0 1 15,-1 0 0-15,3-2 1 0,4-7 0 16,-7 1 0-16,1-3 1 0,-4 1 1 0,0 5 2 16,-2-7 1-16,-1 7-1 15,0-9 0-15,0-6-1 0,0 9-1 16,-4-7-1-16,1 3-2 0,-1 4 1 16,-2-4 5-16,1 6-1 0,0 5 2 0,2-6-1 15,0 6-2-15,3-1-2 0,-3 2-2 16,3-3-4-16,0 2 0 0,0-7-3 15,6-4 1-15,8 4-3 0,1-6-1 16,2 7 0-16,-1 1 1 0,3 0 0 16,-2 2 0-16,2 2-1 0,1 0-2 0,-1 0-2 15,-3 2 5-15,1 0 1 0,-5 2 0 16,-2 0 6-16,6 1-1 16,-10 0 4-16,-2 0 2 0,-1 0-1 15,3 0 3-15,-3 1 2 0,2 2 6 0,-5 3 0 16,0 6 0-16,-5 4 0 0,-4 3-4 15,0-4-1-15,0-4-2 0,1-1-3 16,2-2 0-16,2 0-1 0,-1-1 1 16,2-3 0-16,-1 4-2 0,4-3-1 15,-3 0 1-15,3 0-2 0,0-1 1 0,0 1 1 16,0 5-1-16,0 0 0 0,3-4-1 16,3 2 0-16,0-1 0 0,-2-2 1 15,5 1 0-15,-2 0 2 16,-1 2-2-16,-2-3 1 0,-1-1 0 0,3 3-1 15,-3-3 2-15,-2-1-2 0,3 2 2 16,-4-5 0-16,0 0 1 0,0 5 0 16,0-1 1-16,0 7 0 0,0-1 0 15,-5-2 0-15,-4 4-2 0,0-4 0 16,-5 4-2-16,-1-1-4 0,-2 0-4 0,-2 1-9 16,2-4-23-16,8-2-26 0,5-4-66 15,4-2-115-15</inkml:trace>
  <inkml:trace contextRef="#ctx0" brushRef="#br0" timeOffset="251479.4921">4756 10437 538 0,'0'0'32'0,"0"0"-14"16,0 0-10-16,0 0-5 0,0 0-3 0,0 0-2 15,0 0 0-15,0 0 1 0,-78 29-3 16,59-6 1-16,4 1 3 0,-2 5-1 16,1 0 2-16,0 1-3 15,0-1-4-15,2-4 1 0,-1 0 2 0,1-4 2 16,2-1 1-16,-2-4 0 0,5-3 0 15,-1-5 0-15,6-1 1 0,1-4 1 16,-1 0 2-16,4-3-1 0,-2 0 2 16,-2 0-2-16,-2 0 0 0,-3-3 0 15,2-2-1-15,0-4-2 0,1 2 0 0,5 2-2 16,-1-7 0-16,2 6 2 0,0 0 0 16,0 0 2-16,0 1-1 0,0 1-2 15,3-2 1-15,3-2 0 16,4 4 0-16,3-1 0 0,-3 1-2 0,6 2 2 15,4 1 2-15,-1 1-2 0,6 0-2 16,-4 0 2-16,0 1-1 0,0 3 0 16,-2 1 0-16,-6-1-2 0,1 1-2 15,-5-1-2-15,0 0-3 0,0 0-8 16,-1 0-18-16,-2 1-19 0,-2-3-26 0,2 6-13 16,-4-5-24-16,-1 7-44 0</inkml:trace>
  <inkml:trace contextRef="#ctx0" brushRef="#br0" timeOffset="253694.6643">5285 10546 405 0,'0'0'52'0,"0"0"-12"0,0 0-8 15,0 0-6-15,0 0-7 0,0 0-2 16,0 0-1-16,0 0-7 0,0 0-1 16,0 0-3-16,-26-21-5 0,23 20 2 0,3 1-4 15,0-2 2-15,0 1 0 0,7-4 2 16,2 2-5-16,5-3 2 0,-2 1-2 15,-2 2 0-15,6-3 2 0,-1 2-2 16,0-1-5-16,3-1-4 0,-1 2-8 16,-2-1-19-16,-1 2-20 0,-2 0-29 0,6 0-34 15,-7 3-39-15</inkml:trace>
  <inkml:trace contextRef="#ctx0" brushRef="#br0" timeOffset="253931.4933">5253 10675 438 0,'0'0'74'0,"0"0"-23"0,0 0-17 16,0 0-13-16,0 0-8 0,0 0-5 16,0 0-4-16,0 0-1 0,0 0-3 15,-8 5-1-15,8-5 0 0,11 0-1 16,5 0 0-16,6-4-1 0,1 2-3 15,-1-3-3-15,2 1-4 0,-1-1-15 16,3 0-24-16,-8 3-58 0,2 0-55 16,-7 2-89-16</inkml:trace>
  <inkml:trace contextRef="#ctx0" brushRef="#br0" timeOffset="255110.9465">5665 10083 322 0,'0'0'53'0,"0"0"-3"0,0 0-6 16,0 0-13-16,0 0-11 0,0 0-5 15,0 0-7-15,0 0-3 0,0 0-3 16,-10-14-7-16,7 13-1 0,3 1-1 16,0 0 3-16,0 0 4 0,0 3 0 0,0 11 0 15,0 6 0-15,0 4-2 0,0-2 0 16,0 1 1-16,0 0 0 0,3 0 1 16,0 1 0-16,-3-1 2 15,3-5 0-15,-2-1 1 0,-1-5-2 0,2 0 0 16,-1-1 0-16,-1-6 2 0,2 0 0 15,-2-5 3-15,0 0 3 0,0 0 7 16,0 0 3-16,1 2-4 0,-1-2-1 16,2 0-8-16,-1-3-4 0,1-3 1 15,-1-8 4-15,2-4-3 0,-3 6 0 0,3-6-3 16,4 0-3-16,-4 5 0 0,1-3 0 16,1 6-1-16,-4 6-1 0,2-1 0 15,0 3-2-15,1 0 2 16,6-3 3-16,-1 2-2 0,1 3-2 0,6 0 0 15,-1 0-1-15,3 3 3 0,-3 5 1 16,-1 1 0-16,1 2-1 0,-4-2 1 16,1 0-1-16,-3 0 2 0,-1 0 0 15,-1-1-1-15,2 0-1 0,-3-1 0 16,-1-4-1-16,-2 0-1 0,-3-3 4 0,0 0 2 16,0 0 3-16,2 0 3 0,-1 0 5 15,1 0 1-15,-1 0 5 0,1 0-3 16,-1 0-4-16,-1-11-4 0,0-7-6 15,0-5 0-15,0-1 0 0,-3 0 0 16,-1-1-1-16,-1 1-1 0,0 0 2 0,-1 1-2 16,5 2 0-16,-2 5 1 15,0 0 0-15,0 6-1 0,1 5-1 16,2 1-2-16,0 4-5 0,-1-2-14 16,1 2-40-16,0-2-40 0,0 1-37 0,0-1-54 15</inkml:trace>
  <inkml:trace contextRef="#ctx0" brushRef="#br0" timeOffset="255506.6125">6060 10131 503 0,'0'0'50'16,"0"0"-17"-16,0 0-13 0,0 0-11 16,0 0-3-16,0 0-3 0,0 0-3 15,0 0-3-15,0 0-1 0,0 0 0 0,-6-23 0 16,6 23-1-16,0 0-1 0,3 0-2 16,0 0 3-16,3 7 0 0,0 7 2 15,-6 3 2-15,0 5-1 16,-2 3-2-16,-8-1 3 0,3-1-6 0,-5-2 4 15,2-1 2-15,4-7-2 0,-1 1 3 16,3-5-1-16,1 0 1 0,0 0 1 16,2-4 1-16,-1-1-1 0,2 1 0 15,0 1 1-15,0 1-2 0,0 3 2 16,6-7-1-16,5 0 0 0,1-3 1 0,8 0-4 16,2-6 1-16,4-4-2 0,3-2-14 15,-3 2-13-15,0-2-27 0,3 1-42 16,-2 2-52-16</inkml:trace>
  <inkml:trace contextRef="#ctx0" brushRef="#br0" timeOffset="256635.2579">6543 10119 353 0,'0'0'54'0,"0"0"-10"15,0 0-8-15,0 0-8 0,0 0-6 16,0 0-5-16,0 0-6 0,0 0-1 15,0 0-6-15,0 0-1 0,-30-86-3 16,30 68 0-16,5 2-1 0,1-5-1 16,0 1 1-16,-3 7-1 0,3-2 2 0,-3 0 0 15,1 5-4-15,-3-8 4 0,1 6-4 16,-2 0 4-16,0 0 0 16,0 6 1-16,0-6 0 0,0 7 1 15,0-2 0-15,0 2 2 0,0 5 0 0,0-1 1 16,0 1-3-16,0-2-2 0,-2 0-2 15,2 1-4-15,0 1 2 0,0 0 1 16,0 0 2-16,3 1 1 0,6 11 1 16,6 0-1-16,-1 3 3 0,-1 0-3 15,1 0 3-15,-2 0-6 0,2 0 0 0,-2 0 0 16,1 2 1-16,0-1 2 0,2 0 0 16,-1-1-1-16,-4 1-2 0,-1-6 1 15,-2 3 0-15,-4-6-1 16,-3 4 0-16,1-2 1 0,-1-1 0 0,0 3 2 15,-4-3 2-15,1-1 1 0,-1-4 2 16,1 2 1-16,0-3 0 0,-1-1 0 16,-1 0 1-16,-5-1-3 0,0 0 1 15,1-2-2-15,-2-8-1 0,4 4 0 16,4-3-1-16,-3 0 0 0,6-3-1 0,0-5 0 16,0 7-2-16,0-8-1 0,6 4 0 15,2 2-2-15,-2-2 0 0,6 4 1 16,-1 2 1-16,-2 3 2 0,3-1 1 15,-4 3 0-15,-2 2-1 0,4-1 0 16,3 2 0-16,0 0 0 0,3 0 0 16,0 6 0-16,-4 2 0 0,5 1-1 15,-4 0 1-15,-2-1 0 0,-2 1-1 16,0-1 4-16,-2 1-5 0,0 2 0 16,-1-2-4-16,-3 1 0 0,0-2-4 0,-3-3-6 15,0 8-12-15,0-7-20 0,0 2-34 16,0 8-23-16,0-9-41 0</inkml:trace>
  <inkml:trace contextRef="#ctx0" brushRef="#br0" timeOffset="257196.5716">6776 9860 408 0,'0'0'33'0,"0"0"-16"0,0 0-17 15,0 0-8-15,0 0-2 0,0 0-5 16,0 0 3-16,0 0 2 0,0 0-2 16,75-57 1-16,-52 54-4 0,-7 1-1 15,3 2-5-15,1 0-7 0,-7 0 3 0,6 0-1 16,-7 0 2-16,-5 0 7 0,-3 2 5 16,-1-1 4-16,1 2 7 0,-1-1 3 15,2 0 2-15,-5-2 1 0,0 0 2 16,0 0 1-16,3 5 0 0,0 0 4 15,-1-2-3-15,4 6 2 0,-5-4 0 16,2 3-3-16,2 4 2 0,-4-4-1 16,2 2-1-16,0-1 0 0,-3-1-3 15,3 2 3-15,0-2-1 0,-3-3 4 16,0 0 4-16,0 0-1 0,0 1 5 0,0 0 0 16,0-1 5-16,0-5 3 0,0 4 3 15,-3-1 0-15,0 0-5 0,3 2-5 16,-6-5-5-16,2 1-2 0,-1 0-4 15,1 0 0-15,-3-1-2 0,1 0-2 16,-4-2-1-16,3-3 0 0,0-1-3 16,1-2 2-16,3 0-1 0,0-2-1 15,3-2-4-15,0-3 3 0,0 5-7 16,3-6 6-16,3 8-1 0,2 1 1 16,4-1 2-16,1 1-1 0,7-1 0 0,2 4-2 15,-9-1 1-15,7 4-1 0,-4 1 0 16,3 0 1-16,1 1-2 0,-5 4-3 15,-4 2 2-15,1 4-2 0,-5 3 3 16,5 4-8-16,-7-5-1 0,-2 3-15 16,-3 0-17-16,0 2-21 0,-3 5-29 0,-4-3-18 15,0-1-33-15</inkml:trace>
  <inkml:trace contextRef="#ctx0" brushRef="#br0" timeOffset="257698.9137">7612 9513 545 0,'0'0'34'0,"0"0"-10"0,0 0-10 0,0 0-10 15,0 0-4-15,0 0-3 0,0 0-1 16,0 0 1-16,0 0-1 0,-77 27 1 16,63-6 2-16,-1 5 1 0,1 3 0 15,-1-1-1-15,1 2 0 0,1-5 0 16,0-2-1-16,3-3 3 0,2-6-1 0,-2-2 0 16,5-5 0-16,-1 1 0 0,0-2 0 15,3-3 1-15,0 0 1 0,3-3 0 16,-1 0 2-16,1 0-1 0,-2 0 0 15,-4 0 0-15,-2 0 0 0,-2-3-1 16,-2-3-1-16,2 0 0 0,1-5 0 0,2 5 1 16,4-4-2-16,0-1-2 15,1 5 4-15,2-5-2 0,0 5 1 16,0 0 0-16,0 1-1 0,0 1-2 16,0 1 2-16,0-2-3 0,5-1 2 0,1 5 1 15,4-2-1-15,6 0 1 0,0 3 0 16,4 0-1-16,-1 0 0 0,0 3 1 15,-1 3 0-15,-3 1-1 0,4 1 0 16,-9-2-2-16,4 2-2 0,-5-3-1 16,0 2-4-16,1 2-12 0,0-2-25 0,2 4-39 15,-5-3-45-15,3 2-64 0</inkml:trace>
  <inkml:trace contextRef="#ctx0" brushRef="#br0" timeOffset="257872.6956">7835 9698 614 0,'0'0'38'0,"0"0"-15"0,0 0-11 0,0 0-5 16,0 0-5-16,0 0-8 0,0 0-14 15,0 0-78-15,0 0-185 16</inkml:trace>
  <inkml:trace contextRef="#ctx0" brushRef="#br0" timeOffset="260315.0927">8588 9637 99 0,'0'0'27'0,"0"0"3"15,0 0-4-15,0 0-2 0,0 0-8 16,0 0-5-16,0 0-4 0,0 0-1 16,0 0-1-16,-16-5-3 0,16 5 0 0,-1 0 3 15,1 0 2-15,0 0 5 0,1 0 4 16,13 0 4-16,5 0 0 0,6 0-2 15,1-1-4-15,0-2 0 0,-2-1-1 16,2-1-1-16,2-3 4 0,1 1-5 16,4-4-2-16,6-1-4 0,-1-2-2 0,2 1-1 15,2 1 1-15,-4-1-2 0,-5 3 0 16,0 1-1-16,-7 1 1 0,-8 3-1 16,-7 2 0-16,-8 2-1 0,-3 1 1 15,0-1 0-15,0 1 2 0,3 0 1 16,-3-2 2-16,3 2 0 0,-2 0 1 15,1 0-3-15,-1-2-1 0,1 2-3 16,-1 0-9-16,-1-1-10 0,0 1-10 16,2 0-12-16,-2-2-24 0,0 2-24 15,0 0-71-15</inkml:trace>
  <inkml:trace contextRef="#ctx0" brushRef="#br0" timeOffset="261491.6604">9293 5742 242 0,'0'0'22'0,"0"0"-1"0,0 0 0 16,0 0-5-16,0 0-7 0,0 0-3 16,0 0-5-16,0 0 2 0,0 0 0 15,0 0 3-15,90-65 4 0,-61 56 1 16,3-2-1-16,1 1-3 0,6-5-5 15,-1 3 0-15,2-4 2 0,-1 3-3 16,0-3 0-16,-1 2 0 0,-2 1-1 16,-3 4 0-16,-6 1-2 0,-7 4-9 15,-10 1-4-15,1 3-5 0,-5 0-3 16,-3 0 2-16,4 0-2 0,-7 0-4 0,2 0-2 16,1 0 3-16,1 3-2 0,-4 2-20 15,0 3-44-15</inkml:trace>
  <inkml:trace contextRef="#ctx0" brushRef="#br0" timeOffset="261802.5325">10176 5334 439 0,'0'0'68'0,"0"0"-14"0,0 0-21 16,0 0-16-16,0 0-10 0,0 0-9 16,0 0-7-16,0 0-3 0,0 0 4 0,0 0 1 15,7 2 6-15,-3 17 1 0,6 4-3 16,-1 2 1-16,-2 3-1 16,3 1 3-16,-2 1 1 0,-1 0-3 0,1-1-4 15,0 0 1-15,-4-2 0 0,-1-1 3 16,1-8-2-16,-2 1-2 0,-1-7-4 15,-1-6-4-15,0 1-2 0,0-7-6 16,0 0-10-16,0 6-19 0,0 0-40 16,0 2-112-16</inkml:trace>
  <inkml:trace contextRef="#ctx0" brushRef="#br0" timeOffset="262338.5524">10385 5505 374 0,'0'0'28'0,"0"0"-15"15,0 0-11-15,0 0-8 0,0 0-8 16,0 0 1-16,0 0 3 0,0 0 6 15,0 0 1-15,8 27 3 0,-8-2 3 16,0-1-1-16,-3 0 5 0,-6 0-2 16,2 0 0-16,-5-4 0 0,1 0-1 0,-1-3 1 15,-4-2 4-15,0-1 1 16,-1-3 4-16,-3 1-2 0,1-3-1 16,-1-2 0-16,2 0 2 0,2-4 1 0,0 0-4 15,-2-3-3-15,-7 0-4 0,1 0 0 16,2-2 3-16,0-5-2 0,-1 2-2 15,4-4 4-15,-1 0-2 0,3-2 1 16,2-1 0-16,1-1-3 0,2 1 2 16,2-2 3-16,0-5-1 0,6-2-3 0,1-5-5 15,3-5-3-15,0-3 0 0,4-3 1 16,9 0 1-16,3 0 0 0,1 4-3 16,5 2 1-16,0 7 0 15,1 5-2-15,-2 3 1 0,0 7 0 0,0 3-1 16,4 2 2-16,4 2 3 0,4 2-1 15,5 0 0-15,4 0-10 0,2 2-2 16,-3 5-6-16,2 2 2 0,-7 2 4 16,-1 2-3-16,-6 1-2 0,-3 3 3 15,-7 1 1-15,-3 5 3 0,-10 2-8 0,-6 6-20 16,-6 5-38-16,-13 6-53 0</inkml:trace>
  <inkml:trace contextRef="#ctx0" brushRef="#br0" timeOffset="263480.5896">20115 6131 552 0,'0'0'34'0,"0"0"-6"0,0 0-14 0,0 0-6 15,0 0-7-15,0 0-2 0,0 0-1 16,0 0 0-16,0 0-2 0,69-65 1 16,-39 55 1-16,2 3-2 0,3-1 0 15,-6 3-3-15,0 1-3 0,-3 1 0 16,-2 1-5-16,-1-1-10 0,0 2-13 0,-7-1-24 16,-5 2-40-16,0 0-39 0</inkml:trace>
  <inkml:trace contextRef="#ctx0" brushRef="#br0" timeOffset="263915.8759">20797 5906 503 0,'0'0'30'0,"0"0"-10"16,0 0-10-16,0 0-5 0,0 0-10 0,0 0 3 15,0 0-4-15,0 0 2 0,0 0 5 16,0 0-6-16,54-56 4 0,-41 58-5 16,-5 1-2-16,2 7-2 15,-4-4-2-15,-3 3 2 0,0 0 0 0,0 4 7 16,-2-1 3-16,-1 1 2 0,0 5 0 15,0-6 0-15,-1 5 0 0,-5-2 0 16,2-5-1-16,-2 3 2 0,-1-1 0 16,2-4 2-16,-5 4-2 0,4-4 0 15,-1-2-1-15,0 2 0 0,1-6-1 0,3 1-1 16,3-3-2-16,0 0-1 0,0 0 0 16,0 2 2-16,0-1 1 0,0 1 1 15,0-2 0-15,0 2-3 0,7-1-9 16,7-1-11-16,4 0-15 0,-2 0-14 15,7-5-17-15,-9-1-7 0,0 0 3 16,-4-2 4-16,-3 4-11 0</inkml:trace>
  <inkml:trace contextRef="#ctx0" brushRef="#br0" timeOffset="264351.1268">21034 5981 137 0,'0'0'58'0,"0"0"-1"15,0 0-4-15,0 0-15 0,0 0-11 0,0 0-11 16,0 0-8-16,0 0-5 0,0 0-2 15,38-19 0-15,-34 19-1 0,6 2 1 16,0 5-1-16,-2 1-1 0,0 4-2 0,-4-3 1 16,-2 3-1-16,-1 5 0 0,-1 0 2 15,0 5 0-15,-7-2 2 16,-7 0 6-16,-2 0 1 0,-4-1 0 16,-5 1-2-16,-2-2 0 0,-4-1-1 0,1-2-1 15,-2-4 3-15,0-1 0 0,2-5-1 16,0-2 5-16,1-3-3 0,3 0 8 15,4-4 2-15,0-7 3 0,5-3-2 16,2-3-8-16,0-2-3 0,1-4-3 16,3 0-2-16,-2-3 1 0,3 2-1 0,2-2-1 15,1-1 0-15,5-1-2 0,2 0 1 16,0-1-2-16,2-1 1 0,7 2 0 16,3 2-4-16,-1 4 2 15,6 2-2-15,1 3 2 0,1 4 0 0,4 2-2 16,0 3-1-16,3 4 1 0,2 2 1 15,2 2 1-15,2 4 2 0,3 4-2 16,0 5 0-16,0 1-1 0,-2 5 4 16,-1 2-4-16,-4 4 5 0,-2 2-2 15,-4 0-1-15,-2-1-2 0,-5 1-8 0,-3 2-7 16,-9 0-16-16,-3 4-20 0,-9 4-45 16,-15 5-89-16</inkml:trace>
  <inkml:trace contextRef="#ctx0" brushRef="#br0" timeOffset="265500.9651">9104 8969 413 0,'0'0'54'0,"0"0"-20"16,0 0-15-16,0 0-9 0,0 0-4 16,0 0-4-16,0 0-2 0,0 0-1 15,0 0 1-15,65-80 0 0,-39 70 0 16,0 0 0-16,5 1-1 0,1 0-4 0,-2 1-2 16,0 1-4-16,-2 2-9 0,-4 0-21 15,2 4-25-15,-7 0-45 0,-2 1-52 16</inkml:trace>
  <inkml:trace contextRef="#ctx0" brushRef="#br0" timeOffset="266051.1384">9841 8596 471 0,'0'0'47'0,"0"0"-23"16,0 0-9-16,0 0-10 0,0 0 0 15,-8-77-4-15,14 61-1 0,4 5-1 0,0 1-3 16,7 2 2-16,2 1-2 0,-5 2-2 15,-5 4-1-15,3 1 1 0,1 0 0 16,-3 0 4-16,7 1-2 0,-5 6 0 16,-6-2-2-16,4 6 1 0,-6-3 0 15,-4 0 8-15,3 4-6 0,-3 1 6 0,0 5-6 16,0-1 1-16,-3 4 0 0,-3-1 1 16,-4-3 1-16,4-7-1 15,-2 3 2-15,3-6-1 0,2-4 0 0,-1 2 0 16,4-5-1-16,0 0-4 0,0 0 3 15,0 1 0-15,0 1 0 0,0-2 3 16,0 0 0-16,4 0 1 0,5 0 0 16,3 0 0-16,5-2-1 0,-8-2 3 15,-5 3-2-15,2 1-1 0,-6 0 0 16,0-1-1-16,0 1 1 0,0 0 1 0,4 0-1 16,-4 0-1-16,3 0 2 0,-2 0 0 15,1 0-1-15,-1 0 0 0,-1 0 0 16,0 6-2-16,0 6 1 0,0 3-2 15,-7 3-2-15,0-1-5 0,1-6-9 16,-1 1-15-16,0-1-26 0,1-2-32 16,-1 3-44-16</inkml:trace>
  <inkml:trace contextRef="#ctx0" brushRef="#br0" timeOffset="266539.5025">10205 8653 460 0,'0'0'52'0,"0"0"-21"0,0 0-16 16,0 0-12-16,0 0-9 16,0 0-2-16,0 0 3 0,0 0 1 15,0 0 4-15,7 8 1 0,-14 7-1 0,-2 4 1 16,-1 0-2-16,-3 1 1 0,0-2-1 15,-3-1-1-15,3-2-1 0,-3-2 2 16,0-2 2-16,0 0 1 0,0-4-1 16,-4 1 0-16,4-2 1 0,-6-2 1 15,-1 0 0-15,-3-1-2 0,0-2 1 0,-6 1 0 16,3-2 0-16,0 0 0 0,-1-3 0 16,1-4 1-16,3-1-1 15,0-3 2-15,3-1 1 0,3-4-1 0,1-4-1 16,4 0-1-16,4-5 1 0,5-3-2 15,5 0 2-15,1-3-1 0,3 0-1 16,5-4 0-16,7 0-3 0,-1-3 0 16,5 1-4-16,0 0 4 0,4 2 0 15,3 5-1-15,3 2 1 0,0 7 0 16,0 6 1-16,1 4 0 0,5 5-1 0,-3 6 0 16,2 0 0-16,0 9 0 0,0 5 0 15,2 2 0-15,-4 6 0 0,3 1 0 16,-3 2-5-16,-5 1 1 0,-2 0-6 15,-2 3-5-15,-6-1-15 0,-8 5-24 16,-9 0-41-16,0 1-47 0</inkml:trace>
  <inkml:trace contextRef="#ctx0" brushRef="#br0" timeOffset="268158.4953">9691 9253 372 0,'0'0'60'0,"0"0"-16"16,0 0-9-16,0 0-11 0,0 0-1 16,0 0-5-16,0 0-3 0,0 0-5 0,0 0-2 15,0 0-5-15,0-61-4 16,0 59 0-16,0 1-2 0,0 1-1 16,0-1 1-16,0 1 2 0,0 0 1 15,-3 4 5-15,-4 9-2 0,-2 3 0 0,2 2-4 16,-2 0 1-16,-2 1-1 0,2-1 0 15,-1 2 1-15,-3-1-3 0,3-2 0 16,1-4 0-16,4-6 0 0,3-2 0 16,-1-2 3-16,2 1-1 0,-2-1 1 15,1 2-1-15,2-5-1 0,-1 0 1 0,1 0-1 16,0 0-1-16,0 3 3 0,0-2-1 16,0 0 2-16,0 3-1 0,4-1 1 15,7 1-1-15,3 0 0 16,-4-3 0-16,9-1-3 0,-9 2-1 0,4-2-3 15,5 0-5-15,0 0-3 0,0 0-9 16,0 0-8-16,-2 0-6 0,-7-2-5 16,10-3-4-16,-5 2-8 0,-6 0-9 15,2 0 2-15,-4-1 10 0,-2 1 19 16,-2 3 16-16,1-2 5 0,-4 2 4 0,0-1 2 16,0 1 4-16,0-2 11 0,0-5 10 15,0 0 11-15,0-4 2 0,0 0 1 16,-3 1 11-16,0 2 0 0,2 3 15 15,-1 1 3-15,-1 0-10 0,2 0-5 16,-2 0-10-16,1-1-7 0,2 5-4 0,-1-2-6 16,1 2-9-16,0-2-5 15,-2 1-5-15,2 1-6 0,-1-1-2 16,1 1 1-16,0 0 1 0,0 0 1 16,0 1 4-16,0 11-1 0,0 5-4 0,1 4-1 15,2 0-3-15,-1 1 0 0,1-2-4 16,0 0-9-16,-2 2-17 0,2-1-15 15,-1-4-24-15,-1 0-13 0,2-5-10 16,2 0-34-16</inkml:trace>
  <inkml:trace contextRef="#ctx0" brushRef="#br0" timeOffset="268768.3532">10020 9206 502 0,'0'0'53'16,"0"0"-14"-16,0 0-15 0,0 0-8 15,0 0-9-15,0 0-7 0,0 0-1 16,0 0-1-16,0 0 1 0,1-14 0 15,6 14 0-15,3 0 0 0,2 8 4 16,4 4-5-16,-5 3 4 0,-1 2-4 16,-4 1-2-16,0 1 0 0,-3 1-1 15,-2 3 3-15,-1 2 0 0,-1 1 3 16,-8 1-2-16,-2 0 1 0,-2 1-1 0,-5-3 0 16,-1 1 0-16,-2 0 0 0,-5-2 0 15,-3-1 1-15,-3 0-1 0,-3-3-1 16,-2-2 0-16,0-2 0 0,-1-3 0 15,4-3 2-15,1-4 2 0,4-4-1 16,0-2 1-16,4 0-1 0,-1-10 1 16,3-3-1-16,2-2 2 0,0-5-1 0,1-4 1 15,2-2-2-15,0-3 1 16,4-3-3-16,2-1 2 0,2-2-2 16,1 1 0-16,2 1 1 0,4 1 1 0,2 0-1 15,-1 4 0-15,2-1 0 0,2 3-5 16,5 0 4-16,4 2-4 0,1 1 2 15,10 3 1-15,0 0-3 0,5 2 3 16,6 1 0-16,6 1 2 0,0 2 0 16,3 2 0-16,3 3 0 0,-3 3 0 0,0 4-1 15,0 2 0-15,-2 5 0 16,-2 7 0-16,-3 5 1 0,-2 3-2 16,-7 2 1-16,-3 6-3 0,-4 1-4 15,-6 2-1-15,-4 4-17 0,-4 3-12 0,-5 0-22 16,0 1-23-16,-8 1-16 0,-4-3-42 15</inkml:trace>
  <inkml:trace contextRef="#ctx0" brushRef="#br0" timeOffset="274167.6402">1021 13895 376 0,'0'0'65'15,"0"0"-15"-15,0 0-4 0,0 0-13 16,0 0-9-16,0 0-9 0,0 0-5 0,0 0-6 15,0 0-2-15,-44-67 0 0,41 62-4 16,3 1-2-16,0-5 0 0,0 0-3 16,9-5-1-16,4 0 5 0,6 4-2 15,-1 0 1-15,0 5 0 0,5 3 0 16,-3 2 0-16,2 0-2 0,-2 0 1 0,2 7-1 16,0 1-4-16,7 3 4 0,-2 0 1 15,-1 2 0-15,-6 4 3 0,-11 0-1 16,-2-4 1-16,-5 5 3 0,-2 1-1 15,-3 4 4-15,-12 8-2 0,-9-2-1 16,-8 0 4-16,-6 0 0 0,-5-2 3 16,11-1-3-16,5-5-3 0,9-7-2 15,11-7 1-15,4-2 2 0,3-5 0 16,-1 0 0-16,1 0-2 0,0 0 0 16,0 0 0-16,0 0 0 0,4 0 1 0,9 0-2 15,7 0-1-15,2 0 0 16,7-3-9-16,9-3 1 0,2 1-1 0,-1-2-4 15,2 1-13-15,-11-4-30 0,2 5-32 16,-6-2-42-16,-3 3-37 0</inkml:trace>
  <inkml:trace contextRef="#ctx0" brushRef="#br0" timeOffset="274750.6935">1664 13896 466 0,'0'0'38'0,"0"0"-11"15,0 0-17-15,0 0-10 0,0 0-8 0,0 0-7 16,0 0 7-16,0 0 10 0,0 0-1 16,0 0 9-16,26 12-5 0,-10 5-4 15,-6 1 2-15,-3 1 0 0,-2 2-2 16,-5 0-1-16,0 0-1 0,-5 1-1 15,-5 0 2-15,-3 1 4 0,-4 0 0 16,-8 1-2-16,-2 2 1 0,-5-3-3 16,-3 2 1-16,-1-5-1 0,0 0 3 15,-3-3-1-15,1-4 0 0,-4-1 0 16,-1-5 3-16,-2-3-1 0,2-4 7 0,-5 0 0 16,-1-3-1-16,4-6 1 0,5-3-7 15,2-2-1-15,8-1-1 0,1-2 0 16,4-3 0-16,6 2-1 0,1-1-1 15,3-2-1-15,2-1 0 0,0 1-1 16,4-3-2-16,-2-1 2 0,5 1-1 16,3 0 2-16,2 6 1 0,-1-2 0 15,1-2-4-15,1 1-2 0,-2 2 5 16,1-1-4-16,1 8 7 0,-3-1 0 16,0-5 0-16,-1 8-1 0,1-7 1 0,3 8-1 15,0-3 0-15,0 1 0 0,0-1-2 16,0-4 0-16,3-1 0 0,5-5 0 15,1 4 0-15,4 0 0 0,3 0-1 16,-1 1 0-16,2 2-2 0,3 1 1 16,-1 3-1-16,4 0 3 0,6 1 2 0,7 3 1 15,5 5-2-15,8 2-2 0,4 8-3 16,8 10-5-16,1 7 1 0,-4 5-6 16,-6 3-1-16,-3 5-14 15,-8 2-20-15,-11 3-28 0,-4 6-41 0,-7 0-103 16</inkml:trace>
  <inkml:trace contextRef="#ctx0" brushRef="#br0" timeOffset="275216.3957">2105 14022 415 0,'0'0'68'0,"0"0"-11"16,0 0-15-16,0 0-9 0,0 0-11 0,0 0-8 15,0 0-7-15,0 0-5 0,0 0-5 16,0 0 3-16,-30-85-4 0,50 73 3 15,0 2-2-15,2 2-6 0,4 1 7 16,3 2-5-16,6 0 4 0,-2 2 0 16,6 0 0-16,-6-1-4 0,0 4-2 0,-2-2-8 15,-5 2-18-15,-7 0-27 0,-1 0-33 16,-6 2-35-16,1 4-44 0</inkml:trace>
  <inkml:trace contextRef="#ctx0" brushRef="#br0" timeOffset="275456.1655">2241 13798 460 0,'0'0'70'0,"0"0"-22"16,0 0-17-16,0 0-6 0,0 0-12 15,0 0-6-15,0 0-8 0,0 0-2 16,0 0 0-16,-29-23 0 0,29 33 2 15,6 6 0-15,3 5-2 0,2 0 1 16,-1 4 5-16,2 0-1 0,-1 3 2 16,1 1-6-16,-2-1-5 0,0 3-9 15,-1-3-22-15,1 3-45 0,0-2-74 16,0 0-110-16</inkml:trace>
  <inkml:trace contextRef="#ctx0" brushRef="#br0" timeOffset="276047.654">2785 13676 601 0,'0'0'28'0,"0"0"-10"0,0 0-8 16,0 0-6-16,0 0-2 0,0 0-5 15,0 0-4-15,0 0 2 0,0 0 1 16,0 0 0-16,-16 13 3 0,4 5-1 16,-2 3-1-16,-1 2 0 0,1-1-1 0,1-2 1 15,-3-2 3-15,9-6-3 0,-2-1 3 16,2-5-2-16,4-3 1 0,3 0 1 16,0-3 0-16,-1 0 1 15,1 0-1-15,0 2 1 0,-2 0 0 0,2-1-1 16,-1-1-1-16,1 0-2 0,-2 1 1 15,2-1-4-15,0 0-1 0,0 1 0 16,0-1 0-16,0 0 1 0,0 2 4 16,2 0 1-16,9-1-2 0,4 4 2 15,3 0-3-15,0-1 2 0,-1 2-16 0,-1 0-5 16,-3-1-16-16,2-1-8 0,0 1-5 16,-6-3-4-16,11-1-3 0,-11 0 10 15,4-1 11-15,0 0 12 16,-3 0 11-16,-1-1 7 0,1-5 8 0,-3 1 5 15,-4-5 13-15,3 1 15 0,-6-4 29 16,0-4 2-16,0 6 18 0,0-5-19 16,0 7-19-16,-6-1 7 0,0 0-18 15,-1 1-2-15,0 2-3 0,4 2-10 16,0 2-6-16,3 3-2 0,0-2-1 0,0 2-5 16,0 0-4-16,-1-1-4 0,-1 1-1 15,-1 0 1-15,-4 5 0 0,4 8 1 16,-4 7 1-16,6 5-3 0,-1 2 0 15,2 3-2-15,0 4-15 0,0 1-31 16,3 1-56-16,0 0-82 0,-2 1-82 16</inkml:trace>
  <inkml:trace contextRef="#ctx0" brushRef="#br0" timeOffset="276386.706">3178 13603 611 0,'0'0'36'0,"0"0"-11"0,0 0-16 16,0 0-7-16,0 0-4 0,0 0-4 16,0 0 0-16,0 0 0 0,0 0 1 15,0 0 4-15,-1 24 1 0,8 1-2 0,4-1 0 16,-2 2-2-16,-3 0 1 0,1 1-3 16,-1 1-1-16,-3 2 1 0,-3 3 0 15,0 5-12-15,-9 0-24 0,-5 5-54 16,-8-3-76-16,-4 5-92 0</inkml:trace>
  <inkml:trace contextRef="#ctx0" brushRef="#br0" timeOffset="276747.507">2386 13565 538 0,'0'0'37'0,"0"0"3"15,0 0-7-15,0 0-13 0,0 0-9 16,0 0-7-16,0 0-8 0,0 0-1 15,0 0 0-15,-21-25 0 0,18 48 2 16,2 7 0-16,1 7 2 0,0 3-1 16,0 3 0-16,1 1-1 0,5 0 0 0,0-2 6 15,3 1-3-15,2-1 1 0,-2-4-6 16,8-2-7-16,-2-2-5 16,2-4-13-16,5-2-15 0,-2-4-27 15,6 0-22-15,-3-2-28 0,-1 0-43 0</inkml:trace>
  <inkml:trace contextRef="#ctx0" brushRef="#br0" timeOffset="276956.3064">2993 14154 613 0,'0'0'30'16,"0"0"-15"-16,0 0-9 0,0 0-10 15,0 0-6-15,0 0-21 0,0 0-84 16,0 0-155-16</inkml:trace>
  <inkml:trace contextRef="#ctx0" brushRef="#br0" timeOffset="279178.9798">1670 14793 309 0,'0'0'61'0,"0"0"-7"0,0 0-6 15,0 0-4-15,0 0-8 0,0 0-8 16,0 0-7-16,0 0-5 0,0 0-4 16,0 0-4-16,-32-16-4 0,31 14-4 15,1 2-2-15,0-1 0 0,0 1 1 16,0-4 1-16,14 2 3 0,5-3 0 16,11-3 0-16,1 1 0 0,-1 1-2 0,-1-2 0 15,0 2-2-15,0 0 1 0,-2 2-5 16,5 1-1-16,1 0 0 0,-2 1-2 15,-1 0 3-15,-1 2-2 0,-3 0-9 16,-2 0-21-16,0 0-21 0,-7 4-33 16,-2 3-17-16,-4 1-25 0</inkml:trace>
  <inkml:trace contextRef="#ctx0" brushRef="#br0" timeOffset="279450.5745">1913 14713 525 0,'0'0'63'0,"0"0"-24"16,0 0-14-16,0 0-11 0,0 0-9 16,0 0-6-16,0 0-1 0,0 0 1 15,0 0 1-15,0 0 1 16,-12 47-1-16,18-21-4 0,1 4 4 0,2 1-6 15,1 2 1-15,-1 2 2 0,-2 0-1 16,-1-2-1-16,5-1-2 0,-2-2-5 16,1-2-11-16,0-6-19 0,3-1-34 15,-3-5-42-15,-1-3-75 0</inkml:trace>
  <inkml:trace contextRef="#ctx0" brushRef="#br0" timeOffset="279820.2288">2535 15015 615 0,'0'0'34'16,"0"0"-11"-16,0 0-10 0,0 0-5 16,0 0-6-16,0 0-2 0,0 0-2 15,0 0 0-15,0 0 0 0,-9-4 0 0,16-1 1 16,9 0-1-16,6-1-1 0,1 2 2 15,3-1-2-15,3 1-2 0,-3 1-3 16,-3-2-11-16,-7 4-4 0,1-1-12 16,-8 0-24-16,4 1-24 0,0 1-22 15,-3 0-19-15,-1 0-38 0</inkml:trace>
  <inkml:trace contextRef="#ctx0" brushRef="#br0" timeOffset="280197.3823">2650 14850 505 0,'0'0'66'0,"0"0"-19"0,0 0-5 0,0 0-12 15,0 0-5-15,0 0-9 0,0 0-3 16,0 0-4-16,0 0-2 0,0 0-3 15,-26-49-2-15,26 49-1 0,-1-1-1 16,1 1 1-16,-3-2-2 0,3 2 0 0,0-1 0 16,0 1-1-16,-3-2 0 0,3 2 1 15,0 0 0-15,0 0-3 16,-3 0 2-16,3 0-1 0,0 0 1 16,0 0 1-16,0 0 1 0,0 3-1 0,0 8 1 15,0 7 0-15,0 5-3 0,3 1 3 16,0 4-1-16,-3 4 0 0,0 5-1 15,3 1 1-15,-3 1-4 0,0 1 1 16,1-2-3-16,-1 0-1 0,2-3-4 16,-1-2-7-16,2-4-18 0,3-2-48 0,-5-8-89 15,8-1-113-15</inkml:trace>
  <inkml:trace contextRef="#ctx0" brushRef="#br0" timeOffset="281314.5368">3289 14701 335 0,'0'0'77'0,"0"0"-13"16,0 0-16-16,0 0-11 0,0 0-8 0,0 0-8 15,-14-83-7-15,13 78-3 0,-4-4-4 16,4 3 0-16,-1 2-3 16,1 1-2-16,1 3-5 0,-3-1-5 15,3 1 1-15,0 0-2 0,0 0 5 0,0 1 3 16,0 13 2-16,0 4-1 0,4 7 2 15,1-4-5-15,1 0 2 0,-1 1-2 16,4-3 2-16,0 2-2 0,-2-1 2 16,0 0 1-16,-1-5 1 0,-2 0-2 15,-1-5-1-15,-3-6 1 0,3 2-3 0,-3-6 3 16,3 3 0-16,-3 2 1 0,3-3 4 16,0 3 0-16,-3-5 3 0,0 0 3 15,0 0-2-15,1 0 0 0,-1 0-2 16,3-1-3-16,-3-13-1 0,0 2 0 15,1-9-1-15,-1-2 3 0,0 0-3 16,0-7-1-16,0 4 1 0,0 0 1 16,0 8 0-16,0 0 2 0,0 6 1 15,-1-1 1-15,-2 3 2 0,2 4 0 16,-2-4-1-16,0 6-2 0,3 0-2 0,-3 1-2 16,3 3-2-16,0-2 0 0,0 2-3 15,0 0-4-15,-3-2 1 0,3 2-1 16,0 0 3-16,0 0 1 0,0 11 4 15,0 6-2-15,0 4 1 0,6-1 1 16,0 2-1-16,1 0 0 0,-3-1-1 0,2 0 1 16,3 0 0-16,-1-1 0 0,4-2 0 15,-2-1 0-15,6-3-1 16,-3-2 2-16,4-1-1 0,-5-6 0 16,2 0 2-16,2-5-1 0,0 0-1 0,3-3 2 15,1-6-1-15,-4-3 1 0,-3-3-2 16,0-2 2-16,-3-1-1 0,-1-2 1 15,-5 5 0-15,-4-3 0 0,0 0 0 16,0-2 0-16,-6-3-1 0,-5 2 1 16,7 9 0-16,-4-3 0 0,1 8 1 0,1 0 1 15,1-2-1-15,2 7 1 0,0-1-1 16,3 3-1-16,-2-2-3 16,2 2-2-16,-1 0-4 0,1 0 2 15,-3 0 2-15,3 0 1 0,0 14 4 0,0 4-2 16,0 5 1-16,0-1-3 0,6-1-1 15,0-2-1-15,-1 0-1 0,4-1-5 16,1-1-7-16,0-2-12 0,3-3-12 16,-1-1-20-16,2-6-15 0,-2-1-25 15,4-3-29-15</inkml:trace>
  <inkml:trace contextRef="#ctx0" brushRef="#br0" timeOffset="281764.6538">3807 14713 484 0,'0'0'63'0,"0"0"-16"16,0 0-18-16,0 0-5 0,0 0-7 0,0 0-8 16,0 0-4-16,0 0-3 0,0 0-4 15,0 0-4-15,-3-32-2 0,3 31-3 16,0 1 2-16,0 0 5 0,0 0 3 15,10 3 1-15,2 7 0 0,4 4-3 16,-6 1 0-16,-1 2-1 0,-2 1 2 0,-3 3-2 16,-4 1 0-16,0-2 1 0,-1 5 1 15,-9-1 1-15,-2 2 3 16,-4 0-1-16,2-2 1 0,-5-3 2 16,0-1 1-16,-1-2-1 0,0-6 2 0,7-2-1 15,-2-4 2-15,4-5 0 0,0-1 1 16,1 0-2-16,-1 0-1 0,2-2-2 15,2-6 0-15,-2 1-2 0,5 3-1 16,4-4 0-16,0-5-3 0,0-2-1 16,7-5 0-16,6 5 0 0,7 3 1 0,1 4 0 15,2 3-1-15,0 4-2 0,-1 1-1 16,-1 0 0-16,2 6-2 16,-1 2 0-16,-3-1-8 0,4 2-5 15,0 0-15-15,2 0-13 0,-2 1-10 0,0-1-24 16,0 2-13-16,-7-4-47 0</inkml:trace>
  <inkml:trace contextRef="#ctx0" brushRef="#br0" timeOffset="282827.4579">4166 14541 356 0,'0'0'77'0,"0"0"-20"15,0 0-7-15,0 0-14 0,0 0-8 0,0 0-7 16,0 0-4-16,0 0-3 0,0 0-2 16,0 0-3-16,1-15-4 0,-1 15-1 15,0-1-4-15,2 1-2 0,-2-2-3 16,0 2-3-16,0 0-3 0,0 0 1 15,0 0 2-15,0 0 10 0,1 9-3 16,3 7 6-16,1 5-3 0,-4-6-2 16,5 2 1-16,-3-2-2 0,-2-5 1 15,2 7-1-15,0-2 1 0,-1-4 0 16,2 4 0-16,0-6 0 0,-4-4 1 0,3-1-2 16,-3-4 1-16,0 0 0 0,0 0 0 15,0 2-1-15,0-1 2 0,0 1 1 16,0-1 0-16,3 1 2 0,-3 0 0 15,0-2 1-15,1 0-2 0,-1 0-1 16,2 0-1-16,-1 0 0 0,2-5 1 0,2-6 0 16,-1-2 0-16,2 0-2 15,2 0 0-15,-2 1 1 0,-3 4-2 16,3 1 2-16,1-2-2 0,-3 7-1 16,2-4-1-16,-3 4-2 0,0 1 1 0,9-1-1 15,2 2 3-15,2 0 0 0,7 2 1 16,0 4-1-16,-4 4 0 0,0 3 0 15,-2 0 0-15,-2 3-1 0,0-1-2 16,0 0-1-16,-3 0 0 0,-1 0 0 16,-1-4 3-16,-2 1-2 0,-3-5 1 0,1 1-1 15,0 0 1-15,-5-5 3 0,2 2 2 16,-3-5 2-16,0 0 7 16,0 0 4-16,2 0-1 0,-1-2-3 15,1-4-3-15,-1-10 0 0,-1-6-3 0,0-4 0 16,0-8-3-16,0 1 0 0,-3 1 0 15,0 2-2-15,0 4 4 0,0 7-6 16,2 2 2-16,-2 5 0 0,3 6-3 16,0 1-3-16,0 5-6 0,0-2-26 15,0 2-40-15,0-1-41 0,0-1-56 0</inkml:trace>
  <inkml:trace contextRef="#ctx0" brushRef="#br0" timeOffset="283190.7673">4750 14743 644 0,'0'0'31'0,"0"0"-13"16,0 0-10-16,0 0-4 0,0 0-4 15,0 0-2-15,0 0-2 0,0 0 0 16,0 0 0-16,-7-10 1 0,7 10 2 0,0 0-2 16,6 1 0-16,-2 5 0 0,6 5-1 15,-6 4 0-15,-2 3 2 16,-1 5 0-16,-1 2 1 0,-1-1 0 16,-4-1 1-16,1-7-1 0,-3 1 1 0,4-5-3 15,3-6 3-15,0 0 0 0,0-1 0 16,0-1 0-16,0 1-2 0,0 4 2 15,0-5 2-15,10 2-2 0,3 2 1 16,2-4-2-16,6-3-4 0,2 0-10 16,2-1-14-16,-2 0-37 0,5 0-60 15,-10 0-142-15</inkml:trace>
  <inkml:trace contextRef="#ctx0" brushRef="#br0" timeOffset="284335.5899">5904 14263 453 0,'0'0'62'0,"0"0"-20"0,0 0-13 16,0 0-13-16,0 0-7 0,0 0-7 0,0 0-5 16,0 0-1-16,0 0 0 0,0 0 2 15,-46 19 2-15,34 14 2 16,1 2-4-16,2 2 2 0,0-1-2 16,2-2 1-16,1-1 5 0,2-2-3 0,4-1 4 15,-3-10-6-15,3 0-3 0,0-3 2 16,0-6-2-16,6 3 2 0,-2-6 0 15,2-1-1-15,1-1 1 0,2-3 1 16,1 0 0-16,0-3 1 0,13 0 1 16,-1-2-2-16,7-5 1 0,-2-3-2 0,-1-1 1 15,-1-1 0-15,-2-1 1 0,-3 1-2 16,-1 0 3-16,-7 2 1 0,-4 2-4 16,-1 2 8-16,-2-3-6 15,-1 4 6-15,-2 1 1 0,-1 1 2 0,-1 3 0 16,0 0 1-16,0 0-3 0,0 0-1 15,0-2-3-15,0 0-1 0,0 1-3 16,0 1-1-16,0-2-1 0,-4 2 0 16,-4 2 6-16,-4 8-6 0,-3 6 6 15,2 3-5-15,3 3-2 0,1-2 0 0,3-4-2 16,1 1 1-16,5 0-1 0,0-7 0 16,0 7-2-16,0-7 2 0,2 0 2 15,3-2 2-15,-1-1 1 16,2 0 1-16,-3-4-2 0,0 0 2 0,-3-3 0 15,0 0 3-15,0 0 0 0,6 0 0 16,1 0 1-16,0-1 0 0,2-4 2 16,-5-5-1-16,-1-4-2 0,1 2 0 15,-1-6 1-15,-3-2-1 0,0 0 0 16,0-5-2-16,-7 1 2 0,1 1-2 0,-1 4-4 16,-2-1 8-16,6 7-7 0,-2-3 5 15,2 7 0-15,0-1 1 0,1-1-2 16,1 6-2-16,1-6-2 0,1 1-3 15,11-1 0-15,4-4 1 0,4 5 1 16,2 2 1-16,2 3-1 0,5 1-2 0,0 1 2 16,0 2 0-16,3-1 0 15,-3 2 1-15,-2 0-1 0,-7 0-1 16,-2 0 2-16,-8 0 1 0,-3 0-2 16,-1 2 4-16,-6-2-1 0,0 0 0 0,0 0 2 15,0 0-1-15,0 0 2 0,0 4 2 16,0 7 2-16,-7 4-1 0,-5 4-1 15,-1-5-2-15,4-3-4 0,-2 1 1 16,7-4-1-16,-2 2 2 0,1 1 3 16,1 0-6-16,0 7 5 0,4-1-3 0,0 1 0 15,7-1 0-15,0-2-1 16,2-2 1-16,4-1-2 0,-3 1-1 0,0-4 1 16,0 0-1-16,-1 0 1 15,0-2 1-15,-2 3 1 0,0-4 1 0,-4-3-1 16,0 0-1-16,-3-3 0 0,0 0 2 15,0 5 0-15,0-1 3 0,-2 5 0 16,-10 1 0-16,-3 0 0 0,-7 0-3 16,-1-2-4-16,1-2 1 0,4-3-6 15,6-1-9-15,9-1-24 0,3-1-49 0,-1 0-102 16,1 0-75-16</inkml:trace>
  <inkml:trace contextRef="#ctx0" brushRef="#br0" timeOffset="284819.7266">7081 14268 612 0,'0'0'30'0,"0"0"-8"0,0 0-12 0,0 0-8 16,0 0-6-16,0 0-4 0,0 0 0 0,0 0 3 16,0 0 4-16,-16 50 2 15,2-23 0-15,-8 7-2 0,0 0 2 16,-1 0-2-16,-3 0 1 0,2-2 3 16,-1-4-7-16,3-3 5 0,2-2-3 0,10-10 1 15,1-5 2-15,2-2 1 0,3-4 0 16,-7 0 0-16,0-1 0 0,-1-1 1 15,-6 0-3-15,0-3 4 0,-2-7 0 16,4-2-2-16,2 0 0 0,5 3-5 16,0-5 3-16,5 5-3 0,1-2 5 0,0-1 0 15,2 6 0-15,1-3-1 0,0 4-1 16,0 1 0-16,1-4-1 16,2 5 0-16,7 0 1 0,6 1-1 15,4 2 2-15,6 0-1 0,-1 1 0 0,0 6 0 16,-2 1 0-16,0 3-2 0,-4-1 0 15,-1 4 4-15,1-1-5 0,-1 3 3 16,-1-2-9-16,-4 1-5 0,4-2-8 16,-4 1-18-16,0-2-24 0,-3-4-41 15,-1 1-35-15,-3-2-109 0</inkml:trace>
  <inkml:trace contextRef="#ctx0" brushRef="#br0" timeOffset="285452.8149">7395 14578 586 0,'0'0'34'0,"0"0"-10"0,0 0-10 16,0 0-4-16,0 0-6 0,0 0-2 16,0 0-2-16,0 0 1 15,0 0-1-15,0 0 0 0,58-55-2 16,-35 52 1-16,1-1 0 0,1 4 0 0,1 0 2 15,6 0-2-15,-2 0-1 0,2 0-1 16,-3 0-2-16,3 0 0 0,-3 0-6 16,-3 0-9-16,-2 0-15 0,-8 0-31 15,0 0-41-15,-7-2-48 0,-5 1-88 16</inkml:trace>
  <inkml:trace contextRef="#ctx0" brushRef="#br0" timeOffset="285696.5032">7639 14431 563 0,'0'0'58'0,"0"0"-22"16,0 0-10-16,0 0-10 0,0 0-7 0,0 0-8 15,0 0-2-15,0 0 1 0,0 0-2 16,0 0 1-16,-18 19 0 0,18 7-3 15,5 3 3-15,-2 0 5 0,3 3-6 16,-2 3 4-16,1 0-7 0,-2 2-6 16,1 0-7-16,0 1-29 0,0 1-40 0,-1 1-76 15,3-1-121-15</inkml:trace>
  <inkml:trace contextRef="#ctx0" brushRef="#br0" timeOffset="286863.9795">8232 14290 349 0,'0'0'54'0,"0"0"-11"0,0 0-1 0,0 0-5 16,-20-79-5-16,18 72-3 0,-2-3-6 0,4 4-7 15,-1 0-2-15,-1-5-3 0,2 6 0 16,-1 1-1-16,1 0-2 16,0 4-4-16,0-2-1 0,0 2-2 15,0-2-1-15,0 2 0 0,0-1-4 0,-2 1 1 16,2 0 1-16,0 0-1 0,0 0 2 15,0 3 0-15,0 12 0 0,0 8 0 16,0 6 2-16,0 1-1 0,0-1 0 16,0 2 0-16,0-3-1 0,0 1 0 15,0-4-1-15,0-5 0 0,0 1-1 0,0-4 0 16,0-4 1-16,2 3-1 0,-1-5 3 16,-1-7-1-16,2 2 1 0,-2-6 0 15,0 0 1-15,0 0 5 16,0 2-1-16,1 0 1 0,-1-1 0 0,3-1-6 15,-2 0 2-15,1-7-2 0,1-8 0 16,-2-8 1-16,2-3-1 0,0-3 2 16,-3 0-2-16,0-2 1 0,0 1-2 15,0-2 2-15,0 2-1 0,-3 1 1 16,-1 2-1-16,-1 3 0 0,0 7 0 0,2 0 2 16,0 8-1-16,-3-2 0 0,5 3 1 15,-1 3-3-15,1 0 4 0,1 5-2 16,-2-1-1-16,2 1 0 0,-1 0-1 15,1-2-4-15,-2 2-1 0,2 0 1 16,-1 0 2-16,-1 0 2 0,1 5 1 0,-1 10 0 16,2 6 1-16,0 3-3 15,0 7 4-15,3-2-2 0,3-4 0 16,0 1-1-16,4-5 1 0,0-1-1 16,-1-5 0-16,-2-4 1 0,5-2 0 0,-8-3-2 15,6-1 1-15,-1-1 0 0,2-2 1 16,4-2 0-16,-4 0 1 0,4 0 0 15,-2-6 0-15,1-5-1 0,1-4 0 16,-1-2-1-16,-2-4 0 0,1-2 1 16,-3-3-1-16,0 2 1 0,-1 1 0 0,-5 7 1 15,-1 7-1-15,-3 4 2 0,0-1-2 16,0 0 1-16,0 0 0 16,0-5 0-16,0 7 0 0,0-1 0 15,0 2 0-15,0 3-1 0,0-1-1 0,0 1-1 16,0 0-1-16,0 0 0 0,-3 0 1 15,-1 4 1-15,-2 4 1 0,2 6-1 16,1 4-2-16,0 0 1 0,3 6 0 16,0 1-2-16,0-4 1 0,3 1-2 15,3-5-2-15,4 0-9 0,1-1-10 0,4-5-18 16,-2 0-16-16,-3-4-14 0,6-2-10 16,-3-4-9-16,4-1-34 0</inkml:trace>
  <inkml:trace contextRef="#ctx0" brushRef="#br0" timeOffset="287111.5737">8756 14384 583 0,'0'0'53'0,"0"0"-18"0,0 0-13 0,0 0-12 16,0 0-4-16,0 0-4 0,0 0-3 0,0 0-4 16,0 0 1-16,0 0 1 15,0 10 1-15,0 4 2 0,0 5-1 16,0 6-4-16,-2-1-4 0,2-2-7 16,0 3-22-16,0-8-28 0,0 4-50 0,0 1-81 15</inkml:trace>
  <inkml:trace contextRef="#ctx0" brushRef="#br0" timeOffset="287867.2929">8990 14164 580 0,'0'0'41'0,"0"0"-11"0,0 0-9 16,0 0-7-16,0 0-10 0,0 0-3 15,0 0-4-15,0 0-1 0,0 0 1 16,0 0-1-16,-26-20 3 0,23 38 0 0,0 6 0 16,0 4 2-16,3-1-3 0,0 0 1 15,0-1-2-15,0-2 0 0,0-9 0 16,3 0 1-16,0-5 1 0,-2-5 1 15,2 0 0-15,-3-5 0 0,0 0 1 16,0 0 4-16,2 2 1 0,-1-1 0 0,1-1-2 16,-1 2-2-16,6-2-1 0,2-8-1 15,3-7 2-15,3-3-3 16,-3-1 2-16,4-3-1 0,-3 2 0 16,0 4 0-16,-3 2 0 0,0 3-1 0,-4 5 0 15,4 0 0-15,-3 2 0 0,2 1-1 16,1 0 1-16,3 3 0 0,5 0-1 15,-1 0 0-15,4 3-1 0,-3 4 1 16,-2 4-1-16,0 0 1 0,-2 0 1 16,2 3 0-16,0 0-1 0,-4 0 1 0,-4-2-2 15,1-2 0-15,-5 0 1 0,2-3 0 16,-3 2 1-16,1-5 0 16,-1 1 1-16,-3-5 1 0,0 0 2 15,0 0 2-15,2 2 3 0,0-2-1 0,-2 0-2 16,2 0-1-16,-1-11-1 0,1-5 0 15,-2-6 3-15,0-2-2 0,0 0 1 16,0-4-3-16,0 1 0 0,-2-2-2 16,-1 2 2-16,1 1 0 0,0 6-1 15,2 1 0-15,-1 6-1 0,-1-1-2 0,2 2 1 16,-1 6-3-16,1 2-6 0,0 4-16 16,0-1-32-16,0 1-56 0,0 0-95 15,0 4-67-15</inkml:trace>
  <inkml:trace contextRef="#ctx0" brushRef="#br0" timeOffset="288149.4953">9525 14318 690 0,'0'0'33'16,"0"0"-9"-16,0 0-8 0,0 0-8 15,0 0-6-15,0 0-4 0,0 0 0 16,0 0 0-16,0 0 1 0,-3 7-1 16,3 9 1-16,0 8-1 0,3 2 2 0,0 2-2 15,0 0-3-15,-1 2-2 0,-2 0-12 16,2-1-15-16,-1-1-36 0,-1-2-75 15,3 0-151-15</inkml:trace>
  <inkml:trace contextRef="#ctx0" brushRef="#br0" timeOffset="290106.5731">10320 14027 253 0,'0'0'71'0,"0"0"-14"16,0 0-6-16,0 0-11 16,0 0-7-16,0 0-6 0,0 0-5 15,0 0-1-15,0 0-4 0,-21-43-3 0,21 43-3 16,-2-1-4-16,1 0-2 0,-1-1 0 15,1 2-4-15,-1-2 0 0,1 2-1 16,1-1-2-16,-3 1 0 0,3-2-2 16,0 2 0-16,0 0-2 0,-3 0 2 15,3 0 2-15,-4 0 1 0,-6 7 2 0,-2 6-1 16,0 5-1-16,0 2-1 0,3 3 2 16,0 1-1-16,1 2 1 15,3-2-1-15,1 0 0 0,2 1-3 16,2-1 2-16,0-1 0 0,3-1 0 0,5-2 1 15,3-2-2-15,2-2 1 0,4-3 0 16,1-3-1-16,2-3 1 0,3-2-2 16,0-4-2-16,-1-1-4 0,4 0-3 15,0-9-2-15,-3-2 2 0,-4-2 5 16,1-2 5-16,-4-2 4 0,-3-1 0 0,-1-1 3 16,-2-2-2-16,-6 6 7 0,-1 1-1 15,-2 4 2-15,-1 3 6 0,2 3 1 16,-2-2 2-16,0 1-1 0,0 1-1 15,0-1-5-15,0 5-6 0,0-1-4 16,0 1-5-16,0 0-2 0,-2 0 1 16,-2 0 0-16,-6 6 3 0,-3 8 0 15,1 5-1-15,-2 4 2 0,2 3-2 16,1 0-2-16,1-1 2 0,2 1-3 16,1-3-1-16,3-7-5 0,4 1 2 0,0-1-6 15,0-6 0-15,4 6 4 0,-1-9-4 16,4-1-1-16,-1 1 0 0,-3-5 0 15,0 1 7-15,-3-3 6 0,0 0 3 16,8 0 4-16,-3 0 2 0,4-1 1 16,1-10 2-16,-6 4 1 0,2-9-2 0,-3 0-1 15,-2 3 0-15,-1-7-2 0,0-1 0 16,0-1 1-16,0-7-2 16,0 1-1-16,-3 10 1 0,2 1 2 15,-1 4-1-15,1-1 0 0,-2 1-1 0,3 1-1 16,0-1-1-16,0 3 0 0,0-1-2 15,3 2-2-15,4-3-1 0,3 3-2 16,9-5 0-16,0 3-1 0,7 3-1 16,0 0 3-16,0 0-2 0,-2 4 1 15,0-1 0-15,-1 2-1 0,-7 0 2 0,0 2 2 16,-5 1 1-16,-4 0 2 0,-1 0-2 16,-6 0 1-16,0-2 1 0,0 2 4 15,2 0 2-15,-1 0 4 16,1 0 1-16,-1 0 0 0,-1 0-1 0,0 0-5 15,0 0-2-15,-4 7-1 0,-8 3-1 16,-2 3-2-16,2-1-2 0,-1 2-1 16,3 1 0-16,1 0 2 0,-1 2-1 15,3-5 0-15,4 4-1 0,2 0-3 16,1 0 1-16,0 5 0 0,3-3 3 0,5 0 0 16,4-3 2-16,1 0-2 0,4-2 4 15,-1-1-2-15,3 1 2 0,-3-5-1 16,1 2 0-16,-5-3-1 0,-1-2 1 15,-5 0 0-15,-2-1 1 0,-1-2 2 16,-3-2 3-16,0 5-1 0,-4 2 1 16,-8 6-2-16,-5-2 0 0,1 1-3 15,-3-5 0-15,-1-1-3 0,1 0-3 16,2-1-5-16,2-2-9 0,4-1-18 16,5-2-50-16,2 1-89 0,4-1-92 0</inkml:trace>
  <inkml:trace contextRef="#ctx0" brushRef="#br0" timeOffset="290630.2855">11389 13998 569 0,'0'0'53'16,"0"0"-18"-16,0 0-13 0,0 0-10 15,0 0-7-15,0 0-2 0,0 0-4 0,0 0 0 16,0 0-2-16,0 0 0 0,-52 14 0 16,36 6-1-16,-1 2 0 15,2 4 0-15,-4 0 1 0,1 2-2 0,0 0-2 16,-2-1-1-16,0-1 2 0,2-1 1 15,0-2 4-15,0-6-1 0,1 0 2 16,5-6 0-16,5-5 1 0,-3-2 1 16,4-4 0-16,-6 0 2 0,-5-3-2 15,4-6 0-15,-1-3 0 0,2-3-1 16,5-1 1-16,-2-3-1 0,5 4 1 0,1-3 3 16,3 0-4-16,0-2 1 0,0-3-1 15,4 3-1-15,6 5 0 0,-1 1-1 16,4 4-1-16,0 2 1 0,0 5 0 15,4 2-3-15,-2 1 2 0,8 1 0 16,-3 8 0-16,-1 2 1 0,1 1 1 16,-1 3-2-16,0 0 2 0,1 2-1 15,-1 1 0-15,0-1-1 0,-3 2-1 16,0-3 0-16,-5-1 0 0,2 0-2 16,-7-3-4-16,3-1-12 0,-3-3-14 0,-1-1-29 15,4 4-26-15,-5-5-23 0,2 1-39 16</inkml:trace>
  <inkml:trace contextRef="#ctx0" brushRef="#br0" timeOffset="290820.3616">11480 14318 565 0,'0'0'53'0,"0"0"-23"16,0 0-13-16,0 0-9 0,0 0-6 16,0 0-6-16,0 0-11 0,0 0-34 15,0 0-83-15,3-24-156 0</inkml:trace>
  <inkml:trace contextRef="#ctx0" brushRef="#br0" timeOffset="291516.6137">12118 14138 502 0,'0'0'67'0,"0"0"-19"0,0 0-19 15,0 0-11-15,0 0-8 0,0 0-4 16,0 0-4-16,0 0 0 0,0 0-4 16,0 0 0-16,-10-8 0 0,10 8 2 15,0-1 0-15,12 1 2 0,6-2-1 16,5 1 0-16,0-3-1 0,-1 3 0 0,0-2-1 16,-1 0 0-16,0 0 0 0,0 2-5 15,-5-1-11-15,0 0-18 0,-3 2-35 16,-3 0-44-16,0 2-44 0,-5 1-62 15</inkml:trace>
  <inkml:trace contextRef="#ctx0" brushRef="#br0" timeOffset="291715.1425">12064 14403 380 0,'0'0'75'0,"0"0"-11"0,0 0-10 15,0 0-10-15,0 0-17 0,0 0-11 16,0 0-7-16,0 0-4 0,0 0-3 16,0 0-1-16,88-1-1 0,-63-4-1 0,3 2-5 15,-1 0-12-15,3 0-39 0,-1 3-87 16,-3 0-144-16</inkml:trace>
  <inkml:trace contextRef="#ctx0" brushRef="#br0" timeOffset="297947.2238">12912 14107 307 0,'0'0'56'0,"0"0"-13"16,0 0-4-16,0 0-6 0,0 0-8 15,0 0-3-15,0 0-4 0,0 0-6 0,0 0-5 16,0 0-5-16,-15-71 1 0,27 62-3 16,3 3 0-16,6 1 0 0,5 2 2 15,3 2-1-15,3-1-1 0,1 1 0 16,0-1-3-16,1 2 0 0,-4-2 1 15,0 1 1-15,2-1-1 0,-3 2 0 16,4-1-4-16,-2 1-8 0,-1-1-16 16,-4 1-24-16,-6 0-18 0,-2 0-15 15,-4 0-9-15,-2 0-9 0</inkml:trace>
  <inkml:trace contextRef="#ctx0" brushRef="#br0" timeOffset="298215.2679">13195 14054 358 0,'0'0'76'15,"0"0"-7"-15,0 0-16 0,0 0-13 16,0 0-9-16,0 0-9 0,0 0-5 16,0 0-7-16,0 0-4 0,-16-9-3 0,16 9-5 15,-1 0 2-15,-1 0-1 0,1 11 1 16,-1 7 1-16,-1 9 0 0,2 4-1 15,-1 5 0-15,-3 4-1 0,2 2 1 16,0 2 0-16,0 0-1 0,2-3-2 16,1-1 0-16,0-6-4 0,0-1-1 0,7-6 1 15,3-3-12-15,0-4-20 0,2-2-40 16,-1-6-66-16,4-1-84 16</inkml:trace>
  <inkml:trace contextRef="#ctx0" brushRef="#br0" timeOffset="298497.4675">13565 14381 556 0,'0'0'42'0,"0"0"-12"0,0 0-13 15,0 0-7-15,0 0-5 0,0 0-2 16,0 0 0-16,0 0-1 0,0 0-1 16,0 0 1-16,52 19-3 0,-32-16-1 15,1 1 0-15,2-2 0 0,0 0-4 16,3 0 2-16,-2-1-1 0,0 0-1 0,0-1-12 16,-1 0-13-16,-1 0-26 0,-4-2-37 15,-4-3-35-15,-5 2-66 0</inkml:trace>
  <inkml:trace contextRef="#ctx0" brushRef="#br0" timeOffset="298720.1216">13779 14273 544 0,'0'0'54'16,"0"0"-19"-16,0 0-14 0,0 0-9 15,0 0-7-15,0 0-3 0,0 0 1 16,0 0 0-16,0 0 1 0,0 0-2 16,-13 47-1-16,10-22-3 0,-3 1 1 0,2 0-3 15,-4 2-4-15,3 0-7 0,-1 1-16 16,-1 2-47-16,3 0-73 0,-3 0-133 16</inkml:trace>
  <inkml:trace contextRef="#ctx0" brushRef="#br0" timeOffset="299371.4447">14335 14193 622 0,'0'0'29'16,"0"0"-6"-16,0 0-8 0,0 0-6 15,0 0-6-15,0 0-5 0,0 0-2 16,0 0-1-16,0 0 1 0,0 0 1 0,-15-24 3 16,14 48 0-16,-1 7 0 0,2 0-1 15,0 0-1-15,0-4 0 0,0-2 0 16,0-6 2-16,0-3-2 0,0-5 2 15,0-7-2-15,2 2 2 0,-2-6 1 16,0 0 1-16,0 0 3 0,1 1 1 16,-1-1-2-16,0 2-1 0,4-2-1 0,1-7-2 15,1-7 1-15,1-3-1 16,0-1 1-16,-1 0-1 0,1-2 1 16,0 0-1-16,3 5 1 0,-4 0-2 0,0 5 0 15,2 3-1-15,-5 4 0 0,5-1-1 16,-4 4 1-16,6 0 1 0,6 0 0 15,-1 7 0-15,2 2-1 0,-4 4 1 16,0-1-1-16,-4 1 1 0,1 1 0 16,-3-3-1-16,0 1 1 0,-1 0 1 0,-2-4-1 15,4 5 1-15,-3-5-1 16,1-1 0-16,-2 2-1 0,-1-5 2 16,0 1 0-16,-1-3 1 0,1 1 0 15,-2 0 0-15,2 1 3 0,-3-4 1 0,0 0 1 16,0 0-1-16,2 0 0 0,-2-1-3 15,2-12 1-15,-2-6 0 0,0-6 1 16,0 0 1-16,0-2 0 0,0 0 1 16,0-2 0-16,0 0-3 0,0 2 0 15,3 1-3-15,0 2 1 0,-2 5-3 0,2 4 2 16,-1 5-3-16,-1 4-2 0,1 1-9 16,-2 5-20-16,0-2-20 15,0 2-59-15,6 0-67 0,-2 3-103 16</inkml:trace>
  <inkml:trace contextRef="#ctx0" brushRef="#br0" timeOffset="299652.8831">14801 14341 632 0,'0'0'43'16,"0"0"-12"-16,0 0-9 0,0 0-13 15,0 0-4-15,0 0-5 0,0 0-1 16,0 0 0-16,0 0 1 0,0 0-1 16,-5 20 1-16,5 3-1 0,0 0-1 0,0 1-2 15,0 2 0-15,0-1 2 0,0 2-9 16,0 3-14-16,0-3-28 0,4-7-53 15,-1 1-31-15,-3 0-118 0</inkml:trace>
  <inkml:trace contextRef="#ctx0" brushRef="#br0" timeOffset="300587.2105">15081 14689 382 0,'0'0'38'15,"0"0"-13"-15,0 0-3 0,0 0-1 16,-13-88-8-16,13 60-10 0,0 3 0 0,0 0-4 16,3 0 2-16,2 2-1 15,1-2 0-15,0 2 0 0,0 1 2 16,-2-1-1-16,2 2 0 0,-1 0 1 16,0-1-2-16,-1 1 1 0,1 0 0 0,-1 1 1 15,3 0 0-15,0 2 3 0,-2 6 1 16,1-1 4-16,-2 6 3 0,-3 1 3 15,2 2 2-15,-3 4-3 0,0-2 0 16,0 2-5-16,0-1 0 0,2-1-4 16,-1 0-3-16,1 1 0 0,-1 1-3 0,-1-2-1 15,3 2 0-15,-3-1-3 0,1 1 2 16,1 0 0-16,2 0 1 0,-1 1 1 16,1 9 2-16,4 3-2 0,-4-4 0 15,3 7 1-15,-3-3-3 0,2 3 2 16,2 4 0-16,-1-3 0 0,1 0 1 15,0 0-1-15,-1 0 0 0,0-3 0 16,2 4 0-16,-1-4 0 0,1 2 1 16,1-1-1-16,-1-2 0 0,0 3 0 15,-3-6-1-15,2 2 1 0,-4-3-2 0,1-1 0 16,-1 3 0-16,-1-4-1 0,1 2 1 16,-2-4 6-16,-1 0-5 15,-1-5 5-15,0 0-6 0,0 0 2 16,0 1 0-16,2 1 3 0,-2-2 1 0,0 3 0 15,0-2 1-15,0-1-6 0,0 0 2 16,-3 0-5-16,0-1 5 0,-3-7 0 16,2-1-2-16,2-3 2 0,2-5 0 15,0-1 0-15,5-6 2 0,2 4-1 16,4 0 0-16,-2 4 1 0,0 4-3 0,0-1 0 16,-1 7 0-16,-1-1-2 0,1 1 1 15,-5 2 0-15,8 3 1 0,-1 1-2 16,7 0 1-16,2 6 0 0,0 5 0 15,-4 3 0-15,0 0 0 0,-1 5-1 16,-2 0 0-16,0 3-2 0,-3-1 0 16,-1 0-2-16,-2 0-3 0,-3 1-1 15,1-7-11-15,-2 2-16 0,-2 1-30 16,0 0-41-16,-3-4-60 0</inkml:trace>
  <inkml:trace contextRef="#ctx0" brushRef="#br0" timeOffset="300802.0168">15464 14226 460 0,'0'0'44'0,"0"0"-20"0,0 0-16 0,0 0-8 16,0 0-3-16,0 0-1 0,0 0-2 15,0 0-2-15,0 0-2 0,0 0-5 16,94-46-18-16,-75 52-41 0,-2 1-48 16,-7-2-120-16</inkml:trace>
  <inkml:trace contextRef="#ctx0" brushRef="#br0" timeOffset="301214.1205">15856 14313 375 0,'0'0'33'16,"0"0"-12"-16,0 0-9 0,0 0 3 15,0 0-1-15,0 0-1 0,0 0-5 16,0 0-4-16,0 0-1 0,4 90 2 0,-4-70-3 16,0-2 0-16,0 0 1 0,-1-6-2 15,-2 6 3-15,0-9-3 0,1-4 3 16,2 1-1-16,0-6 3 0,-1 0 10 15,1 0 10-15,0 2 3 0,-2 0-8 16,1-2-3-16,-2 0-13 0,-1 0 0 0,0-8 1 16,-1-1-1-16,2-8 0 15,2-1-2-15,1-3 1 0,0-6-1 16,3 4 0-16,3 1 0 0,-2 2-1 16,4 8-2-16,0-1 0 0,-4 8-1 0,3 0 1 15,3 0-1-15,1 5 0 0,5 0 0 16,2 0-1-16,5 6 2 0,-2 5-1 15,-1 0 2-15,-1 1-2 0,-2 4 0 16,-1 1 0-16,-3-1-2 0,0 2-1 16,-3 1-2-16,-1-3-3 0,-3-2-5 0,-1 1-12 15,-2 3-29-15,-1-6-43 0,-2 10-45 16,0-5-55-16</inkml:trace>
  <inkml:trace contextRef="#ctx0" brushRef="#br0" timeOffset="301670.4721">16541 14282 648 0,'0'0'39'0,"0"0"-15"0,0 0-9 0,0 0-9 15,0 0-4-15,0 0-2 0,0 0-2 16,0 0-2-16,0 0 0 0,0 0 0 16,2-11 2-16,-13 19 0 0,-3 8 1 15,-3 7-1-15,-3 0 1 0,-2 1 0 16,-3-1 1-16,2 2 0 0,-4-4 0 0,1-3-2 16,0-1 1-16,2-5-1 0,1-3 1 15,6-5 2-15,4-1-1 0,2-3 2 16,0 0-1-16,-3-3 0 0,1-5 0 15,3-1 0-15,1-2 0 0,0-2 1 16,5 3-1-16,0-7-1 0,2 6-1 16,2-2 2-16,0-5-2 0,0 7 2 15,6-5-2-15,1 3 0 0,0 6 1 16,2-1-1-16,1 5 1 0,3 3 0 16,8 0 0-16,-1 0 0 0,7 3 0 0,-4 5-1 15,-2 0 0-15,-3 4 1 0,0-1 0 16,1 0-2-16,-2 0-2 0,-1 1-1 15,-3-5-9-15,-2 3-12 0,-2-3-17 16,-2-1-35-16,8 6-41 0,-7-4-50 16</inkml:trace>
  <inkml:trace contextRef="#ctx0" brushRef="#br0" timeOffset="302174.7376">16825 14505 476 0,'0'0'62'0,"0"0"-20"0,0 0-7 0,0 0-8 16,0 0-6-16,0 0-6 15,0 0-4-15,0 0-5 0,0 0-5 16,-28-28-2-16,28 27 0 0,2 0 1 16,12-1 0-16,12 0 1 0,6 1-1 0,3 0 0 15,-1 0-1-15,3-1 0 0,-4 0 1 16,0 1-5-16,-2-1 0 0,-1 0-5 15,-3 0-9-15,-1 0-11 0,0 0-15 16,-10 2-25-16,4 0-40 0,-7 0-31 16,-4 2-49-16</inkml:trace>
  <inkml:trace contextRef="#ctx0" brushRef="#br0" timeOffset="302447.0454">17036 14297 537 0,'0'0'57'0,"0"0"-20"16,0 0-15-16,0 0-7 0,0 0-10 16,0 0-2-16,0 0 0 0,0 0-2 15,0 0 4-15,0 0-2 0,4 47 0 16,5-21-1-16,-4-1-2 0,3 5-2 15,-2-2 1-15,-2 5 4 0,3 1-5 16,-4 1 4-16,-2 1-9 0,1 3-5 16,-2-3-9-16,0 2-24 0,0 1-45 15,-3 0-86-15,0-3-109 0</inkml:trace>
  <inkml:trace contextRef="#ctx0" brushRef="#br0" timeOffset="303247.111">17526 14503 320 0,'0'0'59'0,"0"0"1"16,0 0-10-16,0 0-4 0,0 0-12 15,0 0-11-15,0 0-8 0,0 0-4 0,0 0-7 16,0 0-3-16,10-46-5 0,-10 46 0 16,0 0 0-16,0 0 3 0,2 13 3 15,-2 7-1-15,2 6 4 0,-2-1-4 16,2 0 2-16,-2-5-2 0,0 1-1 15,1-2 1-15,1-5-1 0,-1 4 0 16,-1-6 0-16,0-6 1 0,2 1-1 16,-2-7 2-16,0 0 2 0,0 0 3 15,1 1 6-15,-1 1-1 0,0-2-1 16,0 0-5-16,6 0-3 0,1-6-1 0,3-8 0 16,2-4-2-16,0 3 0 0,2 0-1 15,0 1 1-15,2 1 0 0,-4 5-1 16,1 1 0-16,-5 4-2 0,1 3 1 15,0-2 0-15,4 2 1 0,1 2 0 16,1 6 0-16,-1 2-2 0,1 3 2 0,-4-1 0 16,-2 0 0-16,2 1 1 15,-2 3 0-15,0-3-1 0,-1-2 1 16,0 0 0-16,-4-3-1 0,2-3 0 16,-2 3 0-16,-1-5 1 0,1 1 1 0,-4-4 1 15,0 0 0-15,0 0 2 0,2 0 1 16,-1 2-2-16,2-2 0 0,2-7-2 15,-3-3 0-15,1-5 6 0,0-2-3 16,-1-2 3-16,-1-7-3 0,1 0-7 16,-1 0 3-16,1 1-4 0,-1-1 5 0,2 9 0 15,-2-1-1-15,1 5 0 0,-2 7-1 16,1 1-1-16,-1 5-3 0,0-2-7 16,0 2-16-16,1-1-26 15,-1 1-47-15,3 0-85 0,3 6-95 0</inkml:trace>
  <inkml:trace contextRef="#ctx0" brushRef="#br0" timeOffset="303595.4121">18065 14715 559 0,'0'0'53'0,"0"0"-16"0,0 0-14 16,0 0-9-16,0 0-7 0,0 0-2 16,0 0-3-16,0 0-1 0,0 0-2 15,0-13 0-15,0 13 0 0,0 0 0 16,0 0 1-16,-1 2 0 0,-2 10-1 0,0 5 1 16,-3 4 0-16,-2 0-1 0,-3 1 1 15,0-1-1-15,1 0 0 0,0 0 1 16,0 1-2-16,4-9 4 0,1 3-2 15,1-6 0-15,3 1 0 0,-1 1-3 16,2-2 3-16,0-1-1 0,2-1 0 0,8 3 0 16,6-5 1-16,4 1-1 15,5-4-2-15,2-1-8 0,2-2-14 16,0 0-26-16,3 0-44 0,-9 0-69 16,0 0-116-16</inkml:trace>
  <inkml:trace contextRef="#ctx0" brushRef="#br0" timeOffset="306255.445">18775 14895 215 0,'0'0'57'15,"0"0"-10"-15,0 0-7 0,0 0-9 16,0 0-4-16,0 0-5 0,0 0-5 16,0 0-4-16,0 0-5 15,0 0-3-15,-20-35 1 0,20 29-3 0,0 0 1 16,0-5-2-16,5-4 1 0,3 2-2 15,7-4-1-15,-2 0 2 0,2-1 0 16,0 0-2-16,2-3 1 0,-1 1 0 16,2-2 2-16,-2 1-1 0,-1 0 0 15,0 0 0-15,-2-1 1 0,-3 1 7 0,-3 6 4 16,-1 0 5-16,-3 4-5 0,-3 5-2 16,0-4-6-16,0 4-1 0,0 0 2 15,0 1-2-15,0 5-1 16,0-2 0-16,0 2-3 0,0-1-3 0,0-1 0 15,0 1-4-15,0 0-1 0,0 1 3 16,0 0-1-16,0 0 5 0,0 4 0 16,6 10 0-16,2 4 5 0,1 0-4 15,3 2 2-15,-2-2-3 0,1-1-1 16,-1 1 2-16,-1-3-1 0,0 0 1 0,-1-4-1 16,-2 1 0-16,-3-5 0 0,0 4 0 15,0-2 0-15,-3-4-1 0,0 6 1 16,0-1 1-16,-3-1 1 0,-4 5-1 15,-5-5-1-15,7-1 0 0,-7-1 1 16,6-2-1-16,2-4 1 0,0 2 0 0,4-3-1 16,-2 0 2-16,2 0-1 15,-1 0 0-15,-4 0 1 0,1 0-2 16,1-3 1-16,0-7-1 0,3-3-1 16,0-3 0-16,7-5 0 0,4 2 0 0,3 4 1 15,1 0 0-15,0 1 0 0,0 2 0 16,-2 3 1-16,0 3-1 0,-3 1 0 15,1 3 0-15,1-2 0 0,-1 4-1 16,1-1 2-16,-3 1-2 0,5 1 1 16,-5 3 1-16,3 4-2 0,-1 2 0 0,-2 2-1 15,5 3 0-15,-4 0-2 0,-2 2 3 16,-1 1-3-16,-2 0 1 16,-2 2-2-16,-1-5-5 0,-2 3-8 15,0 0-12-15,0-4-24 0,0 6-19 0,0-5-25 16,-5-1-30-16</inkml:trace>
  <inkml:trace contextRef="#ctx0" brushRef="#br0" timeOffset="306440.3831">19134 14557 394 0,'0'0'33'15,"0"0"-18"-15,0 0-15 0,0 0-8 16,0 0-7-16,0 0-12 0,0 0-13 16,0 0-23-16,0 0-13 0,103-55-20 15,-73 60-18-15</inkml:trace>
  <inkml:trace contextRef="#ctx0" brushRef="#br0" timeOffset="306835.2694">19468 14637 254 0,'0'0'63'16,"0"0"-20"-16,0 0-19 0,0 0-9 16,0 0-7-16,0 0-2 0,0 0-2 15,0 0 0-15,0 0-3 0,0 0 1 16,23 70-1-16,-23-49-1 0,-3-1 2 16,-3 0-2-16,-3-1 0 0,1-1 0 0,2-4-3 15,-1-1 3-15,4-6-1 0,-1-2 2 16,3-1 2-16,1-4 3 0,-2 0 10 15,2 0 4-15,0 0 0 0,-1 0-2 16,-1 0-9-16,1-4-2 0,-1-10 1 16,2-6-1-16,0 0 1 0,0-5 0 0,5 0-1 15,1 3-1-15,2 0-1 0,1 2 0 16,0 2 3-16,-4 6-2 16,5 2 0-16,-4 2-1 0,1 1 0 15,1 4-2-15,2-1-1 0,0 1 0 0,0 3 0 16,6 0-1-16,-2 7-1 0,5 3 1 15,-2 2-1-15,-2 0 1 0,1 2-1 16,-3 1-1-16,-1 0-2 0,0 1 1 16,-3 0-3-16,0-1-2 0,-1 4-6 15,-2-6-16-15,-1 1-30 0,-1 6-42 0,-4-2-45 16,1 6-73-16</inkml:trace>
  <inkml:trace contextRef="#ctx0" brushRef="#br0" timeOffset="307386.6838">20283 14558 484 0,'0'0'71'0,"0"0"-32"0,0 0-8 0,0 0-13 16,0 0-1-16,0 0-6 0,0 0-5 16,0 0-3-16,0 0-1 0,5-27-3 0,-5 25-1 15,0 1-1-15,0 1-1 16,0 0 7-16,0 0-4 0,-7 11 6 16,-6 7-5-16,0 6-1 0,-2 0 0 0,2 1-1 15,-3-1 2-15,2 2-2 0,-2-2 1 16,0-1 0-16,-3 0 0 0,2-4-2 15,-2-2 3-15,0-3-1 0,6-4 2 16,-2-4 1-16,4-3 0 0,0-3 1 16,-7 0 0-16,4 0 0 0,-2-4 0 0,3-4 0 15,2-1-1-15,0-3 1 0,2 0-1 16,2-2-2-16,0-1 0 0,3 4 1 16,1-7-1-16,1 2 0 15,2-3-1-15,2-2 1 0,7 1-3 0,2 3 2 16,2 4 0-16,3 1 1 0,-4 5-1 15,1 3 0-15,-2 3 1 0,1 1-1 16,8 0 0-16,-4 3 1 0,6 4-1 16,-4 4 1-16,-2 2-1 0,2 1 0 15,-5 0 2-15,2 3-2 0,-1-1 1 0,0 3-1 16,-2-3-1-16,-1 2-1 0,2-1-3 16,-3 0-3-16,1-2-8 0,0 0-8 15,1-1-5-15,0-2-17 16,2-2-21-16,-4-2-37 0,-2-5-38 0</inkml:trace>
  <inkml:trace contextRef="#ctx0" brushRef="#br0" timeOffset="307572.3124">20567 14751 567 0,'0'0'28'0,"0"0"-14"16,0 0-16-16,0 0-18 0,0 0-62 0,0 0-137 15,0 0-67-15</inkml:trace>
  <inkml:trace contextRef="#ctx0" brushRef="#br0" timeOffset="310867.8976">905 14540 410 0,'0'0'42'0,"0"0"-2"0,0 0-8 0,0 0-19 15,0 0-7-15,0 0-12 0,0 0-8 16,0 0 7-16,0 0 10 0,14 0 6 15,5 0 7-15,12 0-3 0,3 0-9 16,8 0 3-16,7 0-4 0,8-3-2 16,9 0 1-16,5-3-1 0,0-1-1 0,7-1 5 15,-4-2-2-15,-3-2 1 0,2 0-3 16,-2-1 1-16,0-3-5 0,1 0-2 16,-1-3 2-16,-1-2 0 15,0-2 4-15,0-4 0 0,-2 1 0 0,0-2-1 16,-3 1 1-16,-7 4-2 0,-6 1 0 15,-6 4-1-15,-4 4-2 0,0 4 3 16,-4 2-2-16,-5 2-1 0,1 5 2 16,-6 1-4-16,-3 0 3 0,-8 0 0 15,-4 1-2-15,1 5 3 0,-5-1-3 0,-3-2-4 16,3 1-5-16,-5-1-10 0,-1 0-12 16,-2 0-13-16,-1-3-20 0,0 5-20 15,0 2-60-15</inkml:trace>
  <inkml:trace contextRef="#ctx0" brushRef="#br0" timeOffset="311315.0069">1168 14575 248 0,'0'0'65'0,"0"0"5"16,0 0-7-16,0 0-14 0,0 0-14 0,0 0-11 15,0 0-10-15,0 0-6 0,0 0-3 16,0 0 1-16,-46-6 1 0,50 6 3 15,12 0 2-15,10-3-8 0,16 3 0 16,6-2 0-16,1-1 1 0,6 0 7 16,4-3-5-16,-1-2 2 0,7 0-4 0,0-3 2 15,2 2-2-15,2-2 0 0,-4-1-2 16,0 0-4-16,3-3-1 16,0-1-1-16,1 2 0 0,1-3 4 15,-2 1 0-15,0 1-2 0,-4 2 1 0,-5-1-1 16,-4 0 0-16,-2 0 1 0,-5 1-3 15,1-2-1-15,-4 3-1 0,-3-1-4 16,-9 4-6-16,-10 3-14 0,-8 4-21 16,-5 2-30-16,-3 0-29 0,-3 0-19 15,2 0-59-15</inkml:trace>
  <inkml:trace contextRef="#ctx0" brushRef="#br0" timeOffset="314361.8786">2130 14470 322 0,'0'0'24'0,"0"0"0"15,0 0-4-15,0 0-4 0,0 0-3 16,0 0-5-16,0 0-4 0,0 0 2 15,0 0-3-15,-16-12 0 0,9 12 9 16,-2 5 9-16,-4 8 4 0,-6 7 2 16,3 3 0-16,-3 6-10 0,-4 4-2 15,-3 4-2-15,-4 2-5 0,-2 5-3 0,-1 5-1 16,-2 1-3-16,3 2-2 16,2 3 1-16,-2 0-2 0,5-4 0 15,-2-2-1-15,0-2 3 0,0-1 5 0,0-2-4 16,4-4 3-16,1 0-4 0,2-5-3 15,6-5 2-15,3-4 0 0,3-9 0 16,4 0 0-16,-1-3 0 0,1-7 1 16,-1 5-1-16,1-4-2 0,5-5-1 15,-2 1-1-15,3-4 1 0,-2 0-1 0,2 0-3 16,-1 2-1-16,-1-1-9 0,0 1-17 16,0-1-32-16,2 1-43 15,0 6-66-15</inkml:trace>
  <inkml:trace contextRef="#ctx0" brushRef="#br0" timeOffset="315546.5646">13584 13708 81 0,'0'0'25'15,"0"0"2"-15,0 0 5 0,0 0-2 16,0 0 1-16,0 0-4 0,0 0-3 16,0 0-1-16,0 0-3 15,0 0-4-15,0-39-2 0,0 38-1 0,0-1-2 16,0 0-1-16,0 1 0 0,0-1-1 15,0 0-2-15,0 1-3 0,0 1-1 16,0-1 0-16,-3 1 2 0,-3 4 3 16,-4 10 4-16,-3 7-1 0,-3 6 3 15,-1 5 0-15,-5 4 0 0,-4 7 3 0,-4 3-8 16,0 4-2-16,-5 3-1 0,-1 3-2 16,-2 3 1-16,-3 5 0 0,-2 0 0 15,0 0-4-15,-3-4 3 16,1-1-4-16,-4-4 3 0,1-3 4 0,0-4-5 15,2-2 2-15,0-5-2 0,2-2-1 16,2-2 1-16,5-6-1 0,2-3 1 16,6-5-2-16,13-8-2 0,2-5 2 15,6-4 0-15,5-2 0 0,0-1 3 16,3-3-3-16,-1 0-1 0,1 0 1 0,0 1-3 16,-3-1 2-16,3 0 0 0,0 2-1 15,0-2 1-15,0 0-2 0,0 1-1 16,-2-1-1-16,2 0 1 0,0 0-3 15,0 1-6-15,0-1-15 0,0 0-20 16,0 2-36-16,0-2-33 0,0 2-66 0</inkml:trace>
  <inkml:trace contextRef="#ctx0" brushRef="#br0" timeOffset="318931.8537">2610 16151 397 0,'0'0'58'0,"0"0"-12"16,0 0-12-16,0 0-8 0,0 0-6 16,0 0-3-16,0 0-4 0,0 0-7 15,0 0-4-15,-26-10-3 0,24 9-1 0,2 1-1 16,-1 0 0-16,1 0 1 0,0 0-3 16,0 0 5-16,7 1 0 0,10 5-4 15,1 3 8-15,-1-2-7 0,2-4 0 16,-2 0 2-16,1-3-3 0,-1 0 4 15,6 0-3-15,0 0-12 0,-4 0-16 16,-2-3-12-16,-5 1-23 0,0 1-26 16,5 1-13-16,-5 0-27 0</inkml:trace>
  <inkml:trace contextRef="#ctx0" brushRef="#br0" timeOffset="319136.4956">2634 16425 334 0,'0'0'62'0,"0"0"-8"16,0 0-16-16,0 0-12 0,0 0-12 15,0 0-12-15,0 0 0 0,0 0 1 16,0 0-5-16,0 0 4 0,-4 24-8 16,14-13 3-16,5-2 2 0,2 2-5 0,-1-1 7 15,4-3-14-15,3-5-34 0,-1 0-41 16,3-2-42-16,-1 0-52 0</inkml:trace>
  <inkml:trace contextRef="#ctx0" brushRef="#br0" timeOffset="319431.3301">2776 15984 384 0,'0'0'12'15,"0"0"-4"-15,0 0 5 0,0 0 6 0,0 0-2 16,0 0 5-16,0 0 6 0,84 54-5 16,-60-31-2-16,1 0-6 0,3 5-13 15,-1 4-2-15,-1 0 1 0,-1 5-1 16,-4 1-3-16,-2 1 3 0,-6 2-4 15,-1-2 2-15,-6 4 1 0,-5-1-10 16,-1-2 0-16,-4 1-7 0,-11-2-34 16,-5 1-56-16,-6-4-147 0</inkml:trace>
  <inkml:trace contextRef="#ctx0" brushRef="#br0" timeOffset="323639.2581">4670 15861 0 0,'0'0'17'16,"0"0"-4"-16,0 0-1 0,0 0-1 0,0 0-2 15,0 0 2-15,0 0 0 0,0 0-2 16,0 0 4-16,-1-18 3 0,1 16 6 15,0 0 9-15,0 1 6 0,0-1 0 16,0 0 2-16,0 1-4 0,0 1-2 16,0-3-3-16,0 2-1 0,0-1-3 15,0 1-2-15,0-1-7 0,0 1-4 0,0 0-4 16,0-2-2-16,-2 2-2 0,2 1-2 16,0-2 1-16,0 2-2 0,0-1-1 15,0 1 1-15,0-2-2 16,0 2 0-16,0-1 0 0,0 1 0 0,0-1-2 15,0 1 1-15,0 0 0 0,0 0 0 16,0 0 0-16,0 0-1 0,0 0 4 16,0 0-2-16,0 0 1 0,-2 0 2 15,2 0-1-15,-3 4 0 0,3 3-1 16,0 5 0-16,-3 9 4 0,3-3-3 0,-3 2 2 16,3-2-5-16,0 1 0 0,0 3 0 15,0 3 0-15,0 0 0 0,0-4-1 16,3-5-3-16,0 0 2 0,-3-6 0 15,3 1 3-15,1 1 0 0,-4-7 0 16,1 6 3-16,-1-6-3 0,0-2 2 0,2 4-1 16,-2-7 0-16,0 0 3 15,0 0-2-15,0 1 2 0,1 1 0 16,-1-1 0-16,0 1 0 0,2-2 1 16,-2 1-1-16,0-1 2 0,1 0-2 0,-1 1-1 15,0-1 2-15,2 0 1 0,-2 2-2 16,0-2 1-16,1 0-2 0,-1 0 0 15,0-3 1-15,0-4 0 0,0-6-2 16,0-5 1-16,0-1-2 0,0 0 0 16,0-1-1-16,0-1 1 0,0 0-1 0,0-8 1 15,0 3-2-15,0 2-4 0,0-1 4 16,0 2-4-16,-1 6 6 0,-2-1 0 16,0-1 1-16,1 9 0 15,-3-8 0-15,2 11 0 0,0-6 1 0,-3 4 1 16,6 4 1-16,-1 2 1 0,1 3-1 15,-2-1-2-15,2 1-2 0,0-2 1 16,-1 0-2-16,1 2-2 0,-2-1 0 16,2 1-2-16,-1-2-2 0,1 2 1 15,0 0-2-15,0 0 2 0,0 0 1 0,0 0 1 16,0 15 3-16,6 2-2 0,1 9 3 16,3-2-1-16,-1 3 1 15,-2-2 5-15,2 0-6 0,-1-3 4 16,1-3-3-16,-2-1-2 0,-1-6 0 0,1 0 0 15,3-4 1-15,-4-1 0 0,7 1 1 16,0-7-1-16,6-1 0 0,4 0-2 16,2-9 1-16,1-3 0 0,0-5 1 15,-2-1 1-15,1-1-1 0,-5-1-4 16,-4 1 5-16,-6 6-3 0,-4-1 5 0,-2 4-1 16,-2-3 0-16,-2-4-1 0,0 2-1 15,-3-6 2-15,-3 10-1 0,0-2 2 16,0 5-1-16,-5 2 0 0,5 2 2 15,2 0-2-15,1 3 0 0,3 1-1 16,-2-2-1-16,2 2-2 0,-1 0-4 0,-1 0 0 16,1 0 0-16,-2 0 0 15,-1 13 6-15,1 5-1 0,3 6 0 16,0 0-1-16,7-1-2 0,5-2 5 16,-2 2-5-16,3-2 5 0,0 0-13 0,3-4-15 15,-2 1-18-15,2-2-21 0,0-2-5 16,-7-6-17-16,7 4-1 0,-9-4-24 15</inkml:trace>
  <inkml:trace contextRef="#ctx0" brushRef="#br0" timeOffset="323918.5135">5278 15915 466 0,'0'0'54'16,"0"0"-19"-16,0 0-14 0,0 0-8 15,0 0-6-15,0 0-4 0,0 0 1 0,0 0 1 16,0 0 0-16,0 0-1 0,7 29 0 16,-7-9-2-16,0 0-2 15,0 7 1-15,0-1-1 0,0 1-1 0,0 0-1 16,-2 2-2-16,-3 0-2 0,5-2-8 15,-3-7-7-15,3-2-29 0,0 2-49 16,0-9-57-16,3 5-103 0</inkml:trace>
  <inkml:trace contextRef="#ctx0" brushRef="#br0" timeOffset="324631.1169">5671 15777 512 0,'0'0'58'0,"0"0"-19"15,0 0-13-15,0 0-11 0,0 0-4 16,0 0-1-16,0 0-5 0,0 0-1 16,0 0-3-16,0 0-2 0,-33-28-2 0,30 26-4 15,0 2 1-15,-1 4 0 16,-5 8 4-16,-1 8 1 0,4 3 1 16,2 1 5-16,-1 0-8 0,2-6 6 15,1 1-7-15,2-1-1 0,0-1 3 0,0 0 0 16,5-3 0-16,-2-6 0 0,-1-3-1 15,1 0 1-15,-3-5 2 0,0 0 2 16,0 0 1-16,7 0 1 0,3 0 1 16,3-2 0-16,3-7-2 0,-3-3 3 15,-1-2-4-15,0-1-1 0,-1-1-1 0,-4 6-5 16,-1 4 5-16,-1-2-6 0,-2 5 6 16,0 0-2-16,0 0-1 0,-3 3 0 15,3-2 0-15,0 0-1 0,3 0 2 16,5 1 1-16,-1 1 0 0,4 0 5 15,6 5-4-15,-6 2 4 0,2 2-4 16,-3 2-2-16,0-1 2 0,0 1 0 16,0 1-1-16,0-1 3 0,-1 1-2 15,1-2-1-15,-6-2 0 0,3 1 0 16,-1-4 0-16,-2-1 1 0,2 0-1 0,-6-2 1 16,2 1 0-16,-5-3 0 0,0 0 2 15,0 0 4-15,0 0 0 0,3 0 2 16,-3 0 1-16,3 0-1 0,-3 0 3 15,0 0-3-15,3-5-2 0,-2-10-2 16,2-6-5-16,-1-6 2 0,-1 0-1 16,-1-1-5-16,0 1 7 0,0 1-7 0,0 6 5 15,0 2 1-15,0 6-2 16,0 4 1-16,0-4-1 0,0 7-2 16,0-2-4-16,0 1-6 0,0 6-23 0,0-2-26 15,0 2-14-15,0 0-41 0,3 0-41 16,6 11-70-16</inkml:trace>
  <inkml:trace contextRef="#ctx0" brushRef="#br0" timeOffset="324940.5092">6213 15947 631 0,'0'0'43'0,"0"0"-15"15,0 0-8-15,0 0-8 0,0 0-5 0,0 0-5 16,0 0-2-16,0 0-4 0,0 0 0 16,0 0 1-16,-11-9 0 0,11 9 1 15,0 6 1-15,0 9-2 0,0 6 1 16,0 1-2-16,0 5 1 0,0-1 0 15,5-2-4-15,-3 1-1 0,-1-9 0 16,1 2-6-16,-2-4-7 0,1-2-10 16,1 0-17-16,-2-7-35 0,1 5-35 15,1-5-75-15</inkml:trace>
  <inkml:trace contextRef="#ctx0" brushRef="#br0" timeOffset="325380.3364">6666 16020 460 0,'0'0'57'0,"0"0"-17"16,0 0-6-16,0 0-3 0,0 0-4 15,0 0-4-15,0 0-7 0,0 0-7 16,0 0-4-16,0 0-5 0,-28-38 0 16,33 29-1-16,8-2 0 0,7-1-1 15,3 1 1-15,2 2-1 0,1 2 0 0,0 2 0 16,-2 2 0-16,2 1-3 0,-2 2-4 16,2 0-9-16,0 0-10 0,-2 4-30 15,2-1-29-15,-7 2-48 0,1-1-45 16</inkml:trace>
  <inkml:trace contextRef="#ctx0" brushRef="#br0" timeOffset="325618.5836">6882 15804 602 0,'0'0'48'0,"0"0"-15"15,0 0-16-15,0 0-7 0,0 0-7 16,0 0-3-16,0 0-4 0,0 0-1 0,0 0 2 16,0 0 0-16,-9 29 10 15,9-5-6-15,0 5 4 0,1 2-5 16,2 4-2-16,2 1-1 0,0 5-3 16,-2 3-4-16,4 2-9 0,-2 2-14 0,-4-2-36 15,2-1-63-15,-3-3-153 0</inkml:trace>
  <inkml:trace contextRef="#ctx0" brushRef="#br0" timeOffset="326478.5197">7750 15794 567 0,'0'0'41'0,"0"0"-11"0,0 0-10 16,0 0-5-16,0 0-4 0,0 0-4 16,0 0-4-16,0 0-2 0,0 0-3 15,-24-38-5-15,24 38-1 0,-3 0 1 16,3 0 2-16,-3 16 3 0,0 3 3 0,3 9 3 16,-1 2-3-16,-2 0 4 0,2-2-4 15,-1-2-3-15,1-5 2 0,1-11-3 16,0-4 2-16,0-6 1 0,0 0-1 15,0 0 2-15,0 2 0 0,0-1 3 16,0 1 1-16,0-2-1 0,0 0-1 0,0 0-1 16,0-14-2-16,1-8 2 0,2-4 0 15,1 1-7-15,-1-1 6 16,-3-2-5-16,0 3 5 0,0-3 1 16,-3 1-2-16,-2 0 0 0,-3 0-2 0,1 2 2 15,0 2 1-15,2 8 0 0,1 5 4 16,1 1-3-16,2 4-1 0,-2 1 1 15,3-1-2-15,0 5 1 0,-3-2-1 16,3 2-2-16,0 0-2 0,0-1 0 16,0 1-1-16,0 0 4 0,0 12 0 0,3 7 1 15,3 3 0-15,-1 3-2 16,1-4 0-16,0 1 0 0,0-2 1 16,0 0-1-16,2-2 3 0,1 1-1 15,0-5-1-15,-2-1 1 0,3-3-2 0,0 1 6 16,-1-4-4-16,7-2 0 0,0-2 1 15,2-3-6-15,4 0 5 0,-6-7-1 16,0-3 1-16,-6-2 0 0,2-2 0 16,-2-1 0-16,-3-3 1 0,2-3-1 15,-5 0 1-15,-2-1 0 0,-2-3-2 0,-2 2 3 16,-5 0-1-16,-5 0 2 0,5 4 0 16,-6 0 1-16,7 6-1 0,2 5 2 15,2 5 1-15,2 3-2 0,-1-1-1 16,1 1-3-16,-2 0-4 0,1 0 0 15,-3 0 0-15,-2 13 1 0,3 10 2 16,-1 8 0-16,1 2 2 0,3-1-2 16,0 0 0-16,1-2-2 0,5-5 1 15,7-2-4-15,0-3-3 0,6-3-5 16,3-2-12-16,2-2-17 0,1-5-29 0,1-2-31 16,-3 1-20-16,-7-3-28 0</inkml:trace>
  <inkml:trace contextRef="#ctx0" brushRef="#br0" timeOffset="326907.5428">8192 15815 427 0,'0'0'68'0,"0"0"-18"15,0 0-15-15,0 0-9 0,0 0-7 16,0 0-3-16,0 0-7 0,0 0-4 15,0 0-3-15,0 0-3 0,-6-43-1 16,6 37-2-16,3 3 1 0,4 2 1 16,6 1 1-16,0 4-1 0,7 7-1 0,-4 3 0 15,-2 1 0-15,-2 2 1 0,-3 1 2 16,-1 2 1-16,-5 2-2 16,-3 2 3-16,0 2-7 0,-11 2 4 15,-5 0-2-15,-9 3 1 0,-5-2 2 0,1-1-2 16,-3-3 3-16,3-4-1 0,5-6 1 15,6-6 1-15,1-2-1 0,10-5 2 16,2-2 3-16,-6 0 0 0,7 0-1 16,-4-4-1-16,1-2-4 0,3-4 1 15,1-7-1-15,3 2 0 0,4-5 1 0,6 5-3 16,-1 3-1-16,5 7-1 0,-3 0-1 16,3 5 1-16,5 0 2 0,1 2-1 15,6 5 2-15,1 4-5 16,-2 1-2-16,1 2-10 0,0-1-14 0,2 3-24 15,1 0-29-15,-5 0-37 0,-2-1-39 16</inkml:trace>
  <inkml:trace contextRef="#ctx0" brushRef="#br0" timeOffset="327534.4098">8703 15552 509 0,'0'0'41'16,"0"0"-19"-16,0 0-7 0,0 0-7 0,0 0-5 15,0 0-3-15,0 0-2 0,0 0 0 16,0 0-1-16,0 0 3 0,-24 5-1 15,18 27 0-15,1-1-1 0,2 3 1 16,0-1 0-16,0-2 1 0,1-2-5 16,2-10 2-16,0-1 0 0,0-5 0 0,0-6 3 15,0-2-1-15,0-5 0 0,0 3 1 16,0 1 3-16,2-1 4 0,-1 2 1 16,4-5 0-16,3-6-3 15,5-8-2-15,4-4 1 0,-2-3-1 0,-3 1 0 16,2-1-2-16,-4 3 1 0,0 4-1 15,-7 5 0-15,4 3-3 0,-2 4 1 16,-2-1 0-16,4 3-3 0,6 0 2 16,0 5-2-16,7 5 2 0,-5 4 1 15,0 0 0-15,0 1-1 0,-1 0 0 0,-2 2 0 16,5-2-1-16,-4 0 2 0,0-1-2 16,-1-1-1-16,-5-2 0 0,3 0 5 15,-7-3-6-15,1-3 4 16,-1-2-4-16,-3 1-1 0,2 0 4 0,-1 1 2 15,1-1 2-15,-2-4 3 0,0 0-1 16,0 0 1-16,0 0 0 0,0 0-4 16,0-11 6-16,-2-5-3 0,-2-5 4 15,1-1 0-15,0-2 1 0,0-2-1 16,3-2-2-16,0-1 1 0,0-2-4 0,0 1 1 16,0 3 0-16,0 7 1 0,0 0-1 15,0 9-1-15,0 5-5 0,3-4-1 16,-3 5-2-16,9-2-6 0,-3-1-6 15,5 4-27-15,8 2-56 0,1 2-73 16,6 0-104-16</inkml:trace>
  <inkml:trace contextRef="#ctx0" brushRef="#br0" timeOffset="327912.4726">9230 15757 486 0,'0'0'50'0,"0"0"-25"0,0 0-10 16,0 0-10-16,0 0-5 16,0 0 1-16,0 0-1 0,0 0 0 15,0 0 1-15,13-3-1 0,-6 8 3 0,-4 4 0 16,3 2 0-16,-6 1 1 0,0 6-1 15,-3 0-2-15,-7 4 1 0,0-3 5 16,-5-1-6-16,2-3 5 0,0 1-4 16,2-7-2-16,3 2 1 0,1-4-1 15,4-4 0-15,2 7 0 0,-1-6 0 0,0 0 0 16,2 1 0-16,0 0-2 0,0 0 3 16,0 3-1-16,4 1 2 0,3-2-1 15,5-2-2-15,-5-3-1 0,12 1-3 16,-1-2-6-16,1-1-11 0,9 0-27 15,-4 0-22-15,-8 0-18 0,3 0-38 16,-5 0-104-16</inkml:trace>
  <inkml:trace contextRef="#ctx0" brushRef="#br0" timeOffset="328232.6154">9555 15316 550 0,'0'0'25'0,"0"0"-4"0,0 0-4 16,0 0-3-16,0 0-1 0,0 0-5 15,0 0 5-15,60 104-3 0,-42-70-2 16,1 5-2-16,3 5-4 0,-2 6-5 16,2 2 2-16,-2 3-2 0,3 1 1 0,-5 0 5 15,-1 1-5-15,-5 3 0 0,-1-1-7 16,-5 0-11-16,-5 0-10 16,-1-3-35-16,-13 2-73 0,-7-3-144 15</inkml:trace>
  <inkml:trace contextRef="#ctx0" brushRef="#br0" timeOffset="328914.4531">3975 15279 363 0,'0'0'54'15,"0"0"1"-15,0 0-11 0,0 0-13 16,0 0-7-16,0 0-7 0,0 0 2 16,0 0-1-16,0 0-2 0,-81 73-5 15,72-46-3-15,2 5-3 0,-2 6 1 0,-1 6-4 16,0 8 2-16,3 7-5 0,-2 2 1 16,2 3-2-16,4-1 2 0,3-1 2 15,0-1-3-15,6 1 1 16,11 0-3-16,3 3-3 0,7-2 0 0,3 1-2 15,13-2-13-15,4-3-46 0,6-1-75 16,6-3-143-16</inkml:trace>
  <inkml:trace contextRef="#ctx0" brushRef="#br0" timeOffset="330335.2416">11321 15473 144 0,'0'0'40'0,"0"0"8"0,0 0 1 0,0 0-4 16,0 0-6-16,0 0-8 0,0 0-8 15,0 0-4-15,0 0-2 0,-29-18-3 16,29 17 4-16,-2 1-3 0,2 0 0 15,-1-2 0-15,1 2-3 0,-3 0 3 16,3 0 1-16,-1 0-2 0,1-1 0 0,-3 1 1 16,3 0-2-16,0 0-2 0,0-2-4 15,-3 2-1-15,3 0-4 16,-1-1-2-16,-1 1 0 0,-4-2 0 16,0 1 0-16,-1-1-1 0,-3 2-2 0,-3 2 2 15,-1 7-1-15,-4 3 1 0,0 5-1 16,3 4 0-16,-1 2-1 0,3 4 1 15,0 2 1-15,3 0 0 0,6 1 1 16,1-3-2-16,3-1 0 0,0-2 2 16,7-1-2-16,3-2 2 0,3-3-1 0,3 0-1 15,3-4 1-15,2-1 1 0,1-5 5 16,4-1-5-16,2-3 0 0,-1-4-1 16,2 0-4-16,-3-9 3 15,1-1 2-15,-6-4-1 0,2 1 2 0,-3-5-1 16,-5 2 2-16,-5 0-2 0,1 1 1 15,-5 3 0-15,-1 3 2 0,-4 5 0 16,-1-3 0-16,0 7 1 0,0-5 0 16,0 0-1-16,0 0 0 0,0 1-1 15,0 4-1-15,-4 0-1 0,-7 0 0 0,-1 9-1 16,-6 1 1-16,10 0-1 0,0 2 0 16,1 1 1-16,1 4-3 0,0-3 2 15,2 2-2-15,3 1 1 16,1 0 5-16,0 4-5 0,1-3 3 0,5-3-5 15,1-4 1-15,3 1 0 0,-2-6 1 16,4 4 0-16,-3-4-2 0,-4-5 1 16,-1 3 1-16,0-4 3 0,3 0 1 15,1 0 0-15,-1-10 2 0,-1 2-3 16,-1-8-5-16,-5-4 7 0,0-1-5 0,-1-7 5 16,-6 3-1-16,1 3-1 0,0-6 1 15,0 3-1-15,-1 1 2 0,3 1-1 16,3 5 1-16,-1 0 1 0,2-2-1 15,0 4-1-15,7-7-3 0,6 3-1 16,2 3 1-16,6 0-2 0,5 5 1 16,2 2-2-16,1 2 1 0,1 2 1 15,2 5 0-15,1-1 1 0,-1 2-1 16,1 0 2-16,-2 0-3 0,-4 0 2 16,-8 0 1-16,-3 0 0 0,-6 3 0 0,-4-2 0 15,-1 1-1-15,-5-2 1 0,0 0 0 16,0 0 1-16,0 5-1 0,0 2 1 15,-4 7 1-15,-7 3-2 0,-1-2 1 16,-1 0 0-16,-1 0 0 0,2 2 0 16,1-7-1-16,3 3 0 0,4-4-2 0,1 0 2 15,0 2-1-15,3-1 1 0,0 5 0 16,1-1 0-16,8 2 0 16,0 0-1-16,8-4-1 0,-2 0 4 15,2 0-4-15,5-3 2 0,-5 1 0 0,2 0 0 16,-9-2-1-16,2 2 2 0,-7-4-2 15,-5 3 2-15,0 4 6 0,-3-1-6 16,-11 2 5-16,1-4-6 0,-6-1 0 16,-1-1 1-16,0-2-1 0,-2 1-2 15,5-3-11-15,1 1-20 0,4-3-60 0,5-1-97 16,3 3-93-16</inkml:trace>
  <inkml:trace contextRef="#ctx0" brushRef="#br0" timeOffset="330935.6144">12891 15349 345 0,'0'0'72'0,"0"0"-8"15,0 0-8-15,0 0-17 0,0 0-12 16,0 0-10-16,0 0-6 0,0 0-4 15,0 0-2-15,0 0 0 0,-75-33-2 16,62 53-2-16,0 2-1 0,0 4-2 16,0 4 0-16,2 2 1 0,-4 3 0 0,-2 4 1 15,-2 1 0-15,0 0 0 0,-4-3-3 16,0-2 1-16,1-7 0 16,-4-6 0-16,4-3 2 0,-1-4 0 15,3-5 0-15,-2-3-1 0,1-3 1 0,0-4 0 16,0 0 1-16,1-3 0 0,3-8 0 15,3-1-1-15,1-5 0 0,6-1-1 16,-2-3 3-16,5-2-3 0,1-1 3 16,3 0-2-16,0 0-1 0,6-1 0 15,5 2 0-15,1 5 0 0,-3 4 0 0,5 7 0 16,1 4 1-16,2 3-1 0,3 0 0 16,3 1 0-16,2 10 1 15,-1 4 0-15,2 3-1 0,-1 4 1 16,3 1-2-16,-1 1 1 0,-1 2 1 0,1-1-1 15,-1 0-1-15,-1-1-1 0,-2 1-1 16,0-2-5-16,2-3-12 0,-4-1-21 16,1-3-24-16,0 0-50 0,1-3-64 15</inkml:trace>
  <inkml:trace contextRef="#ctx0" brushRef="#br0" timeOffset="331169.9417">13162 15695 619 0,'0'0'34'0,"0"0"-15"0,0 0-10 15,0 0-6-15,0 0-2 0,0 0-1 16,84-63-1-16,-60 56 0 0,1 2-2 15,2 3-5-15,-2-3-15 0,2 2-39 16,-1 3-67-16,-7 0-98 0</inkml:trace>
  <inkml:trace contextRef="#ctx0" brushRef="#br0" timeOffset="331359.5712">13234 15829 612 0,'0'0'37'0,"0"0"-15"0,0 0-15 0,0 0-6 15,0 0-4-15,0 0 3 0,0 0-3 0,0 0 0 16,113 4-2-16,-68-10-10 0,8 2-12 16,8 0-35-16,5 1-52 15,8 3-92-15</inkml:trace>
  <inkml:trace contextRef="#ctx0" brushRef="#br0" timeOffset="332107.537">14803 15480 487 0,'0'0'44'0,"0"0"-11"0,0 0-10 15,0 0-8-15,0 0-5 0,0 0-5 16,0 0-3-16,0 0-1 0,0 0 0 16,0 0-1-16,-46-10 0 15,37 30 0-15,2 5 0 0,-2 2 0 0,2 0 0 16,4 2-1-16,-1 0 1 0,2-1-1 15,2-2 2-15,0-1-2 0,0-9 1 16,3 1-1-16,0-7 0 0,3-3 1 16,0 2 3-16,-2-6-1 0,5 1 1 15,-1-4 0-15,7 0-2 0,1-10 4 0,-1-1-2 16,-3-3 1-16,0-1 0 0,-2-3 0 16,-3 0-3-16,2 6 2 0,-3 0-1 15,-1 4-1-15,-3 4 1 0,1 1-3 16,-3 3-2-16,4-3 0 0,0 1 0 15,7 2 0-15,7 0 2 0,1 3 0 16,4 6 0-16,0 5 1 0,-1-1-1 16,-3 5-1-16,0-2 0 0,-2 0 0 15,-3 3 0-15,-2-3 1 0,-1-1 1 16,-3-2-3-16,-1-3 3 0,-2-3-1 0,-4-5 0 16,4 3 1-16,-5-5 0 0,0 0 4 15,0 0 2-15,2 0 0 0,2 0-2 16,2-7-2-16,0-10-2 0,5-9 2 15,-5-5 1-15,0-2 0 0,-2-5 0 16,-1-1-2-16,-1-1 1 0,-2 1 2 0,0 2-2 16,0 6-1-16,-5 2-2 15,1 9 1-15,0 2-2 0,1 7-4 16,1 7-4-16,1-1-19 0,1 5-26 16,-2-2-25-16,2 2-41 0,-2 2-42 0</inkml:trace>
  <inkml:trace contextRef="#ctx0" brushRef="#br0" timeOffset="332388.1252">15344 15681 615 0,'0'0'42'0,"0"0"-11"0,0 0-11 16,0 0-10-16,0 0-6 0,0 0-4 16,0 0-2-16,0 0-1 0,0 0 1 15,0 0 1-15,-4 8 0 0,4 12 0 0,0 4 1 16,0 0-2-16,0-1 0 0,0 1-2 16,4 1 2-16,0-3-2 0,5 1-10 15,-2 0-9-15,3-3-30 0,-2-5-44 16,0 0-50-16,-2-5-91 0</inkml:trace>
  <inkml:trace contextRef="#ctx0" brushRef="#br0" timeOffset="332691.6136">15575 15804 609 0,'0'0'32'16,"0"0"-5"-16,0 0-6 0,0 0-6 16,0 0-5-16,0 0-6 0,0 0-3 0,0 0 0 15,0 0-1-15,-21-25 0 0,28 19-1 16,10-2 0-16,12-3 0 0,4 2-1 15,3 1-2-15,4 1-2 0,0 1-5 16,-4 4-8-16,0-2-13 0,-4 4-15 16,-3 0-24-16,-2 0-35 0,-9 0-39 0,-5 0-55 15</inkml:trace>
  <inkml:trace contextRef="#ctx0" brushRef="#br0" timeOffset="332928.6342">15724 15510 583 0,'0'0'53'0,"0"0"-25"0,0 0-15 16,0 0-7-16,0 0-2 0,0 0 2 16,0 0-2-16,-5 77-2 15,5-39 0-15,1 2-2 0,3 1 0 16,-3 2-1-16,2-1 1 0,-1 0 1 0,1 2-5 15,0 2 4-15,0-2-4 0,1 1-13 16,2-2-13-16,-1-2-39 0,3-1-63 16,-2-4-115-16</inkml:trace>
  <inkml:trace contextRef="#ctx0" brushRef="#br0" timeOffset="333561.3511">16256 15718 588 0,'0'0'26'0,"0"0"-4"16,0 0-4-16,0 0-2 0,0 0-6 16,0 0-3-16,0 0-5 0,0 0-4 0,0 0-2 15,0 0 1-15,-32-67 1 0,28 81 1 16,3 5 1-16,-5 7-1 0,3-2 1 16,0 1-1-16,2-7 1 15,-1-1-1-15,1-7 2 0,1-3-1 0,0-2 1 16,0-5 5-16,0 0-5 0,0 0 0 15,0 2 1-15,1-2-6 0,8 0 5 16,5-6 2-16,1-7-2 0,1-6 1 16,-3 0-1-16,3-3-1 0,-2 1 1 15,2 0 1-15,-3 3-2 0,-2 4 0 0,-2 3 0 16,-3 5-5-16,-3 3 3 16,0 0-1-16,1 3 1 0,5 3 1 15,1 6-2-15,3 6 2 0,-1 0-1 0,-2 1-1 16,1 2 2-16,-1-2-1 0,2 1 0 15,1-2-1-15,-1 0 0 0,-1-2 0 16,-1-3 0-16,-1-3-2 0,-3-2 3 16,-3-3-2-16,1 2 3 0,-4-4 3 15,0 0 0-15,0 0 3 0,3 0 1 16,-2 0-2-16,1 0 1 0,-1-4 0 0,-1-8-2 16,0-5 0-16,0 0 1 0,0-10 1 15,0 4-1-15,0 0 2 0,0-2-2 16,0 1-1-16,0-2-2 0,0 6-1 15,0-1-2-15,0 8 0 0,0 6-1 16,0 1-1-16,0 1-14 0,0 1-24 16,3 3-40-16,6 1-67 0,5 8-111 15</inkml:trace>
  <inkml:trace contextRef="#ctx0" brushRef="#br0" timeOffset="333908.4464">16731 15797 582 0,'0'0'39'0,"0"0"-14"16,0 0-11-16,0 0-6 0,0 0-5 15,0 0-3-15,0 0 1 0,0 0-2 0,0 0 1 16,0 0-2-16,32-17 1 0,-24 28 1 15,-5-3-1-15,0 6 4 0,-3 3-2 16,0 0 2-16,-6 6-3 0,-4-4 1 16,0-1-2-16,0 1 1 0,0-7 0 15,1 0-1-15,5-5 1 0,-2 1 0 0,0 2-1 16,5-8 3-16,-1 3-2 0,2-5 0 16,0 0 0-16,0 0-1 0,0 5 0 15,9-1 0-15,-2 0-2 16,9 1-5-16,1-1-8 0,2-3-18 0,4 0-33 15,0-1-49-15,0 1-25 0,-1-1-56 16</inkml:trace>
  <inkml:trace contextRef="#ctx0" brushRef="#br0" timeOffset="334216.8756">16992 15351 646 0,'0'0'31'16,"0"0"-15"-16,0 0-8 0,0 0-8 0,0 0-1 15,0 0 0-15,0 0 0 0,0 0 1 16,0 0 0-16,0 0-1 0,84 107 1 15,-65-69-1-15,0 4 1 0,-2 7-2 16,-1 1 2-16,-3 4-1 0,-3 0-1 16,-3 2 4-16,-4 2-5 0,-3 1-2 0,-3 2-4 15,-9 1-10-15,-6 1-9 0,-6-4-40 16,-4-2-80-16,-7-7-143 16</inkml:trace>
  <inkml:trace contextRef="#ctx0" brushRef="#br0" timeOffset="334720.2199">14725 15200 487 0,'0'0'49'15,"0"0"-21"-15,0 0-11 0,0 0-8 16,0 0-2-16,0 0-2 0,-97-51 1 16,70 51-3-16,-1 3 0 0,4 7-2 0,3 5 0 15,1 8 10-15,4 9-3 0,0 11 6 16,2 7-3-16,-2 11-7 0,3 5-1 15,-2 9-3-15,2 3 1 0,-1 4 2 16,4 3-3-16,1-8-2 0,1 0 0 16,3-3-1-16,5-2-1 0,0-6-2 0,10-3-1 15,8-8-3-15,6-6 0 0,8-8-23 16,7-4-29-16,7-10-60 16,7-3-62-16</inkml:trace>
  <inkml:trace contextRef="#ctx0" brushRef="#br0" timeOffset="335574.9643">17945 16044 389 0,'0'0'41'0,"0"0"-11"15,0 0-2-15,0 0-7 0,0 0-10 16,18-87-3-16,-8 67-1 0,0 0-3 16,2-2 0-16,2 0-2 0,-1-2-3 0,3-2 4 15,-2-2-5-15,2-1 4 0,-3-1 3 16,0 3-2-16,-3-5 3 0,-2 3 2 15,-4 1 0-15,-2 9 0 0,-2-2 1 16,0 7 3-16,0 2 1 0,0-2 2 16,0 8-1-16,0 2-6 0,0 4-4 0,-2-2-7 15,2 2-3-15,0 0-3 0,-1 0 0 16,1 0 1-16,-2 3 5 0,2 16 2 16,0 8 1-16,0 9 1 0,0 1-1 15,0-1 1-15,3 0-3 0,0-4 2 16,7-2 4-16,-3-1-5 0,3-3 4 15,2-3-3-15,-1-3-3 0,3-2 2 16,-6-6 1-16,4-1 0 0,-6-5-1 16,-3-3 1-16,0 2 0 0,-3-5 1 15,0 0 1-15,0 0 0 0,1 1 2 0,1 0 0 16,-2-1 1-16,0 0-1 0,0 2-2 16,0-2-1-16,0 0-1 15,0 0 0-15,-3-3 0 0,0-1 0 16,0-4 0-16,1 4 0 0,1-9 1 0,1 3 0 15,0-3-5-15,0-3 4 0,6 1-6 16,5-4 4-16,1 6 1 0,2 1-3 16,2 0 1-16,1 2 1 0,-4 4-2 15,3 2 3-15,-6 1 0 0,2 3 0 16,2 0 0-16,-3 0 0 0,4 3 2 0,-5 6-1 16,4 4 1-16,-6-3-1 0,-2 3 7 15,-3 4-7-15,-2-4 5 0,-1 6-4 16,2-1-5-16,-2-5 4 0,0 5-2 15,1-8 2-15,1-1-2 0,1 2 1 16,1-4-1-16,0 1-1 0,-1-5-3 0,0 2-8 16,0-4-15-16,1 0-30 15,1 1-41-15,-1 1-33 0,-4-3-56 16</inkml:trace>
  <inkml:trace contextRef="#ctx0" brushRef="#br0" timeOffset="336157.7387">18435 15633 158 0,'0'0'44'0,"0"0"-8"0,0 0-15 16,0 0-13-16,0 0-7 0,0 0-3 15,0 0-4-15,0 0-3 0,0 0 2 16,0 0-2-16,68-18 3 0,-60 30-1 15,-1 5 0-15,-2-4 0 0,0 2-1 16,-1 2 0-16,2 0-1 0,4 3 1 16,5-4 3-16,1-2 1 0,2-2-5 15,4-1-3-15,-3-2-4 0,3-3 4 0,-9-1 5 16,3 0 3-16,-6-3 5 0,3 1 3 16,0 1 2-16,-4 1 2 15,3 3 3-15,-4-1 5 0,-4 1 3 0,0 1 4 16,-4 2 1-16,0 7-4 0,0-2-1 15,0 0-4-15,-4-1-3 0,-2-2-2 16,2-3-2-16,-5 2 4 0,5-5 4 16,1-3 7-16,-3 1 8 0,3-2 5 15,0 1-4-15,0-1-3 0,3-3-5 16,0 0-1-16,-5 0-7 0,-1 0 1 0,-4 0-5 16,1 0-2-16,-1-3-1 0,3-4-3 15,1 0-2-15,0-2 1 0,3-3-3 16,0-5 2-16,3-2-1 0,0-3-4 15,3 1 5-15,5 1-5 0,-1 0 4 16,4 2 0-16,-1 3-2 0,2-1 1 0,-2 8-2 16,0 0 0-16,-2 4-2 15,3 0 1-15,-2 1-3 0,1 3 2 16,4 0-1-16,-2 5 1 0,4 8 2 16,-3-4-1-16,2 9-1 0,-1-1 5 0,-1 1-5 15,0 3 0-15,-2-3-6 0,2 0-5 16,-3-2-7-16,-1 0-17 0,0 0-22 15,-1-5-24-15,-2 3-20 0,-1-3-22 16,-4 1-20-16</inkml:trace>
  <inkml:trace contextRef="#ctx0" brushRef="#br0" timeOffset="336735.4614">19636 15632 495 0,'0'0'49'0,"0"0"-16"16,0 0-13-16,0 0-8 0,0 0-7 16,0 0-3-16,0 0 0 0,0 0-1 15,0 0 1-15,-63 36-2 0,49-17-1 16,1 3 0-16,0 0 1 0,-1 1 0 0,-4 3-1 16,2 0 2-16,-4 1-4 0,0-1 3 15,0-2-1-15,-3-1 1 0,-2-2 1 16,1-3-1-16,0-2 0 0,1-5 0 15,4-6 0-15,3-2 2 0,-1-3 0 16,5 0 1-16,-3-1-1 0,3-8 1 16,3-4-3-16,-1 1 3 0,6-4 0 15,2-2-2-15,2-4-1 0,0-5-4 16,3 1 2-16,5 2-3 0,3 4 6 16,-4 5 1-16,2 3-2 0,0 6 0 0,-2 1-2 15,2 1 0-15,1 4 0 0,6 0 1 16,1 0 0-16,3 6 0 0,0 4 1 15,-1 3 0-15,3-1 2 0,0 3-2 16,-2 1-1-16,-1 0 3 0,-1 2-5 16,-3 0 4-16,2 3-4 0,-2-3 0 0,-1 1-1 15,-1-1-5-15,2-1-5 0,-4-2-9 16,-3-4-11-16,1 0-15 0,-3-6-11 16,-3-2-20-16,6 5-14 15,-5-5-36-15</inkml:trace>
  <inkml:trace contextRef="#ctx0" brushRef="#br0" timeOffset="336907.4695">19770 16030 535 0,'0'0'43'0,"0"0"-20"16,0 0-13-16,0 0-9 0,0 0-14 15,0 0-51-15,0 0-140 0,0 0-85 16</inkml:trace>
  <inkml:trace contextRef="#ctx0" brushRef="#br0" timeOffset="338675.4857">3109 17181 310 0,'0'0'61'0,"0"0"-2"0,0 0-9 16,0 0-12-16,0 0-11 0,0 0-11 15,0 0-6-15,0 0-1 0,0 0-4 16,-41-29-4-16,41 29-2 0,0 0-4 16,0 0 3-16,0 0 2 0,10 0 1 0,9 2-1 15,3 2-1-15,1-2-2 0,3 1 2 16,-3-3 0-16,-1 2 0 0,5-2 0 15,-1 0 0-15,0 3-13 0,-6-3-19 16,-2 0-32-16,2 1-43 0,-10 0-30 16,6 6-38-16</inkml:trace>
  <inkml:trace contextRef="#ctx0" brushRef="#br0" timeOffset="338868.3947">3129 17518 248 0,'0'0'71'0,"0"0"-11"16,0 0-10-16,0 0-14 0,0 0-12 15,0 0-11-15,0 0-9 0,0 0-4 0,0 0-3 16,0 0-5-16,48 2-5 0,-30-6-12 16,-3 1-25-16,5-2-30 0,6 0-48 15,-4 2-53-15</inkml:trace>
  <inkml:trace contextRef="#ctx0" brushRef="#br0" timeOffset="339150.9428">3285 17043 340 0,'0'0'46'16,"0"0"-15"-16,0 0-17 0,0 0-11 16,0 0 2-16,94-7 4 0,-65 22 3 15,3 4 0-15,-2 1-2 0,3 3-4 16,-2 1-6-16,-1 4-1 0,-4 4 16 16,-4 4-15-16,1 5 14 0,-4 4-4 0,-6 5-11 15,-6 1 11-15,-5 3-17 0,-2-1-1 16,-5-5-6-16,-5 0-17 0,-7-9-31 15,-1-4-48-15,-3-3-119 0</inkml:trace>
  <inkml:trace contextRef="#ctx0" brushRef="#br0" timeOffset="339631.3357">5579 16812 397 0,'0'0'59'0,"0"0"-11"16,0 0-10-16,0 0-12 0,0 0-13 15,0 0-4-15,0 0-8 0,0 0-2 16,0 0-1-16,-15-22-1 0,15 27 4 0,7 11-4 16,2 7 2-16,5 2-2 15,-2 7 0-15,0 0 1 0,-1 1 1 16,1 1-1-16,-3-2 0 0,-1-2-5 16,-2-2-2-16,-2-3-6 0,1-10-7 0,-4 1-21 15,-1-1-34-15,0-1-45 0,-1 6-68 16</inkml:trace>
  <inkml:trace contextRef="#ctx0" brushRef="#br0" timeOffset="340547.2805">5492 17090 299 0,'0'0'21'0,"0"0"-1"15,0 0-9-15,0 0-5 0,0 0-4 16,0 0-1-16,94-39 2 0,-64 36-3 16,-1 1 0-16,3 2-5 0,0 0 2 15,1 0-3-15,0 0 0 0,3 0 1 0,-1-2 1 16,3 1 1-16,-2-5-1 0,2 0-1 16,-1-3-2-16,-4-2 1 0,-4 1 0 15,-3-5 4-15,-4 2 1 0,-5 4 4 16,-5 0 6-16,-6 3 3 0,-3 3 9 15,1 0 6-15,-4 3 3 0,0-2-2 0,0-1-2 16,0-3-5-16,-6 0-1 16,-1-1-4-16,-2 0-3 0,0 3-6 15,4 2-3-15,-5 2-3 0,-1 0-4 16,-3 2-3-16,-2 9 3 0,2 1 1 0,2 6 3 16,2 3 0-16,0 2-1 0,3 0 0 15,4-6 0-15,0 1 2 0,3-5-5 16,0 1 1-16,0-2-1 0,0-1 2 15,0 1 4-15,0-9-1 0,1 1 2 16,-1-4-2-16,0 0 4 0,0 0 0 16,0 2 3-16,0-2-1 0,2 0 1 15,2 0-4-15,2-7-2 0,5-7-1 16,-2-6 0-16,3 2-1 0,-2-2 0 16,0-1-1-16,-3 7 0 0,-1 0-1 0,1 6-1 15,-1 0-1-15,0 0-1 0,-3 5 0 16,7 2-1-16,1 1 3 0,5 1 0 15,3 6 0-15,-3 5-1 0,1-2-1 16,-2 3-1-16,1 1 2 0,-3 0 1 16,1 1 0-16,-2 1 1 0,-1-3 0 0,2 1-2 15,-5-4 2-15,0 0-1 16,-1-5 1-16,-4 0 0 0,3-2 1 16,-3 2 0-16,0-5 2 0,0 3 1 15,-3-3 4-15,0 0-1 0,3 0 3 0,2 0-3 16,1-10-2-16,0-1 0 0,3-3-3 15,-2 0 2-15,-3 2-1 0,2-3 1 16,0 1-3-16,1-6 1 0,0 10-2 16,0-5 1-16,-1 7 0 0,0 3-2 15,0-2 0-15,1 0-1 0,0 3-1 0,-2 3 1 16,5-2 1-16,1 3 1 0,1 0-1 16,5 0-1-16,-7 0 1 0,-1 1 0 15,0 2 1-15,1 0 1 16,-3 0 0-16,3 2-1 0,-1-4 1 0,-5 1 2 15,2 2-1-15,0-4 2 0,-2 2 2 16,1-1-2-16,-5-1 6 0,0 0 1 16,0 0 2-16,2 0 1 0,1-1-5 15,3-7-2-15,4-5-3 0,-1-2-1 16,1-1-1-16,-3 4 0 0,-1 2 1 0,-3 2-4 16,0 4 0-16,0 0-3 0,2 3 1 15,1 1 0-15,3 0 0 0,7 0 0 16,-3 7-1-16,1 6 0 0,-1-3 1 15,-1 7-9-15,-1-4-16 0,-2 2-30 16,1 2-35-16,-1-3-34 0,-2 3-48 0</inkml:trace>
  <inkml:trace contextRef="#ctx0" brushRef="#br0" timeOffset="341107.221">7392 16791 492 0,'0'0'63'0,"0"0"-22"15,0 0-14-15,0 0-10 0,0 0-8 16,0 0-2-16,0 0-2 0,0 0 0 16,0 0-3-16,0 0-2 0,6-39-3 15,-6 39-1-15,0 0-1 0,-2 0 1 0,-8 7 0 16,-3 11 2-16,-4 7 2 0,-2 7 2 16,-3-1-2-16,2 4-1 0,-3-3-3 15,0-3 1-15,2-2 1 0,1-4-2 16,-1-3 1-16,0 0-1 0,0-7 1 15,-1 1 2-15,0-4-1 0,-1 0-1 16,3-3 1-16,11-4-2 0,-5-3 1 16,8 0 2-16,-3 0-5 0,-1 0 3 15,2-7-4-15,0 1-3 0,4-5 0 16,-2 2 1-16,6-6 7 0,0-5 0 0,0 0 4 16,7-4-2-16,1 2 0 0,0 6 0 15,1 4 1-15,-3 6-1 0,1 4 0 16,3 2 0-16,2 2-4 0,4 9 3 15,1 2 1-15,-1 4-1 0,-2 3 3 16,1-1-2-16,4 4-1 0,-1-3 0 0,0 1-2 16,5 3 3-16,1-4 1 0,4 1 0 15,1 0-1-15,1-1 0 16,-1-2 9-16,-3-1-16 0,0-2-7 16,2 3-54-16,-4-9-58 0,1 3-53 0</inkml:trace>
  <inkml:trace contextRef="#ctx0" brushRef="#br0" timeOffset="341436.4439">8459 17108 597 0,'0'0'37'0,"0"0"-10"16,0 0-9-16,0 0-9 15,0 0-2-15,0 0-5 0,0 0-1 0,0 0-4 16,0 0-1-16,0 0 0 0,-26 0 0 15,38-3 0-15,8-4-3 0,6 0-8 16,0 3-9-16,0 0-14 0,0 2-25 16,-3 2-28-16,-6 0-38 0,-2 0-58 15</inkml:trace>
  <inkml:trace contextRef="#ctx0" brushRef="#br0" timeOffset="341627.1744">8358 17322 460 0,'0'0'96'0,"0"0"-29"16,0 0-22-16,0 0-23 15,0 0-10-15,0 0-11 0,0 0-1 16,0 0 2-16,0 0-5 0,0 0 2 16,61 9-3-16,-24-7-5 0,4-2-25 0,5 0-26 15,8 0-55-15,2 0-104 0,3 2-34 16</inkml:trace>
  <inkml:trace contextRef="#ctx0" brushRef="#br0" timeOffset="343078.3353">11807 16588 343 0,'0'0'70'0,"0"0"-14"16,0 0-8-16,0 0-13 0,0 0-13 16,0 0-7-16,0 0-6 15,0 0-5-15,0 0-5 0,-19-75 2 16,13 66-4-16,2 4 5 0,3 3-1 0,-2-1 0 15,0-1 0-15,0 1-2 0,0 0 0 16,3 3 0-16,-2-1-1 0,2 1 0 16,0 0 1-16,-1 0-1 0,1 0 0 15,-3-3 0-15,3 3 1 0,0-1 0 16,0 1 0-16,0 0 0 0,0-2 2 0,0 2 0 16,0 0-1-16,-3-2 1 0,3 2 0 15,0 0-1-15,0 0 1 0,0 0-2 16,0 0 1-16,0 0-3 0,0 0-2 15,-1 0 3-15,1 0 1 0,-2 4 2 16,-1 11 5-16,-1 9-4 0,0 5 2 0,-2-1-4 16,2-1-1-16,1 1 0 15,0-4-1-15,1 1 1 0,2-3 1 16,0-5-1-16,0-2 1 0,0-3-1 16,0-1-1-16,2 0 2 0,-1-6-1 0,1 0 0 15,-2-5 1-15,0 0 1 0,0 0 2 16,1 2-1-16,-1-1 2 0,2 1 1 15,-2-2-1-15,0 1 0 0,1-1 0 16,-1-1-3-16,3-13 1 0,-2-6 0 16,2-4 1-16,-1-2-1 0,1 1 0 0,-2-3-1 15,-1 0-1-15,0-3 0 16,0-1-4-16,0 2 5 0,0 1-4 0,-1 11 4 16,-2 0 1-16,1 8 0 15,1 5 0-15,-1 1 1 0,2 4-1 0,-1-3-4 16,1 3-2-16,-3-1-3 0,3 1 0 15,0 0 1-15,0 0 3 0,0 1 2 16,0 13 6-16,0 9-6 0,0 4 6 16,0 1-5-16,6-1-3 0,0-2 3 15,2-2-2-15,1-2 1 0,0-1-1 0,2-3 0 16,-1-2 0-16,2-4-1 0,1-1 1 16,0-1 3-16,-3-3 0 0,6-2 2 15,4-4 0-15,2 0-1 16,11-6 0-16,-4-7-1 0,0-2 0 0,-4-3 0 15,-5 1 2-15,-4 0 0 0,-3 4 0 16,-6-1-2-16,-3 1 1 0,-1 2-2 16,-3-7-3-16,0 1 3 0,0 3-5 15,-3-2 5-15,-1 5-1 0,-3 4 0 16,0-3 2-16,4 7-2 0,0 2 1 0,3 1 0 16,-6 0 0-16,2 0 0 0,-5 0-2 15,-4 7 2-15,9 2 5 0,-2 7-7 16,3 0 7-16,3 2-7 0,0 5-1 15,0-7 2-15,1-2-3 0,5 2 2 16,0-3 1-16,8 6 0 0,-1-6-1 0,3 1-3 16,2-6-9-16,-7-2-12 0,7 0-32 15,-1-3-29-15,-4 2-52 16,7-3-92-16</inkml:trace>
  <inkml:trace contextRef="#ctx0" brushRef="#br0" timeOffset="343311.7">12326 16615 466 0,'0'0'63'16,"0"0"-22"-16,0 0-16 0,0 0-12 15,0 0-6-15,0 0-2 0,0 0 0 0,0 0-1 16,0 0-4-16,-26 48-2 0,22-28-1 15,1-5 2-15,0 2-2 0,1 1-1 16,2 1-6-16,0 1-5 0,0-4-14 16,2 1-28-16,1-5-56 0,1 5-64 15</inkml:trace>
  <inkml:trace contextRef="#ctx0" brushRef="#br0" timeOffset="343926.6937">12656 16595 579 0,'0'0'43'0,"0"0"-15"16,0 0-11-16,0 0-6 0,0 0-6 15,0 0-3-15,0 0-3 0,0 0-3 16,0 0-1-16,0 0 0 0,0-21 2 0,0 22 3 16,0 14-2-16,0 4 2 15,0 7 0-15,0-2-1 0,0-6 0 16,1-2-2-16,-1-4-1 0,3-2 1 16,-3 0 0-16,0-3 0 0,3-3 0 0,-3-4 2 15,0 0 0-15,0 0 3 0,7 0 1 16,5 0-2-16,2-3 1 0,6-6-2 15,-2-6 1-15,-1 3 0 0,0-5 1 16,-4 4-1-16,-1-2 1 0,-2 7-2 16,2-1 1-16,-5 4-3 0,3 0-1 0,-1 2 0 15,-5 0-1-15,6 2 3 0,2 1-1 16,4 1 1-16,2 7-1 16,-1 1 1-16,-2 2-1 0,-3 1 1 15,2 2-1-15,-2-1 1 0,-3 1 0 0,-1-3 0 16,-1 0 1-16,-2-4-2 0,-1 0 1 15,2 2 0-15,-3-6 1 0,-2 1 0 16,2-1 1-16,0 1 0 0,0-2 2 16,0 0 2-16,-3-2-1 0,4 0-1 15,2-7 1-15,5-6-1 0,0-6 2 0,-4 0-1 16,-1-5-1-16,1 0 1 0,-4 2-1 16,0-4 2-16,-2 1 0 0,-1 0-2 15,0 7-4-15,0-1 3 16,0 7-6-16,-1 1 4 0,-2 2 0 0,1 3-3 15,1 2-2-15,1 4-4 0,0-1-13 16,0 1-25-16,0 0-25 0,0 0-40 16,1 0-74-16</inkml:trace>
  <inkml:trace contextRef="#ctx0" brushRef="#br0" timeOffset="344187.3908">13350 16662 621 0,'0'0'40'16,"0"0"-15"-16,0 0-12 0,0 0-9 0,0 0-4 15,0 0-1-15,0 0 0 0,0 0-1 16,0 0 2-16,0 0-3 0,-13 39 2 15,13-18-3-15,0 5-1 0,0-1-6 16,4-1-8-16,1 1-12 0,1 2-22 16,-1-11-47-16,1 4-52 0,-2-6-96 0</inkml:trace>
  <inkml:trace contextRef="#ctx0" brushRef="#br0" timeOffset="344650.6061">13768 16698 423 0,'0'0'44'15,"0"0"-6"-15,0 0-4 0,0 0-5 16,0 0-12-16,0 0-8 0,0 0-3 0,0 0 0 16,0 0-3-16,0-10 0 15,0 8-1-15,0 1-1 0,6-4 2 16,8 2-1-16,5-4 0 0,4 0 0 16,1 3 1-16,4-3-3 0,-1 3 0 0,-2-1-2 15,3 0-1-15,-2 2-1 0,-2-3-5 16,-1 0-15-16,2 1-33 0,-3 2-38 15,-7 1-58-15,-6 2-55 0</inkml:trace>
  <inkml:trace contextRef="#ctx0" brushRef="#br0" timeOffset="344894.4506">13937 16497 542 0,'0'0'55'16,"0"0"-18"-16,0 0-10 0,0 0-10 16,0 0-10-16,0 0-7 0,0 0-3 15,0 0 1-15,0 0 0 0,0 0 8 0,-10 30-5 16,8 5 4-16,2 0-6 0,-1 3-2 16,-1 0 2-16,2 1-4 0,0 4 1 15,3 4-4-15,6 0-6 0,2 0-15 16,1 3-23-16,1-8-48 0,0-4-68 15,3-6-106-15</inkml:trace>
  <inkml:trace contextRef="#ctx0" brushRef="#br0" timeOffset="346091.1816">14680 16619 479 0,'0'0'59'0,"0"0"-18"15,0 0-13-15,0 0-15 0,0 0-9 16,0 0-6-16,0 0-1 0,0 0 2 16,0 0-1-16,0 0 3 15,-19-4-2-15,16 13 0 0,-1 2 0 0,0 5 1 16,1 3-1-16,1-10 3 0,-3 9-3 15,2-2 1-15,1-4 0 0,-2 6-2 16,1-9 1-16,3-5 1 0,-1 2 0 16,1-6 1-16,-2 0 2 0,2 0 3 15,0 0 0-15,0 1 0 0,0-1-1 0,0-8-3 16,6-6 1-16,0-7 0 0,0-2 0 16,-1-1-1-16,0-2 1 0,-1 1-3 15,-1-3 3-15,0 1 0 0,-3-3-7 16,0 5 8-16,0 5-8 0,0 2 8 15,-3 7-1-15,1 5 1 0,1 1-2 16,-2 2-1-16,0 2-1 0,0-3-4 16,2 0-2-16,1 4 0 0,-4 0 2 15,1 8 4-15,0 1 4 0,0 8-5 16,3 3 4-16,0-1-6 0,0 8 2 0,6-5 0 16,1-3 1-16,0-1-1 0,3 0-1 15,2-4 1-15,-2-1-2 0,-1-5 1 16,-1 2 0-16,1-5 1 0,0 0 0 15,-2 0 0-15,-3-5 0 0,8 0 1 16,-1 0 0-16,5 0 0 0,5-7-1 0,-4-4 0 16,-4 0 0-16,0-1 1 15,-6 3-1-15,2-1 1 0,-5 0 0 16,2 2 1-16,-2-3 0 0,-2 6 0 16,-1-6 0-16,2 7 1 0,-2-2 0 0,1 1 0 15,-2 5-1-15,0-1 0 0,0 1-2 16,0-2-1-16,1 0-1 0,-1 2-1 15,0-1-1-15,0 1 3 0,0 0-2 16,0 0 0-16,3 3 0 0,0 8-4 16,3 4-8-16,1-3-7 0,0 0-5 0,-2-3-3 15,2 0-6-15,3 4 6 0,-4-8 1 16,3 3 6-16,-4-2 5 0,-2-4 8 16,2 1 3-16,0-3 3 15,1 0 6-15,0 0 4 0,4 0-4 0,-4 0 1 16,2-3 1-16,3-8-3 0,-4 6 7 15,3-10-3-15,-1 3 4 0,-1-2-3 16,7-5 5-16,-4 2 2 0,0 2 2 16,-2 4 1-16,0 3-3 0,-1 1-4 15,-5 4-2-15,6 2-3 0,2 1-1 0,2 0-4 16,5 7 2-16,-3 5 2 0,-4 5-2 16,-2 1 3-16,-1 4-1 0,-3 1-2 15,-2 0 1-15,-2-1 0 16,-1 2-2-16,0-1 1 0,-1 0-1 0,-7-3 0 15,0 2 1-15,-5-1 1 0,-3 1 1 16,-1-1 0-16,-6-2 2 0,-2-2 0 16,2 0 3-16,6-9 5 0,5-3 4 15,1-4-1-15,0-1-1 0,0 0-1 16,-4-8-2-16,8 2-2 0,3-4 0 0,-2 1-4 16,6-4-1-16,0-3-4 0,3 2 1 15,8-3-1-15,3 4-1 0,1 4 1 16,-3 2-4-16,7 6 1 0,0 1 1 15,1 0-1-15,4 5 1 0,-3 2-1 16,-1 4-1-16,0 2-4 0,-2 1 0 0,2 3-3 16,-2-2-6-16,0-2-8 15,2 3-9-15,-1-1-3 0,4-3 7 16,0-1-20-16,-3-4-39 0,-1-2-55 16</inkml:trace>
  <inkml:trace contextRef="#ctx0" brushRef="#br0" timeOffset="346755.1004">15681 16480 345 0,'0'0'74'16,"0"0"-17"-16,0 0-11 0,0 0-15 15,0 0-8-15,0 0-7 0,0 0-7 16,0 0-6-16,0 0-3 0,0 0-1 16,-2-28 1-16,1 28 3 0,-1 0-2 15,0 0-2-15,-3 5-1 0,1 5 6 0,-3 6-5 16,2-7 6-16,0 6-4 0,0 2-2 16,1 0 2-16,-2 4-2 0,-1-6 1 15,4-1-1-15,0-4 0 0,2-4 1 16,1 5-2-16,0-5 1 0,0 5 0 15,0-1-3-15,0-5 2 0,1 2 1 16,2-2 0-16,0-4 1 0,0 3-1 16,4-4 1-16,3 0 0 0,7 0 0 15,2-2 0-15,0-6 0 0,-4-1-1 16,0-3 2-16,0 0-1 0,-2 0 2 0,0-1-1 16,-3-3 1-16,0 1-2 0,0-2 2 15,-2 6 2-15,-3-4-5 0,-1 8 5 16,-2 1-4-16,-1 1 7 0,-1 5 2 15,0 0-1-15,0 0-1 0,0 0-8 16,2-1-3-16,-2 1 0 0,1 0 4 0,1 0-1 16,1 7 5-16,0 9-3 15,1 2-2-15,-1-4 0 0,1-1 1 16,2 3-2-16,0-5 1 0,1 6 0 16,5-4-3-16,2 0 4 0,-1-5-2 0,0-1 1 15,0-1 0-15,-4-1 0 0,-4-5 2 16,7 0-1-16,-2 0 1 0,5-3-2 15,1-7 2-15,-2 0 2 0,-4-2-2 16,-1-4 3-16,-2-2-2 0,-3-3-1 16,-1-2 1-16,-3-3 1 0,0 1-5 0,0-1 5 15,-1 1-4-15,-5 4 3 0,-2 2 1 16,-1 2-2-16,1 5-1 16,0 3-4-16,-1 4-5 0,5 2-5 15,-5 2-10-15,5 1-18 0,-8 0-49 0,1 9-66 16,5 0-114-16</inkml:trace>
  <inkml:trace contextRef="#ctx0" brushRef="#br0" timeOffset="347136.8995">16284 16519 480 0,'0'0'37'16,"0"0"-25"-16,0 0-4 0,0 0-10 15,0 0 3-15,0 0-1 0,0 0 0 16,0 0-4-16,0 0 3 0,42-36 6 0,-32 45-8 16,-3-2 9-16,0 7-6 0,-4-3 0 15,-3 1 3-15,0 6 1 0,-3 0 0 16,-4 2 1-16,-4-1-1 0,0-3 0 15,0 0 2-15,-2-3-3 0,6-2 1 16,-2-1-1-16,3-2 3 0,-1-2-1 0,3 1-1 16,1-4 2-16,0 1 0 0,3-4 0 15,0 0 1-15,0 0 1 16,0 1-6-16,0-1 1 0,0 1-2 16,1 1-1-16,8 1 2 0,11 0-3 0,5 0-6 15,-2-3-6-15,3 0-7 0,3 0-34 16,0 0-50-16,-2-5-119 0</inkml:trace>
  <inkml:trace contextRef="#ctx0" brushRef="#br0" timeOffset="347727.3836">12120 17072 237 0,'0'0'21'0,"0"0"15"0,0 0 19 16,0 0 3-16,0 0-3 0,79 33-12 0,-50-20-9 16,7-3-9-16,7 2-7 0,5-3-2 15,7 2-8-15,7-3-3 16,9-1 3-16,8-1 0 0,8-2-2 16,7-2-3-16,13-2-2 0,9 0 0 0,11-9 0 15,13-1 2-15,12-7-3 0,9-1 2 16,8-2-1-16,10-3-1 0,8 1 0 15,4-2 0-15,5 2 0 0,1 1 1 16,5 1-1-16,-3 0 1 0,0 5-3 16,-2-2 0-16,-6 2-1 0,-6 0 0 0,-7 3 0 15,-12 1-3-15,-10 4-3 16,-13 2-12-16,-17 5-21 0,-18 0-58 16,-21 3-71-16,-23 4-103 0</inkml:trace>
  <inkml:trace contextRef="#ctx0" brushRef="#br0" timeOffset="348439.6338">13648 17365 495 0,'0'0'27'0,"0"0"-1"16,0 0-4-16,0 0-12 0,0 0-5 0,0 0-1 16,0 0 4-16,0 0-1 0,0 0 3 15,-87 64-3-15,83-37-5 16,-2 3 0-16,4-1 1 0,1-1-2 16,1-1 4-16,0 0-3 0,1-4 0 0,4-5-1 15,-2-11 1-15,0 1-1 0,-2-3 1 16,3-4 2-16,0 5 2 0,2-6 0 15,6-3 1-15,8-7 0 0,5-4-5 16,-2-7-1-16,3-1-1 0,-3 0 1 16,0-1-2-16,-1 2 2 0,1 1-1 0,-3 3-2 15,-7 5 3-15,0 5-1 0,-6 2 1 16,-2 3-2-16,4 2-2 16,2 0 0-16,2 8 0 0,6 6 1 15,-5 1 1-15,2 2 1 0,-3-1 0 0,2 3 1 16,-2-1 0-16,0-1-1 0,0-2-1 15,-3-5-1-15,0-1 2 0,-3-3-1 16,-4-4 2-16,0 1 0 0,-3-3-2 16,0 0 3-16,0 0 3 0,3 3 0 15,-2-3 0-15,4 0-3 0,-1-6-3 0,2-8-1 16,-2-6 1-16,0-1 3 0,-4-3-1 16,2-4 1-16,-2 1-2 0,0-6 1 15,0-1 1-15,0 4 0 0,0-3-10 16,0 5 9-16,0 4-12 0,0 5-4 15,0 7 14-15,0 6-15 0,0-1 11 16,0 7 12-16,0-2-24 0,0 2-7 16,0 0-14-16,0 0-40 0,4 0-39 15,5 10-44-15</inkml:trace>
  <inkml:trace contextRef="#ctx0" brushRef="#br0" timeOffset="348715.458">14275 17506 647 0,'0'0'43'0,"0"0"-15"15,0 0-11-15,0 0-10 0,0 0-7 16,0 0 3-16,0 0-4 0,0 0 1 15,0 0 2-15,0 0-4 0,-20 55 4 16,20-28 1-16,0-4-3 0,3-2-3 16,1 0 0-16,2 0-2 0,1-1-1 0,0 0-5 15,1 1-12-15,-1-1-21 0,3-5-33 16,-3-3-59-16,-1-7-80 0</inkml:trace>
  <inkml:trace contextRef="#ctx0" brushRef="#br0" timeOffset="349056.3303">14543 17545 571 0,'0'0'30'16,"0"0"-4"-16,0 0-10 0,0 0-6 0,0 0-5 16,0 0-3-16,0 0 1 0,0 0-3 15,0 0 0-15,0 0 0 0,104-36-3 16,-68 28 3-16,2 0-6 0,1 1 0 15,1 1-1-15,-4 1-7 0,-1 4-10 16,-3 1-16-16,-11 0-31 0,0 0-22 0,-5 0-27 16,-5 0-27-16</inkml:trace>
  <inkml:trace contextRef="#ctx0" brushRef="#br0" timeOffset="349275.3208">14819 17316 436 0,'0'0'73'16,"0"0"-14"-16,0 0-13 0,0 0-17 16,0 0-12-16,0 0-8 0,0 0 4 0,0 0-12 15,0 0 12-15,-41 31-14 0,37-9 2 16,1 7-3-16,2 2 1 16,-1 1-5-16,0 0-1 0,2 4-4 15,0 0-8-15,0 2-22 0,0-3-23 0,0 0-41 16,-2-3-50-16,1-2-82 0</inkml:trace>
  <inkml:trace contextRef="#ctx0" brushRef="#br0" timeOffset="349906.7007">15377 17347 588 0,'0'0'31'0,"0"0"-8"0,0 0-5 16,0 0-7-16,0 0-4 0,0 0-5 15,0 0-5-15,0 0 0 0,0 0-1 16,0 0 3-16,-10 7 1 0,7-3 1 0,2 6-1 16,-2 1-1-16,1-7 1 0,2 6-1 15,0-2 1-15,0 2-1 16,0-1 1-16,0-4 1 0,0 3-1 16,3-5 2-16,0 1-2 0,0-1 2 0,-3-3 1 15,4 0-1-15,1 0 0 0,5 0-1 16,0-7 1-16,-6 0 0 0,5-4 2 15,-1-1 1-15,-2-1-4 0,5-3 0 16,-3 1-1-16,2-4-11 0,-1 5 9 16,0 4-8-16,1-1 10 0,-6 4-2 0,0 5 0 15,-1 0-2-15,3 2-2 0,4 0 17 16,5 9-14-16,3 4 13 16,-3 3-7-16,-3 0-3 0,-1 7-1 15,2-5 0-15,0 3-5 0,0 2 3 0,1-5 1 16,1 1 1-16,1-4-1 0,-4-5 3 15,-1-2-4-15,-1-3 2 0,-7-3 1 16,9-2 0-16,-3 0 0 0,3-4 1 16,3-7 1-16,-2-7 0 0,-4-1-2 15,-2-4 2-15,-1-2 1 0,-2 2-2 0,-3-4 3 16,-1 0-12-16,0 0-8 0,0-1 6 16,-5 5-7-16,-1-4 16 0,-1 6 0 15,2 6-4-15,-2 1 1 16,3 8-3-16,1 0-8 0,1 2-12 0,2 4-33 15,0 0-21-15,0 0-30 0,0 0-45 16</inkml:trace>
  <inkml:trace contextRef="#ctx0" brushRef="#br0" timeOffset="350298.482">15945 17451 585 0,'0'0'33'0,"0"0"-15"0,0 0-9 16,0 0 0-16,0 0-2 0,0 0-3 0,0 0-1 15,0 0-1-15,0 0-3 0,9-21 1 16,-9 20 0-16,2 1 0 0,-2 0 1 15,1 0 0-15,-1 0 1 0,0 2 0 16,0 10 2-16,0-1-1 0,0 5 3 16,-3-6-3-16,-3 0-1 0,2 0-1 0,-3-2-2 15,1-1 2-15,3-4 0 0,2 2 1 16,1-5-2-16,-2 0-1 16,2 0-2-16,0 2 3 0,0-2 0 15,0 8 0-15,2 0 1 0,8-1-1 0,6 6-1 16,2-6-3-16,6 0 2 0,5-3-1 15,5 2-2-15,5-3-10 0,3-1-22 16,4-2-43-16,-2 0-102 0,-2 0-91 16</inkml:trace>
  <inkml:trace contextRef="#ctx0" brushRef="#br0" timeOffset="351299.5064">21063 16681 257 0,'0'0'43'0,"0"0"1"0,0 0-1 15,0 0-3-15,0 0-9 0,0 0-11 16,0 0-9-16,0 0-8 0,0 0-4 15,-42-29 0-15,31 40 1 0,-4 6 2 16,-2 8-3-16,1 2 0 0,-1 2 1 0,-2 4 0 16,1-1 2-16,1 1-4 15,1-1 1-15,0-4 1 0,0-4 0 16,0-5 2-16,2 0 4 0,3-9-1 16,3-3 2-16,-1-4 4 0,-1-3 0 0,-6-8 1 15,-2-3-2-15,5-5-5 0,1-4-2 16,1-3 0-16,3-4-2 0,1-2 3 15,3 2-4-15,2-1 1 0,2 4-2 16,0 3 1-16,0 4 0 0,4 3 0 16,1 5 1-16,-2 6-3 0,0-1-2 0,1 4 2 15,7 0-1-15,4 2 3 0,5 9 2 16,-2 6-4-16,2 5 2 0,0 5-1 16,-1 3-1-16,1 2-1 15,-2 3 3-15,3-2-2 0,1-1-1 0,2-2 0 16,1-2-1-16,3-4 2 0,1-4-2 15,1-2-2-15,0-4 0 0,1-4-14 16,-1-2-21-16,0-5-25 0,1-3-39 16,-1 0-39-16</inkml:trace>
  <inkml:trace contextRef="#ctx0" brushRef="#br0" timeOffset="351612.661">21533 16874 446 0,'0'0'40'0,"0"0"-9"0,0 0-13 16,0 0-10-16,0 0-5 0,0 0-5 15,0 0-1-15,0 0 0 0,0 0-2 16,0 0 0-16,64-40-8 0,-41 35-10 16,-6 0-22-16,-8 3-32 0,3 2-26 0,-5 0-40 15</inkml:trace>
  <inkml:trace contextRef="#ctx0" brushRef="#br0" timeOffset="351827.5047">21438 17078 387 0,'0'0'75'0,"0"0"-14"16,0 0-16-16,0 0-16 0,0 0-11 15,0 0-9-15,0 0-5 0,0 0-3 16,0 0-1-16,0 0-2 0,101 59-2 16,-71-59-5-16,6 0-8 0,0 0-26 15,6-2-56-15,3-3-82 0,-1 0-93 0</inkml:trace>
  <inkml:trace contextRef="#ctx0" brushRef="#br0" timeOffset="352678.4544">22714 16531 122 0,'0'0'46'15,"0"0"6"-15,0 0 5 0,0 0-12 16,0 0-8-16,0 0-14 0,0 0-7 0,-5-82-2 16,5 73-4-16,0 5-2 0,3-5-4 15,1 6-1-15,2-4-1 0,1 0-1 16,2 2-1-16,1 1 0 0,0 1 0 15,2 2-1-15,2 1 2 0,2 0-2 16,-5 0 2-16,4 1 2 0,-4 8 3 0,-3 4 1 16,0 4 2-16,-2 1 5 15,-4 6-6-15,-2-1 6 0,0 2-5 16,-5 0-3-16,-2 3 1 0,-2-6-2 16,-1 1-1-16,0-1-1 0,0-2-2 0,-1-4-2 15,3-2 2-15,1-4-2 0,2-2 1 16,2-5-2-16,1 3 0 0,2-6 0 15,-1 0-1-15,1 0-1 0,0 0-4 16,-2 0-9-16,2 0-10 0,-1 1-27 16,-1 7-32-16,-1-1-50 0</inkml:trace>
  <inkml:trace contextRef="#ctx0" brushRef="#br0" timeOffset="353015.672">22969 16415 421 0,'0'0'62'0,"0"0"-17"0,0 0-15 0,0 0-14 15,0 0-5-15,0 0-4 0,0 0-5 16,0 0-2-16,0 0-2 0,0 0-1 16,0-25 1-16,7 25 0 0,5 3 2 15,4 8-2-15,2 5 1 0,-4 8 8 16,-3 0-8-16,1 5 3 0,-5-1-3 0,-3 1-3 16,-2 1 0-16,-2-2-1 0,0 0-2 15,0-3-4-15,-6 0-5 0,-1-2-19 16,-2 4-23-16,-4-5-45 0,0 3-47 15</inkml:trace>
  <inkml:trace contextRef="#ctx0" brushRef="#br0" timeOffset="353234.3346">22687 17098 470 0,'0'0'41'16,"0"0"-16"-16,0 0-9 0,0 0-7 0,0 0-6 15,0 0-2-15,0 0-1 0,0 0-4 16,0 0-5-16,0 0-17 16,4-12-51-16,12 6-52 0,-1-1-119 15</inkml:trace>
  <inkml:trace contextRef="#ctx0" brushRef="#br0" timeOffset="353427.3719">23313 17016 616 0,'0'0'31'0,"0"0"-9"15,0 0-12-15,0 0-10 0,0 0-2 16,0 0-10-16,0 0-28 0,0 0-109 16,0 0-153-16</inkml:trace>
  <inkml:trace contextRef="#ctx0" brushRef="#br0" timeOffset="356155.4807">11680 16962 180 0,'0'0'38'0,"0"0"-4"0,0 0-1 16,0 0-3-16,0 0 1 0,0 0-3 15,0 0 0-15,0 0 0 0,0 0-3 16,-21 26-5-16,21-24-4 0,-1-2-2 15,1 0-3-15,0 1-4 0,0-1-5 16,10-3-2-16,6-4 1 0,10-5 1 16,-3 2-2-16,3 5 0 0,0 0 0 15,-8 2-3-15,2 3 0 0,1 0 0 16,0 0 2-16,6 0 0 0,-1 0 1 16,-7 0 0-16,0 0 0 0,-1 0 0 0,-4 0 1 15,6 0-3-15,-10-3-2 0,3 0-4 16,-3 1-7-16,-6 2-11 0,2-3-24 15,-6 3-29-15,0-1-39 0,0 1-36 16</inkml:trace>
  <inkml:trace contextRef="#ctx0" brushRef="#br0" timeOffset="356395.7016">11551 17140 451 0,'0'0'33'0,"0"0"-16"0,0 0-14 16,0 0-1-16,0 0-3 0,0 0 1 16,0 0 4-16,0 0-3 0,0 0-1 15,91 20 1-15,-59-18-2 0,1-1 0 16,5-1-4-16,5 0-17 0,2-3-52 15,7-3-96-15</inkml:trace>
  <inkml:trace contextRef="#ctx0" brushRef="#br0" timeOffset="358051.7405">28185 3569 289 0,'0'0'56'0,"0"0"-7"16,0 0-6-16,0 0-9 0,0 0-8 15,0 0-7-15,0 0-5 0,0 0-5 16,0 0-5-16,0 0-3 0,0-34-3 16,0 33-2-16,0 1 2 0,0 0 1 15,0 1 2-15,3 10 0 0,-1 9 0 0,2 3-1 16,0-3 1-16,-1-1-1 0,0-3 1 16,0-2-1-16,-2-4-1 15,2 1 1-15,0 0 1 0,1-2-1 16,-1 0 1-16,-1-4 0 0,3 2-1 0,-2-4 0 15,-1 0 1-15,1 2 0 0,-3-5 5 16,0 0 0-16,0 0 3 0,7 0 1 16,7 0-3-16,5-10 0 0,9-3-4 15,1-4-1-15,-1-3-1 0,1-1 0 16,-1-1 0-16,-2-1 0 0,-4-1 0 0,1 0-1 16,-3 4-1-16,-3 0 1 0,1 3 1 15,-5 1 0-15,1 1-1 0,-4 7 0 16,-1-2-1-16,-2 5 2 0,-4 3-1 15,0-1-1-15,-3 3-2 0,0-2-11 16,0 2-23-16,1-1-50 0,1 0-57 0,-1 1-122 16</inkml:trace>
  <inkml:trace contextRef="#ctx0" brushRef="#br0" timeOffset="359254.9556">31294 4505 186 0,'0'0'22'15,"0"0"-9"-15,0 0-6 0,0 0-2 16,0 0 0-16,0 0 2 0,0 0 6 16,0 0-4-16,0 0 6 0,41-21-4 0,-23 16-2 15,1 0 1-15,-4 2-1 0,-1-1 3 16,-4 3-1-16,-1-2 2 0,1-1 0 15,-6 3-2-15,1-1-1 0,-1 1-3 16,0-1-2-16,7-1-3 0,3 0-1 16,1-1 0-16,5-3-1 0,3 2 0 0,3-2-1 15,3 0-5-15,1-1-2 0,-2 2-3 16,1-1-2-16,-2 3 5 16,-1 0 0-16,-1 1-1 0,-7 0-3 15,-2 2-11-15,-5-1-26 0,-6 0-17 0,2 2-9 16,-5 2-24-16</inkml:trace>
  <inkml:trace contextRef="#ctx0" brushRef="#br0" timeOffset="360206.5788">32491 3917 174 0,'0'0'57'0,"0"0"-1"0,0 0-7 16,0 0-3-16,0 0-9 0,0 0 1 15,0 0-5-15,0 0-3 16,0 0 0-16,5-55-7 0,-5 55-6 0,-3-5-5 15,1 0-3-15,1 1-4 0,0-1 1 16,1 5-1-16,0-1 1 0,0 1-2 16,0-2-2-16,-2 1-1 0,2-1-1 15,-1 0-2-15,1 2-1 0,-2-1-1 16,2 1-3-16,0-2 1 0,0 2-1 0,0 0 2 16,0 0 1-16,0 0 3 0,0 11 6 15,0 0-4-15,0 7 3 0,0-1-3 16,0-5-1-16,0 6 0 0,2-6 0 15,-2-1-1-15,0 1 1 0,3-2 0 16,-2 1 0-16,0-6 0 0,2-1 1 16,-3-4-1-16,0 0 2 0,0 0 0 15,0 2 2-15,2-1 3 0,-2 1-1 16,0-2 0-16,0 2-2 0,1-2-2 16,2 0-2-16,4-11-1 0,3-5 1 15,2 0 0-15,1-1-1 0,0 0 0 0,-1 2-5 16,2 0 7-16,-1 0-2 0,1 0 2 15,0 0 0-15,3 1-6 0,-2 2-1 16,3-1 1-16,-6 5 1 0,1 0-2 16,-5 2-2-16,-5 3-2 0,2 1-15 0,-5 2-22 15,0-1-38-15,0 1-50 0,0 0-116 16</inkml:trace>
  <inkml:trace contextRef="#ctx0" brushRef="#br0" timeOffset="360630.771">32293 4009 373 0,'0'0'70'0,"0"0"-9"0,0 0-21 16,0 0-16-16,0 0-13 0,0 0-10 16,0 0-5-16,0 0 1 0,0 0-1 15,0 0 4-15,9-11 1 0,-3 25-1 16,3 3 0-16,-1 0 0 0,-1 0-1 0,-2-3 1 16,1 0 0-16,-1-1 0 0,1-3 0 15,0 5 0-15,1-3 1 0,-3-5 0 16,4 4 1-16,-1-4 0 0,1-2 0 15,1-1 1-15,4-4-2 0,8 0 0 16,0 0-1-16,8-4-2 0,0-6 2 16,-3-3 6-16,-3 0-6 0,-1-3 6 15,-1 0-1-15,-3-3-6 0,-1 3 6 16,-2-3-6-16,1 1 1 0,-5 1 0 16,2 2-1-16,-6 5 0 0,2-2-2 0,0 1-5 15,-2 4-18-15,2-4-35 0,-2 6-50 16,-4 2-66-16</inkml:trace>
  <inkml:trace contextRef="#ctx0" brushRef="#br0" timeOffset="364059.3521">10212 2643 244 0,'0'0'49'16,"0"0"-19"-16,0 0 3 0,0 0-2 15,0 0-7-15,0 0-12 0,0 0-6 16,0 0-6-16,0 0-5 0,0 0 4 16,-9-22-10-16,9 22 4 0,0 0-6 15,0 0 5-15,0 0 6 0,0 7 4 0,7 4 4 16,2 3 1-16,0 0-1 0,-2-1-1 16,1-4-2-16,0 2-3 0,-4-4-1 15,2 0-2-15,-2 0 3 0,3-1 0 16,-1 2 0-16,0-4 1 0,0 3 2 15,-3-4-2-15,0-1 2 0,-3-2 4 16,0 0 5-16,0 0 9 0,1 0 5 16,1 2 4-16,3-2-4 0,4-4-7 15,1-10-6-15,7-4-7 0,-2-6-1 16,7-2-3-16,-2-3 3 0,-1-2-9 0,-1 2-5 16,0 1 4-16,-2-1-7 0,-2 4 10 15,1 5 2-15,-7 6 0 0,-2 6 0 16,-3 5 0-16,-3 3-1 0,0-1-1 15,0 1-4-15,2 0-1 0,-2-2-6 16,2 2-8-16,-2-2-8 0,2 2-20 0,-1 0-33 16,6 0-35-16,-1 0-111 0</inkml:trace>
  <inkml:trace contextRef="#ctx0" brushRef="#br0" timeOffset="365594.7952">15571 2737 151 0,'0'0'54'15,"0"0"-5"-15,0 0-6 0,0 0-16 16,0 0-13-16,0 0-2 0,0 0 1 16,0 0 0-16,0 0 1 15,-16-43-5-15,16 43-3 0,0-1-4 0,0-1 3 16,0 0 0-16,0 1 1 0,0 0 0 15,0-1-3-15,0 0-2 0,0 1-1 16,0-1-2-16,-1 0-2 0,1 1-6 16,0 1 1-16,0-1 1 0,0 1 4 15,0 0 4-15,0 0-2 0,0 0 2 0,0 0-2 16,0 2-1-16,1 8 2 0,3-3 0 16,1 3 2-16,0-1 1 15,0 0 2-15,-1 0-2 0,0-2-1 0,1 3-1 16,1-4 0-16,-2 1-1 0,0-3 1 15,-1 1-4-15,1-1 3 0,-1-2 1 16,0 2 1-16,-3-4 3 0,0 0-2 16,0 0 3-16,2 1 0 0,-1-1 6 15,1 1 3-15,-1-1 4 0,1 0 2 16,5 0-1-16,6-2-5 0,3-8-4 0,5-5-2 16,1 0-4-16,-3-3-1 0,1 0-1 15,0-2 0-15,-1 1 1 0,1-2-3 16,-1 1-5-16,-1-2 6 0,-1-1-8 15,0 2-2-15,1 1 9 0,-4 4-11 16,-4 3 11-16,-1 6 2 0,-6 4 0 16,-3 3 0-16,0-2-1 0,0 2-2 15,1-2-5-15,1 1-11 0,-2 1-24 16,1-1-31-16,-1 1-22 0,2 0-4 16,-1 0-15-16</inkml:trace>
  <inkml:trace contextRef="#ctx0" brushRef="#br0" timeOffset="366027.6442">15494 2785 268 0,'0'0'65'16,"0"0"9"-16,0 0-13 0,0 0-16 16,0 0-13-16,0 0-8 0,0 0-7 15,0 0-5-15,0 0-3 0,9-46-5 0,-9 45-2 16,0 0-3-16,0-1-2 0,0 2-4 16,0-2 2-16,0 2 2 0,2 0 3 15,0 2 0-15,4 7 0 0,-2-2 0 16,1 4 0-16,2 3 0 0,-4-7 0 15,7 8 0-15,-4-8-2 0,0-2 1 16,-1 4 1-16,3-4-3 0,0 2 3 16,1-3 0-16,1-1 0 0,3-1 3 15,5-2 0-15,2 0 0 0,6-8 1 16,0-3-2-16,1-4 1 0,1-2-1 0,1-1 0 16,0-3-2-16,-2 2-2 0,-1-3-5 15,1 1 1-15,1-1-1 0,1-1-4 16,0-2-21-16,-2 1-13 0,-2 5-47 15,-6 4-50-15,-2 8-83 0</inkml:trace>
  <inkml:trace contextRef="#ctx0" brushRef="#br0" timeOffset="367775.4587">16956 17319 116 0,'0'0'36'0,"0"0"4"15,0 0-6-15,0 0 6 0,0 0-3 16,0 0-14-16,0 0 7 0,0 0-23 0,0 0 10 16,-40-60-6-16,38 59 3 0,2 1-5 15,0 0-3-15,-1-4-5 0,1 2-2 16,-2 2 14-16,2 0-13 0,0 0 15 15,0 0-14-15,0 0 0 0,0 2 1 16,0 4-2-16,2 6 0 0,1 8 4 16,1-3 13-16,2 5-7 0,-2 1 16 15,-1-2-18-15,1 1-2 0,-2-7-4 16,1 0-3-16,1-1 0 0,1-4 2 16,3 2 1-16,-1 0 2 0,-1-4-1 0,4 2 2 15,-1-2-2-15,-2-1-1 0,2-2 1 16,1-5-1-16,4 2 1 0,4-2 1 15,2-4 2-15,2-7-3 0,4-3 0 16,3-6-1-16,5-3-2 0,7-7-1 16,4 0 2-16,0-5-16 0,1 0-3 0,-1 1 4 15,1-2-6-15,-3 5 18 0,-1 2-3 16,-1 4 1-16,-5 3 4 0,-6 4 0 16,-4 2 1-16,-10 7-1 15,-7 4-2-15,-4 4-2 0,-5 1-4 0,0 0-7 16,0 0-9-16,0 0-21 0,0 0-27 15,0 0-32-15,-9 3-63 0</inkml:trace>
  <inkml:trace contextRef="#ctx0" brushRef="#br0" timeOffset="368196.9612">16780 17605 366 0,'0'0'47'16,"0"0"6"-16,0 0-13 0,0 0-10 15,0 0-12-15,0 0-9 0,0 0-4 16,0 0-2-16,0 0-1 0,0 0-3 15,-23-15-1-15,21 15 0 0,2 0-2 16,0 0 4-16,0 0 4 0,0 8-4 0,5 5 5 16,1-1-1-16,0 3 0 15,2-1 3-15,-1 1 0 0,3 5 0 16,3-5 2-16,0-1-4 0,4-3-3 16,1-1 2-16,4 0 1 0,2-5-5 0,4-2 0 15,2-2 0-15,2-1 0 0,4-1 4 16,0-7-3-16,5 1-2 0,0-9 1 15,3 0-4-15,1-2 0 0,-3-3-5 16,-2-1-4-16,1 2-11 0,-5-1-11 16,-3 0-31-16,-1 1-31 0,-3-3-24 0,-2 4-37 15</inkml:trace>
  <inkml:trace contextRef="#ctx0" brushRef="#br0" timeOffset="368950.8777">20667 17702 110 0,'0'0'31'0,"0"0"3"0,0 0 7 16,0 0 3-16,0 0-4 0,0 0-4 15,97-22-4-15,-61 22-2 0,7 0-7 0,5 0-4 16,4-3-1-16,4-1-3 0,5-2 1 15,6 0 0-15,7-2-3 0,6-3 0 16,10 1-4-16,3-4-2 0,7-1-1 16,5-3-2-16,2-2-2 0,6 3 1 15,4-4 3-15,0 2-4 0,3 2 2 0,2-1-3 16,-1-1 1-16,-1 1-2 0,0 1 2 16,-3 1 0-16,-7 4 0 0,-4 0 1 15,-7 3-1-15,-5 4-1 16,-7 2-1-16,-9-1-2 0,-6 2 0 0,-11 2 0 15,-11 0-1-15,-9 0-2 0,-9 0-3 16,-13 2-4-16,-8-1-2 0,-6 2 1 16,-5-3-6-16,0 3-4 0,-5 6-21 15,-7 0-25-15,-9 1-37 0,-6-2-49 16</inkml:trace>
  <inkml:trace contextRef="#ctx0" brushRef="#br0" timeOffset="369359.1003">21044 17824 297 0,'0'0'-2'16,"0"0"9"-16,0 0-3 0,0 0 5 16,0 0 6-16,0 0 11 0,0 0 16 0,0 0 11 15,0 0-2-15,35 42-11 0,-7-41-8 16,10-1-15-16,7 0-4 16,7-1 2-16,8-5-5 0,6-2 4 15,8-3-3-15,7-1 1 0,8 0-7 0,10-8-2 16,5-1-1-16,7 0-1 0,3-2 2 15,1 3-1-15,2-2-1 0,0 1-3 16,-3-4 4-16,1 1-3 0,-4-1 2 16,-3 0-1-16,-5 5-1 0,-6-1 0 15,-6 1 1-15,-7 3-1 0,-7 4 0 0,-12-1-2 16,-10 5-4-16,-13 4-10 0,-15 2-28 16,-11 3-45-16,-16 0-121 0,-7 6-62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5:19:58.573"/>
    </inkml:context>
    <inkml:brush xml:id="br0">
      <inkml:brushProperty name="width" value="0.05292" units="cm"/>
      <inkml:brushProperty name="height" value="0.05292" units="cm"/>
      <inkml:brushProperty name="color" value="#FF0000"/>
    </inkml:brush>
  </inkml:definitions>
  <inkml:trace contextRef="#ctx0" brushRef="#br0">2792 10481 82 0,'0'0'32'0,"0"0"1"16,0 0-3-16,0 0-11 0,0 0-8 15,0 0-5-15,0 0-6 0,0 0-4 16,-13-6-3-16,12 5-3 0,1 1-3 15,-2-2 2-15,2 2 5 0,0 0 5 16,0 0 5-16,0 0-1 0,0 0 2 16,0 0-3-16,3 0-1 0,3 7 3 15,7 3-3-15,-6-5 1 0,3 6-1 0,0-2-2 16,2 2 0-16,2 1 3 0,-5-3 0 16,1-1-4-16,3-2 2 0,-4-2 6 15,4 5 0-15,-3-7 7 16,0 1-1-16,0 0-5 0,0-1 2 0,2-1-2 15,-2-1 1-15,3 0-1 0,-3 0 0 16,6-4 1-16,-3-7-1 0,7-7-3 16,1-7 3-16,-1-5-8 0,1-6 3 15,0-5-1-15,2-3 0 0,0-2 1 16,-3-1-2-16,2 2 1 0,-2 1-1 0,-2 4-3 16,2 5 1-16,-3 3-2 0,2 3 1 15,0 4 1-15,-3 0-2 0,-2 3 1 16,1 4-7-16,-7 4 3 0,-1 6-9 15,-1 2-7-15,-3 3-14 0,0 0-10 16,0 0-9-16,-3 3-13 0</inkml:trace>
  <inkml:trace contextRef="#ctx0" brushRef="#br0" timeOffset="547.9009">2617 10779 142 0,'0'0'64'16,"0"0"-3"-16,0 0-12 0,0 0-16 16,0 0-15-16,0 0-4 0,0 0-3 15,0 0-3-15,0 0-4 0,0 0-5 0,-38-38-4 16,37 36-2-16,1 2-3 0,-2-2-3 16,2 2-2-16,-1 0 3 0,1 0 4 15,0 0 6-15,0 0 11 0,3 4 1 16,6 5-4-16,1 4 2 0,4-1-7 15,1 0 5-15,-1 1 1 0,-1-1-4 16,3 2 3-16,-3-3-6 0,3 2 2 16,-7-5-2-16,1 2-3 0,1-2-1 15,-5-3 2-15,7 3 1 0,-3-3 2 16,-1-3-1-16,1-1 6 0,3-1 4 0,6-1 2 16,1-10 2-16,9-9-7 0,3-6-2 15,1-9 2-15,8-6-3 0,3-7-1 16,0-5-4-16,2-5-5 0,-4-3 4 15,-1 0-4-15,-1-1 5 0,-4 2 0 16,0 3-1-16,-4 7-4 0,-3 8-1 0,-3 9 1 16,-7 5-5-16,0 9-5 0,-9 6-15 15,-2 6-18-15,-3 4-16 0,-5 3-8 16,4 0-5-16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1T04:44:07.690"/>
    </inkml:context>
    <inkml:brush xml:id="br0">
      <inkml:brushProperty name="width" value="0.05292" units="cm"/>
      <inkml:brushProperty name="height" value="0.05292" units="cm"/>
      <inkml:brushProperty name="color" value="#FF0000"/>
    </inkml:brush>
  </inkml:definitions>
  <inkml:trace contextRef="#ctx0" brushRef="#br0">4805 6415 17 0,'0'0'9'16,"0"0"2"-16,0 0-3 0,0 0 0 16,0 0-2-16,0 0-3 0,0 0-1 15,0 0 0-15,0 0-4 0,-13-8 1 16,11 8-3-16,2-1-1 0,-2 1 2 0,2 0 2 16,0 0 2-16,0 0-1 0,0 0 2 15,0 0-2-15,0 0 0 16,0 0 0-16,0 0 1 0,2 0-1 15,0 0 0-15,2 0 0 0,-1 1-1 0,4 5 1 16,-1-1 1-16,-3-1-1 0,3 2 2 16,-5-1 1-16,-1-2-2 0,3 2 1 15,-3-5 0-15,0 0 2 0,0 0 2 16,0 0 2-16,3 2 7 0,-3 0 4 16,0-1 1-16,0 1-2 0,0-1-4 0,0 0-5 15,0 2-3-15,0-3 0 0,0 0-1 16,0 1-1-16,0-1-2 15,-6 0-1-15,5-1-1 0,-3-3-1 16,1 1-1-16,1-2-2 0,2-2-1 0,0-5 0 16,0 1 0-16,0 7-3 0,0-1 0 15,0 5 1-15,0-2-1 0,0 2 2 16,0-1 2-16,2-3 4 0,1 0 1 16,1 2 1-16,-3-1-4 0,-1 3-1 15,0-2 0-15,0 2 2 0,3 0-2 0,-3 0 3 16,3 0 0-16,3 0-1 0,0 0 2 15,-2 0-2-15,2 0 1 0,-6 0 1 16,0 0 0-16,0 0 1 0,0 0 4 16,4 0 3-16,-4 0 0 0,0 2 0 15,0 2-1-15,-7 5-4 0,-2 1 2 0,-1-1-2 16,-1 1 1-16,5-4 1 16,1-2 1-16,1-1 3 0,4-3 2 15,0 0 3-15,0 0 3 0,-3 2 0 16,3-2-2-16,0 0-4 0,-3 2-5 0,3-2-5 15,0 0-8-15,0 1-6 0,0-1-5 16,0 0 1-16,0 0 5 0,0-5 6 16,0-2 4-16,6 0-1 0,-2 3-4 15,-1 2 0-15,-3 2 0 0,0-3 0 16,0 3 4-16,8 0-1 0,-3 0 1 0,7 0-3 16,-2 0 2-16,-7 0 0 0,7 3 2 15,-6-1 4-15,-1 0-2 0,0 1 1 16,-3-3 1-16,0 0 0 15,0 0 3-15,3 1 3 0,-3 1 1 0,0 0-1 16,0-1-2-16,0 4-4 0,-3 2-2 16,-7 4-1-16,-6 0-1 0,3 2 1 15,2-3 0-15,-1-1-4 0,6-2 3 16,2-4 0-16,1 0-2 0,3-3 5 16,-2 0-2-16,2 0-2 0,-2 2 5 0,0-1-6 15,2 1 1-15,-1-2 0 0,1 0-4 16,-2 0 5-16,2 0-2 0,0 0 1 15,0 3-2-15,0-3 2 0,0 0 0 16,0 0 2-16,0 0 0 0,2-3 1 16,3 0 0-16,1-2-1 0,-3 2-1 15,0 0-1-15,1-1-1 0,-4 4 2 16,0-1-1-16,0 1 0 0,2 0 1 16,-1 0 0-16,1 0 0 0,-1 0 1 15,1 0 0-15,-1 0 0 0,1 0 1 0,-1 0-1 16,2 0 0-16,-2 0 0 0,-1 0 1 15,3 0 3-15,-3 1 2 0,3 2 1 16,-3-2 0-16,0 1 1 0,0-1 2 16,0 3-1-16,0 0 4 0,-3-1 1 15,0 1-2-15,3-4 2 0,0 0-3 0,-5 0-1 16,-1 0-2-16,1 0-3 0,1 0 1 16,-2 0-2-16,5-1-4 15,-4-2-3-15,1 1-1 0,4 2-1 16,-1-1-1-16,1 1-1 0,0-2-1 0,0 0-1 15,0-3 3-15,0-6 1 0,3 2 4 16,4-4-2-16,-3 8-2 0,-1 2-1 16,6-3-1-16,-5 4 0 0,2-1 3 15,1-1-1-15,-3 3 4 0,1 0-2 16,-1-1 2-16,-4 2-1 0,0-1 1 0,0 1-1 16,2 0 4-16,-1 0 1 0,-1 0 4 15,3 0 0-15,-3 0-1 16,0 0 0-16,0 0-4 0,0 0 2 15,0 0-2-15,-3 0-1 0,-1 0 0 0,1 3 2 16,3-3-1-16,-2 0 3 0,2 0-2 16,-1 1-2-16,-1-1-3 0,1 0-8 15,-2 1-10-15,3-1-10 0,0 0-16 16,0 3-50-16</inkml:trace>
  <inkml:trace contextRef="#ctx0" brushRef="#br0" timeOffset="997.9177">5794 6089 130 0,'0'0'31'15,"0"0"-3"-15,0 0-3 0,0 0-6 0,0 0-5 16,0 0-1-16,0 0-4 0,0 0 4 16,0 0-2-16,0 0-3 0,-29-1-1 15,28 1-5-15,-1-2-3 0,1 2-2 16,-1 0-2-16,1 0-3 0,1 0 0 16,-2-1-4-16,2 1-1 0,-1 0 4 0,1 0 3 15,0-1 5-15,0 1 2 0,0 0-1 16,0-2 1-16,0 2-1 0,0 0 1 15,1-1-1-15,1 1 0 0,-1 0 1 16,1-2 0-16,-1 2 5 0,1 0 6 16,-1-1 0-16,1 1-2 0,-2 0 0 15,1-2-7-15,-1 0 3 0,0 1 0 16,0-4 2-16,-1 1 0 0,-5-4 0 16,0 2 3-16,3 3 0 0,-4-3 7 15,3 3-2-15,-1 0-2 0,-2-1-1 0,4 2-5 16,0-1-5-16,0 1 3 0,3 2-2 15,-1-1 2-15,1 1-4 0,-2 0 0 16,1-2 1-16,-1 2-3 0,0-1 2 16,-4-1-1-16,0 0 1 0,3 0-2 15,0 0 2-15,3 2-2 0,-7 0 0 0,0 0 0 16,-5 0 0-16,-4 0-2 0,3 2 2 16,-3 5-1-16,-1 3 0 15,10-3-1-15,-6 4 1 0,6-1-1 16,1-1 1-16,-3 5 0 0,2 1 0 0,3-6 1 15,-1 6 0-15,4-3-1 0,-1-2 0 16,1 2-2-16,1-1 0 0,0-1 1 16,0 2-1-16,0 0 2 0,0-1-1 15,4 3 2-15,2-1-1 0,1-1 0 16,3 5-1-16,-1-1 1 0,5-3 1 0,-2-1 1 16,7 0 1-16,-3-1 0 0,1-2 1 15,-1-2-2-15,0-2 0 0,-3-1-1 16,4-1 0-16,-5-2 1 15,5-1 2-15,2 0 1 0,0-4-1 0,4-7 0 16,-3-1-1-16,2-5-1 0,-2 0-6 16,-1-3-5-16,3 1-4 0,-2-1-10 15,-3 2-22-15,-4 4-20 0,-1 3-41 16,-3 5-77-16</inkml:trace>
  <inkml:trace contextRef="#ctx0" brushRef="#br0" timeOffset="1746.6748">5793 6054 97 0,'0'0'28'0,"0"0"-1"0,0 0-6 16,0 0-5-16,0 0-3 0,0 0-7 15,0 0 1-15,0 0-1 0,0 0-1 16,0 0 6-16,-41-52 3 0,35 47 7 0,1 4 4 16,0-3-7-16,-2 0-3 0,1 2-9 15,3 1-4-15,-8-3 1 0,5 2-1 16,3 0 0-16,-1 1 1 0,4 1 0 15,-2-2 1-15,2 2 0 0,-1 0 0 16,-1 0-3-16,1 0 1 0,-1 0 0 16,-6 0 0-16,2 0-1 0,2 0-1 15,-5 0 1-15,3 0 0 0,-1 5 0 16,0 1 1-16,1 0 0 0,0 2 0 16,0-1 0-16,-4 5 0 0,6-3 1 0,-3 5-1 15,1 1 0-15,1-5-1 0,0 5 1 16,2-7-2-16,0-3-2 0,3 6 1 15,0-5 0-15,-1 4 2 0,-1 2 0 16,2-2 3-16,-1 2-2 0,1 0 0 16,0 2 0-16,0-7-2 0,0 2-2 0,0-3 1 15,0 6 1-15,0-2 0 16,0 0 1-16,0 0 2 0,3-2-2 16,4 6 1-16,1-3-1 0,1 3 4 15,0-6 0-15,2 2 1 0,-2-3 1 0,1-2-1 16,3 1-1-16,2-1-1 0,-5-4 0 15,9-1-1-15,-1 0 0 0,0-1-1 16,6-7-2-16,-1-2-2 0,-2-3-2 16,-1 0-4-16,3-1-6 0,-4 2-29 15,1-6-19-15,0 2-35 0,-5 0-119 0</inkml:trace>
  <inkml:trace contextRef="#ctx0" brushRef="#br0" timeOffset="62314.8245">3796 15710 20 0,'0'0'23'0,"0"0"3"0,0 0 4 0,0 0-3 16,0 0 1-16,0 0-9 0,0 0-6 16,0 0 0-16,0 0 4 0,1 0 9 15,-2 0 7-15,-7 0-5 0,1 2-3 16,-4-2-10-16,-1 0-6 0,-1 0 2 16,-3 0-3-16,3 0 0 0,-7 0 2 0,5 0-2 15,-8 0 0-15,3 1-2 0,0-1-3 16,1 0 3-16,-3 0 1 0,3 0-1 15,-1 0 2-15,-4 0-3 16,-1 0-3-16,3 0 1 0,-1 0 3 0,0 0 7 16,-3 0-1-16,2 0-1 0,-4 0-1 15,-3 0-7-15,-3 0 2 0,-1-1 0 16,-1-1 3-16,0 1-1 0,0-2 0 16,-6 1-1-16,4-1 1 0,-1-1 1 15,-3 1 1-15,3 0-2 0,0-2-1 0,3 0-7 16,0 1 1-16,-3-1 2 0,4-1 2 15,-1 3-4-15,1 0 5 0,-1 0-2 16,4 0-3-16,-1 0 3 0,-2 2-2 16,1-1-1-16,-1-1 0 0,-1 0-1 15,-5 1-2-15,2-1 1 0,-4 2 1 0,1 1 0 16,-1 0-1-16,2-2 1 16,5 2-1-16,1 0 2 0,5 0 0 15,1 0-2-15,0 0 5 0,0 0-4 16,0 0 5-16,3 0 1 0,-4 0-4 0,1 0 3 15,0 0-4-15,7-1 0 0,3 1 0 16,2-1 2-16,-2-3-3 0,2 3 0 16,-5-4 0-16,-1 2-2 0,4-1 2 15,5-1-2-15,-2 0 1 0,1 1 1 16,4 1 0-16,-4-3 1 0,5 3 0 0,0 0 1 16,0-1-1-16,7 2 1 0,-6-1-1 15,4 1 0-15,-1 1-1 16,3-1 1-16,3 2 0 0,-3-2 1 15,3 2 0-15,0 0-2 0,-3 0 0 0,3 0-1 16,0 0-3-16,0 0 3 0,-1 0 0 16,1-1 0-16,-2 1 0 0,2 0 1 15,-1 0-1-15,1 0 2 0,-2 0 1 16,2 0 0-16,-1 0 0 0,1 0-1 16,0 0 1-16,0 0 1 0,-2 0 0 0,2 0-1 15,0 0 0-15,-1 0-1 0,1 0 1 16,0 0 0-16,0 0-1 0,0 0 0 15,-4 0 0-15,4 0 0 16,0 0-1-16,0 0 1 0,0 0-3 0,0 0 0 16,0 0 1-16,0 0 0 0,7 3 1 15,3 7 1-15,7 1 1 0,-2 3-1 16,2-1 1-16,-1 1-1 0,1 2-2 16,-2-3 1-16,2-1-1 0,-2 2-1 15,-1-2 2-15,-1 0-1 0,-1 1 2 0,1-3 0 16,-6-1-2-16,3 0 0 0,-1-2 2 15,-5 0-1-15,2-1 2 0,-3-3 0 16,1 1-1-16,-4-4 3 0,0 0-1 16,0 0 2-16,2 2 1 0,-2-2 0 15,0 0-1-15,1 1 0 0,-1-1-2 0,0 0-3 16,0 0 3-16,-3-7-1 16,-4-5-1-16,-3-4 0 0,-3-2 0 15,3 0 0-15,-2 0 0 0,1 0 0 16,-1 1-1-16,3 7 1 0,1-3 1 0,-1 1 0 15,-1 0-1-15,0 1 0 0,-2-1 0 16,8 6 0-16,-6-1 1 0,0-4 0 16,2 5 1-16,-6-3-2 0,4 0 0 15,1 3 0-15,-2-3 1 0,2 4-2 16,6 2 2-16,0 2 0 0,3 1-1 0,-3-2 1 16,3 2 1-16,0 0-2 0,-1-1 1 15,-1 1 0-15,1-2 0 16,-1 2 0-16,1-2-1 0,-1 2 0 15,1-1 0-15,-3 1 1 0,4-2 1 0,-3 2 0 16,3-1-1-16,0 1-1 0,-3-2 1 16,3 2-1-16,0 0 0 0,0 0 0 15,-3-1 0-15,3 1-1 0,0 0-1 16,0-2-1-16,-1 2 1 0,1 0-2 16,0 0 1-16,0-1-1 0,0 1 0 0,0 0 0 15,0 0 1-15,0 0 2 0,0 0 1 16,4 0 1-16,9 3 0 0,-6 0-1 15,-1-2 1-15,4 4-1 0,-4-3-1 16,-2-1 1-16,2 1-1 0,-6-2 1 16,0 0 1-16,0 0 3 0,0 0-1 0,3 1 0 15,-2-1 2-15,1 0 0 16,-1 0 1-16,-1 0 0 0,2 0-3 16,-2 0-1-16,0-3 0 0,-9-3-2 15,3-2 2-15,-2 2 0 0,-1 2-1 0,0-1 1 16,3 1 0-16,2 1 2 0,-6-2-1 15,7 2-2-15,0 0-1 0,-4-3-1 16,4 3 1-16,0 0 0 0,-7-3-1 16,9 3 0-16,-7-5-2 0,-2-6-1 15,0 1 2-15,0-1 0 0,4 1 2 0,3 3 2 16,0 0-3-16,0 1 2 0,1 4-2 16,0 0-1-16,2 5 1 15,-1-1 1-15,1 1-1 0,0-2-1 16,-3 1-2-16,3 1 0 0,0-2 2 0,0 2 1 15,0-2 1-15,3 1 0 0,4 0 0 16,3-2 0-16,9 0 0 0,-9 3 1 16,10-2-1-16,-2 1-2 0,0-1 0 15,-3 1-1-15,5-3-1 0,-4 2 1 16,-6-1 0-16,9-2 0 0,-2 2 1 0,-1-3-2 16,0 1 1-16,-3-1 2 15,0-1-1-15,-3 5 1 0,2-4 0 16,-1 1-1-16,-6 4 1 0,2-3-1 15,-4 3 0-15,3 0-1 0,-1-1 0 0,-5 2 4 16,0-1-1-16,0 1 1 0,2 0 4 16,-1 0-1-16,1-2 0 0,-1 2 1 15,-1 0 1-15,0 0-1 0,0 0-1 16,3 0 1-16,-3 0 1 0,0 0-3 16,0 0 0-16,0 0-1 0,0 0 0 0,0 0 2 15,0 0-2-15,0 0 0 0,0 0 0 16,0 0-2-16,0 0 2 0,0 0 0 15,0 0-2-15,0 0 0 0,0 0 0 16,0 0 0-16,-3 0-2 0,2 3 0 16,-2 1 0-16,-2 9-3 0,0 5 4 15,2 4 0-15,0 8 0 0,0 2 1 16,3 1-1-16,0 2-4 0,0 3 4 16,0 0-1-16,3 3 0 0,0 0 3 15,3-1-2-15,-1-4-2 0,0-3 3 0,-4-4-2 16,2-9 1-16,-3-9 0 0,3-1 1 15,-3-4-1-15,0 1 2 0,0-2 3 16,0-5-4-16,0 0 1 0,0 0-1 16,0 2-3-16,3-1 2 0,-3 1 4 15,0 0-5-15,0-1 1 0,0 0-1 0,0 1 0 16,0-2 0-16,0 1-1 16,0-1-1-16,0 2-4 0,0-2 4 15,0 1 6-15,0-1-8 0,0 0-9 16,3 3-13-16,-3-3-41 0,0 0-18 0,0 0-25 15,4 0-45-15</inkml:trace>
  <inkml:trace contextRef="#ctx0" brushRef="#br0" timeOffset="68811.9332">6871 15669 112 0,'0'0'11'0,"0"0"-5"16,0 0 7-16,0 0-3 16,0 0 3-16,0 0-7 0,0 0-3 15,0 0-6-15,0 0-2 0,0 0-3 16,-42-50-6-16,31 50-7 0,7 0-5 0,-2 0-28 15</inkml:trace>
  <inkml:trace contextRef="#ctx0" brushRef="#br0" timeOffset="93030.681">11305 10190 0 0,'0'0'4'0,"0"0"-1"0,0 0 3 15,0 0 1-15,0 0 6 0,0 0 1 16,0 0 2-16,0 0 3 0,0 0 0 16,0 0-3-16,-15 65-4 0,11-62-4 15,3 1-3-15,1-4-3 0,-3 0 1 16,3 0-1-16,0 0 0 0,-3 2 1 16,-1-2-2-16,-4 0-2 0,-2 0-3 15,0-2 1-15,6 1-1 0,-2-4 4 0,3 2-1 16,0 0-5-16,-1-7-1 0,1 7-2 15,2-3 5-15,-1-7 1 0,2 7 1 16,0-6-1-16,0 0 0 0,2 3 1 16,3 0-1-16,1 2 2 0,1 2-4 15,-4 2 3-15,6-1-3 0,-2 4 0 0,3 0 1 16,-1 0 0-16,2 0 0 0,0 2 3 16,-7 0 0-16,3 1 1 15,-2 1 0-15,-1-3 0 0,0 3-1 16,-4-4 2-16,0 0-1 0,2 3 1 0,-1 1 3 15,2 5-1-15,-3 2 1 0,0 3-2 16,0 4 0-16,0-1-2 0,-4 0 0 16,-1-4 1-16,2-4 2 0,-2-1 1 15,2 1 1-15,0-5 1 0,-3 3-1 16,3-5 4-16,0 1 2 0,0 1-1 0,3-4 1 16,-7 0-3-16,3 0 2 0,-5-2-3 15,0-1-1-15,2-4-4 0,-4-4-2 16,5 3-1-16,-1-4-1 15,2 4-1-15,1-2-3 0,1-1 1 0,2-1-3 16,1 2 1-16,0-3 2 0,0-2 2 16,1 6-1-16,8-5 1 0,-5 5 0 15,0 2-4-15,2-1 0 0,-4 5 0 16,4-4 2-16,-3 5 5 0,-1-1 1 16,1 1-1-16,-3 2-1 0,0-1 1 0,6 1 1 15,-2 0 2-15,5 0 0 0,4 3 2 16,-7 2 0-16,1 6 0 0,0 1-1 15,-4-2 0-15,1-1 1 16,-2-1-1-16,-2-1 2 0,0-1 1 0,1 1 3 16,-1-4 1-16,0 4-1 0,0 2 1 15,-1 2 1-15,-1-7 2 0,0 1 2 16,2-5 1-16,-2 0-3 0,2 0-3 16,-1 1-7-16,-1-1 0 0,1 0-2 15,-5 0-4-15,0 0-3 0,-3 0-3 0,-3-7-2 16,4 1 2-16,-2-5 1 0,2-2 0 15,2 6 0-15,-2-6 2 0,4 3 1 16,1 6 1-16,2-1 1 0,1-1-3 16,0 0 2-16,0-5-3 0,0 0 2 15,4 4 2-15,0 2 1 0,4-2 1 0,-1 3-2 16,3-1 1-16,-1 1 1 16,-5 4-1-16,9 0 1 0,-1 0 0 15,-2 0-1-15,7 0 0 0,-8 0 0 16,-2 5-1-16,0 0 2 0,-4-4 0 0,4 6 2 15,-4-2-1-15,2 3-2 0,-1 8 4 16,-2 0-1-16,-1 6 3 0,-1 0 0 16,0 0 0-16,-6-1 1 0,0-6-2 15,0 0 2-15,-1-3 1 0,2-2 0 16,-4 2 0-16,3-5 2 0,-3-2-1 0,1-1 2 16,3-2 1-16,-3 0 1 15,3-2-2-15,-6 0 1 0,2 0-2 16,0-4-1-16,-3-5-1 0,3-1-2 15,0-1-4-15,3-3-2 0,-1-1-2 0,4-2 0 16,-1 1-3-16,1-2 0 0,3 0 0 16,0 4-1-16,0-6 2 0,0 5-2 15,1 5-3-15,5-5 2 0,1 8 0 16,-1-1-1-16,0 0 0 0,0 3 5 16,0 0-1-16,2 1 4 0,-1 1 0 0,-2 1-1 15,5 0 1-15,-3 2 1 0,5 0 1 16,4 0-1-16,-5 7 2 0,4 0-1 15,-7 2 1-15,1 2 0 16,-5-2 0-16,2 5-1 0,-1-1 2 0,-4-4 0 16,-1 8 3-16,3 1-1 0,-3 1 2 15,0-1 2-15,0-1-1 0,-4-2 1 16,1-7 0-16,-5 8 0 0,4-7-1 16,-5-2 1-16,4 1-1 0,2-5 0 15,0 0 0-15,-3-3 0 0,0 0-2 0,-7 0 2 16,0-3-5-16,4-1 2 0,-2-7-2 15,2 0 0-15,3-2-2 0,-1-1-6 16,4-3-1-16,-1-1 0 0,3 5 0 16,-1-7-2-16,2 1 2 0,0 9-1 15,0-8-4-15,2 10 1 0,3 1 2 0,1-1 1 16,0 2 6-16,4-2-2 0,0 4 0 16,2-2-2-16,-4 3 1 15,-3 1-1-15,6 2-2 0,-1 0 3 16,1 0-1-16,4 5 2 0,-3 2 4 0,-2 3 1 15,-1-2 1-15,-3 5 1 0,-2 1 3 16,-4-1 0-16,3 5 2 0,-3-1 1 16,-3 1 0-16,0-1 5 0,-1-3-2 15,-1-6-1-15,-1 0 0 0,-2-1-4 16,1 0-1-16,-1-1-3 0,4-5 1 0,-6 2-1 16,4-3 2-16,-7 0 1 0,-1 0-1 15,5-3 0-15,-4-4-2 16,0-4-1-16,6-3-3 0,-5-4-1 15,4-3-2-15,2 6-1 0,3-3-1 0,3-1-1 16,0 1 1-16,0 0 2 0,3 4-4 16,1 5 6-16,1 2-1 0,0 0-3 15,2 2 4-15,-1-2-1 0,3 3-2 16,2 1 0-16,1 2-7 0,8 1-7 16,-2 2-13-16,6 14-15 0,-5 3-30 0,-3 9-60 15</inkml:trace>
  <inkml:trace contextRef="#ctx0" brushRef="#br0" timeOffset="102637.9349">11557 10584 1 0,'0'0'0'15,"0"0"4"-15,0 0-3 0,0 0-1 16,0 0-1-16,0 0 0 0,0 0 1 16,0 0 0-16,0 0 0 0,-12 0 0 0,12 0 0 15,0 0 2-15,-3 0-2 0,3 0 1 16,0 0 2-16,0 0-1 0,0 0 5 15,-1 0-6-15,1 0 1 0,-2 0 0 16,2 0-2-16,-1 0 1 0,-1 0 0 16,2 0 1-16,-1 0-4 0,-2 0 2 15,2 2 0-15,-1-2-1 0,1 1 1 16,-1 1 1-16,1 0-1 0,-1-1 3 16,1 0 1-16,-2 2 0 0,3-3 2 15,-1 2 2-15,-1 0 0 0,1-1-3 0,-1 1 1 16,1-1-1-16,-1-1-1 0,1 1-1 15,-1-1 0-15,1 2-1 0,-1-2 2 16,0 1-1-16,0-1 2 0,1 2 1 16,-2-2 0-16,0 3 1 0,-3-1 0 15,2-1-2-15,1 2 0 0,3-3-1 16,-2 0-1-16,-2 2 0 0,-1 1 0 16,0-2-2-16,2 2 0 0,-1-1-1 15,-1-1 1-15,1 1 2 0,0 0 1 16,4-2 1-16,-6 1 1 0,3 0 0 0,-1 1 1 15,1 1 3-15,-3-2-1 0,3 2 4 16,-1-3 2-16,1 4 1 0,-4-4-3 16,1 1-2-16,3 1-2 0,-7-1-3 15,5 0 1-15,-1-1-1 0,-5 2-3 16,7-1 0-16,-2-1 0 0,2 2-1 0,-3-2-1 16,1 2 2-16,0-2-1 15,-4 1-1-15,3 1 0 0,1-2 0 16,-4 1 1-16,5 1 0 0,-2-2-1 15,-3 1 1-15,4-1 4 0,-7 0-1 0,2 2 5 16,5-2 3-16,-4 0-1 0,3 0-2 16,-5 0 0-16,2 0 0 0,5 0 2 15,-6-2 0-15,7 1-3 0,-7-2-3 16,0 0-2-16,2-1-1 0,-1 1-1 16,2-1 1-16,0 1 1 0,-2-2-2 0,3 3-1 15,-6-4 1-15,3-1 0 0,1 2 2 16,-5-3-2-16,-1 0 0 0,4-1 0 15,-1 0-1-15,0 0 3 16,-2 2 0-16,8 0 2 0,-7-1-1 0,6 3 1 16,-2-2 0-16,-4 0 0 0,6 1-5 0,-5-3 2 15,2-1-4-15,2 3 2 16,-4-4 1-16,2 2 1 0,0 3-2 16,1-4 2-16,-1 0-2 0,3 4-1 15,-2-5 1-15,0 1 2 0,2 0-2 0,-4-6 0 16,2 5 1-16,3-2-2 0,0-1 3 15,-1-1-2-15,0-6 0 0,1 1 1 16,2 5 1-16,1-1 1 0,0 6 1 16,-1-2-1-16,1-6 0 0,0 7-2 15,0-8-2-15,2 2 1 0,-1 4 1 0,-1-5 1 16,3 8-1-16,-1 4-1 16,-1-7 0-16,2 8-1 0,0-8 0 15,0 1 0-15,0 6 0 0,0 2 0 16,0-3 1-16,0 1 0 0,0 1 0 0,0-8 0 15,0 1-1-15,0-5 0 0,3 0 0 16,2 1-1-16,-2 5 2 0,-2 1-1 16,2-1 1-16,2 0-1 0,0-4 0 15,-1 5-2-15,2-6 1 0,0 2 0 16,-2 2-4-16,5-3 5 0,-5 5-5 0,-1 0 4 16,6-1 1-16,-5 3-2 0,5-3 2 15,-1-2 0-15,1 1-1 16,0 1 0-16,2-1 1 0,0 1 0 0,-4 3 0 15,4-2-1-15,-5 2-1 0,1 2-7 16,1-2 5-16,0 3-1 0,4-5 1 16,0 3 7-16,5-4-3 0,-4 2 0 15,1 0 0-15,1 0 0 0,-1 0 0 16,4 1 1-16,-1-1 0 0,-4 2-2 16,6-1 1-16,-5 0-1 0,2 0 2 0,-1 1 0 15,-4 1 0-15,2 0 0 0,0 0-2 16,-3 1 1-16,3-1 0 0,3 0-1 15,-6 3 1-15,6-2 0 16,2 1 0-16,-6 3 0 0,6-2-2 0,-7 1-1 16,-5 0 0-16,6 2 2 0,1 0 1 15,-2 0 0-15,5 0 0 0,-3 0 2 16,-1 0 0-16,1 0 1 0,0 0-2 16,4 4 0-16,-7-3-1 0,8 2 1 15,-10 0-1-15,3-2-1 0,-3 1 1 0,2-1 1 16,-1 1-1-16,-3 0 1 0,4 1-1 15,-4-1 1-15,2 0-1 0,1 1 0 16,-3-1 0-16,1 1 1 0,-3-2-2 16,1 1 1-16,2 3 0 0,-3-3-1 15,5 3 1-15,-2 0-1 0,-4-4 1 0,2 2 0 16,-5-3-1-16,0 0 1 16,1 2 0-16,2-1-1 0,1 0 1 15,0 3 0-15,-4-4 1 0,0 0 1 16,0 0 0-16,2 1 0 0,-2-1-1 0,1 0 0 15,-1 2-1-15,2-2 1 0,-2 0 0 16,1 1 0-16,-1-1-1 0,2 0 2 16,-2 2-2-16,0-2-2 0,1 0 2 15,-1 0-2-15,0 0-1 0,2 2-2 16,-2-2-2-16,0 0-1 0,0 0-4 0,1 0 1 16,-1 0 0-16,0 1 4 0,0-1 1 15,0 1-2-15,0 1-1 16,0-1-1-16,0 1 1 0,0-2 0 0,3 1-1 15,-3 1-5-15,0-2-4 0,0 2-11 16,3-1-4-16,-3-1-1 0,1 2 5 16,-1-1 9-16,2-1 8 0,-2 2 5 15,0-2 4-15,1 1 1 0,-1-1 1 16,0 1 1-16,2-1 1 0,-2 2 0 16,0-2 1-16,0 0-1 0,0 1 0 0,0-1 0 15,0 0 0-15,0 0-4 0,0 0-3 16,0 2-6-16,-5-2-4 0,-2 2-10 15,0 1 4-15,-5 1-2 0,4 1 4 16,-1-1 10-16,0 0 3 0,1 0 4 16,3-3 2-16,2 2 1 0,-4-3 1 0,4 2 1 15,-1-2 3-15,-2 2 3 16,0-2 4-16,2 1 2 0,0 1 1 16,-5-1-2-16,4 1-2 0,0-1-2 15,-4 2 0-15,5-2 5 0,-1 1 0 0,2 0 3 16,-1-2-2-16,-1 1 0 0,0 1 2 15,1-1 4-15,-2-1 4 0,0 0 1 16,2 0 1-16,-2 2 1 0,-1-2-4 16,1 0-2-16,-4 0 0 0,-3 0-1 15,9 0-2-15,-1 0 1 0,-1-3-4 0,2 1-3 16,-3 1-1-16,4-1-4 16,3 2-3-16,-1 0-2 0,1 0-2 15,-2 0-3-15,1 0-1 0,1 0 1 16,0 0 0-16,0 0 3 0,0 0 0 0,0 0 1 15,0 0 0-15,0 0 0 0,4-2 0 16,2 2 0-16,2 0 0 0,3-1 0 16,-7 1 1-16,10-1-1 0,-5-1 1 15,3-1 0-15,-1 2 0 0,1-1-2 16,5-1 1-16,-7 1-1 0,9 1 0 0,-3-2 1 16,-3 3-1-16,6-1-2 0,-1 1 0 15,-6 0-2-15,8 0 1 16,-4 0 0-16,-1 0 2 0,2 1-4 0,0 0 0 15,-6 2 0-15,6 1-1 0,-7-3 5 16,0 2 1-16,5 2 0 0,-5-3 2 16,4 5-1-16,-5-4 1 0,-2 0-2 15,3 0 0-15,-6-2 0 0,4 2 0 16,-4-1 0-16,-1 0 0 0,0 1 2 16,-3-3-1-16,0 0 3 0,0 0 1 0,3 0 1 15,-2 1-1-15,-1-1-1 0,0 0 0 16,2 0-1-16,-2 0 1 0,0 0 0 15,0 0-1-15,0 0 1 0,0 0-2 16,0-1 0-16,0-1 1 0,0 2-1 16,-2-1 0-16,1-1 0 0,-2 0 0 15,0-2-1-15,0 0 0 0,-3-4-1 16,0 2 0-16,-2-2 0 0,5 0 2 16,-4-1-1-16,1 2 3 0,0-1 1 15,-5-4 4-15,5 4 0 0,-3-2-2 0,0 0-2 16,2 3-4-16,-3-4-1 0,1 1 1 15,2 2 0-15,-4-4-2 0,2 2 1 16,-1-1 0-16,0-1-2 0,1 1 2 16,2-1-2-16,2 4 4 0,-6-5-2 15,8 5 0-15,-1 1 0 0,-2-2-4 0,3 4 4 16,-3-3-1-16,5 3 2 16,-2 0 0-16,3 3-2 0,-1-3 0 15,-1 1 0-15,1 0 1 0,-1-1-1 16,2 5 3-16,-1-2-2 0,1 2 0 0,0-1 0 15,-2-1 0-15,2 0 0 0,-1 2 1 16,1-2-1-16,-2 1 0 0,2-1 0 16,-1 0-1-16,-1 1 0 0,-1-4 0 15,-1 0 0-15,1 0 2 0,3 3-2 16,-4-3 1-16,1 3 0 0,0-1 0 0,2 0 0 16,1 3 1-16,-2-3-1 15,2 3 0-15,0 0 0 0,-1-1 0 0,1 1 0 16,-2-1-2-16,2 1 2 15,-1-2 0-15,1 2 0 0,-3 0 3 0,3 0-3 16,0 0 0-16,0 0 1 0,-3 0-2 16,3 0 1-16,-1 0 0 0,-1 0 0 15,1 0-1-15,-1 0 0 0,-2 0 0 16,0 4 1-16,-1 5-2 0,1-2 2 16,0 2 0-16,-2 7-1 0,1 0 1 0,0 0 0 15,2 3-1-15,0-2 1 0,2 1 1 16,-1 0-1-16,2 0 0 0,-1-6 0 15,1 2-1-15,0 0 0 16,-2-2 2-16,2 2-1 0,-1-3 0 0,1 2 0 16,-2-7-1-16,1 5 2 0,1-7-2 15,-2 1-3-15,2 1-5 0,0-6-11 16,-1 0-14-16,1 0-31 0,0 1-35 16,0 1-41-16</inkml:trace>
  <inkml:trace contextRef="#ctx0" brushRef="#br0" timeOffset="106347.7801">11384 10249 86 0,'0'0'28'0,"0"0"1"0,0 0-6 0,0 0-1 16,0 0-1-16,0 0-5 0,0 0-2 16,0 0-2-16,0 0-6 0,-20-18 2 15,19 18 0-15,-1-2 1 0,1 2 1 16,-1-1-3-16,1 1-3 0,-2-2 0 16,3 2-1-16,0-1 2 0,-3 1 2 0,3-2 2 15,0 2 5-15,0 0 4 0,-1-2-3 16,1 2-2-16,-3 0-1 0,3-1-1 15,-1 1-2-15,-1-2 4 0,1 2 1 16,-1-1 1-16,1 1-2 0,-1-2-1 16,1 2-4-16,-1-2 0 0,1 2-2 15,-2-1-1-15,3 1 0 0,-3-1-1 16,3 1-1-16,-1-1 1 0,-1-1 1 16,1 0 0-16,-4-3-1 0,1 3 1 15,1-1-2-15,-4-3-1 0,6 2 0 0,-2 1 0 16,0 1-1-16,0-3-1 0,0 2 1 15,0 0-2-15,-1 0 1 0,4 3 1 16,-3-2 0-16,3 2 0 16,0-2 1-16,-3 1-2 0,3 0 0 0,-1-2-2 15,-1 3 2-15,2 0 2 0,-1 0-2 16,1-2 1-16,-2 2-1 0,2-1-1 16,-1 1 1-16,1-2 1 0,-2 2-1 15,2 0 0-15,-1 0 0 0,1-2 0 16,-2 2-1-16,2 0-2 0,0-1 0 0,0 1-4 15,0 0-2-15,0-1-6 0,0 1-6 16,0 0-17-16,0-2-22 0,0 2-31 16,0 0-50-16</inkml:trace>
  <inkml:trace contextRef="#ctx0" brushRef="#br0" timeOffset="110275.9996">11442 10165 60 0,'0'0'22'0,"0"0"-3"16,0 0-3-16,0 0-5 0,0 0-3 16,0 0-2-16,0 0 1 0,0 0 0 15,0 0-1-15,-20-18 0 0,20 18 0 16,0 0-3-16,0-1 0 0,0 1-1 16,-1-2 0-16,1 2 4 0,-2-1 5 15,2 1 8-15,-1-3 7 0,1 3 6 0,-2 0-3 16,2-1-6-16,0 1-5 0,-1 0-3 15,1-1-6-15,-2 1 0 0,2-2-2 16,-1 2-1-16,1-1-3 0,-3 1-1 16,3 0-2-16,-1-2-1 0,1 2-1 15,-2 0-5-15,2 0 0 0,-1 0-8 0,1 0-4 16,0 0-7-16,0 0-10 0,0 0-12 16,0 0-25-16,1 5-44 15</inkml:trace>
  <inkml:trace contextRef="#ctx0" brushRef="#br0" timeOffset="116134.1528">11304 11026 108 0,'0'0'29'0,"0"0"-1"0,0 0-6 15,0 0-2-15,0 0-3 0,0 0-1 16,0 0-1-16,0 0 1 0,0 0-5 0,-15-11-1 15,12 10-5-15,2 1-5 0,-2-2 1 16,3 2-1-16,0-1-1 0,-3 1 3 16,3-3-1-16,0 3 4 0,0 0-2 15,0 0 1-15,0 0-1 0,0 0 1 16,0 0 0-16,0 0 0 0,0 0-1 0,0 0 1 16,3 0-2-16,-3 0-1 0,8 0 0 15,-2 0-1-15,-1 0 2 0,5 0 1 16,-6 0-3-16,2 0 0 15,1 3 1-15,0-2-2 0,2 2 3 0,1 0 2 16,2-1-1-16,-2 1 3 0,1-1 2 16,0-1-2-16,-1-1 2 0,1 2-1 15,1-2-2-15,-1 0 1 0,1 0-1 16,4-2-2-16,-5 1-1 0,4-4 2 16,-2 2-2-16,-3 0 0 0,6-3-1 0,-6 4 2 15,6-3-1-15,0 1 0 0,-3-2 1 16,9-2-1-16,-4 1 0 0,-2-1 0 15,0 1 2-15,0-1 0 0,1-1 1 16,1-2 0-16,1 1 1 0,1-5-1 16,0 3 2-16,2-3-1 0,-1 2-3 15,0-1-2-15,0 1 0 0,4-2-1 16,-1-1 3-16,0 0 0 0,0-3-1 16,2-2 0-16,-3 2-1 0,-1-3 0 15,0 1 2-15,-2 2-3 0,-2-1 0 0,0 0 3 16,-1 0 0-16,-2-2 0 0,2-3-2 15,1 0 1-15,0-3-4 0,0 1 3 16,1-1-1-16,-1 2-1 0,-2 2 2 16,0 0-1-16,-3 1 0 0,-1-1-1 15,1-1 1-15,-1 0 1 0,-1-2 3 0,-1 0-1 16,0 0 1-16,0 2-1 16,-1-3-1-16,1 4-1 0,-2 0 2 15,1 1 0-15,0-1 0 0,-1 2 1 16,-1-2-3-16,1-2 0 0,0-2 1 0,-1 2-1 15,0-3-3-15,2-1 3 0,-5 0-2 16,3 3 2-16,-2 0 1 0,-2-2-2 16,0 2 1-16,-3 0-1 0,0-1 1 15,0 1 0-15,0 1 1 0,-3-2-2 16,-5 1-3-16,0-1 0 0,-4-1 1 16,-1 0 0-16,1 0 3 0,-2 0-1 15,-1 2-3-15,1-1-1 0,-2 2 4 0,2 2-1 16,-1 2 2-16,1 2 0 15,2 1-1-15,-1 1 0 0,3 2 3 0,-3 2-3 16,3 1-3-16,0-1 4 0,1 0-2 16,2 3 6-16,-3 1-1 0,0-1 2 15,1 1-1-15,-5-4-3 0,0 0 0 16,0-1-3-16,1 1 2 0,-1 2 0 16,1 0 1-16,-3 2-2 0,1-3 2 0,-2 1-4 15,2 0 2-15,-3 1 0 0,0 1 2 16,0 1-2-16,-3-2 1 0,1 2-1 15,-3 0-1-15,0 0 1 0,-1 0 0 16,1-1 0-16,2 3 0 0,-1 1 0 16,3-1-2-16,-2 2 1 0,-1-1 1 15,9 2-1-15,-6 1-1 0,2 1 1 16,2-1 0-16,-4 1 0 0,1-1 2 16,3 1-1-16,-2-1 0 0,1 0 0 15,3 2 0-15,-3-2 1 0,-1-2-1 0,5 2 1 16,-7-1-1-16,3-1 0 0,-1 0 1 15,0 1-1-15,-1 0 0 0,1 1 1 16,5-1-2-16,-8 3 1 0,7-1-1 16,-1 2 0-16,-5 0 0 0,2 2 0 15,-4 6 0-15,1-1-2 0,6 1 2 0,2-3 0 16,0 3-1-16,-2 0 2 0,1 3-1 16,-6 1 0-16,2 1 0 15,-2 2 1-15,2 0 0 0,-1 1 0 16,0-1 0-16,0 0 0 0,-1 1-1 0,-1-1 1 15,0-2 1-15,0 1 0 0,2-2 1 16,4-3-1-16,1-2 1 0,0 0-1 16,4-3-1-16,-4 2 3 0,3-3-3 15,7-1 0-15,0 1 0 0,-1-1 0 16,-1-1 0-16,1 1 0 0,1-1-1 0,3-1-1 16,-2 0 2-16,2 0-1 15,0 0-1-15,-2 1 1 0,2-1-1 16,-1 0 2-16,1 0-1 0,-2 2 1 15,2-2 0-15,-1 0-1 0,1 0 1 0,0 0-1 16,0 0 0-16,0 0 0 0,0 0-1 16,0 0-2-16,0 0 1 0,0 0-6 15,0 0 2-15,0 0 2 0,0 0 2 16,3-7 3-16,8-6 1 0,1-2-4 16,-1 0-1-16,2 0 1 0,-1-2 0 0,2 0 1 15,-1 0 1-15,0-2-2 0,2 1-1 16,-2 0-2-16,1 1-1 0,-2 0-3 15,2 2 1-15,-2 1 4 0,2-1-3 16,-2 1 2-16,-2 6-4 0,0-3-1 16,-4 5 1-16,-3 3 0 0,1-1 9 0,-1 1 2 15,0 1 1-15,0-1 3 16,0-1 1-16,-3 4 1 0,0-1-1 16,0 1 0-16,0 0-1 0,2 0-1 15,-2 0-3-15,0-2 0 0,2 2-1 0,-2 0 0 16,0 0 0-16,0 0 0 0,0 0 1 15,1 0 1-15,-1 0 0 0,0 0 0 16,0 0 3-16,0 0 1 0,0 0 1 16,0 0 0-16,-7 7-3 0,-3 5 2 15,-3 3-3-15,-1 3 0 0,-4 0-1 0,4 2-1 16,-4 1 1-16,0 0-2 0,-1 3 0 16,0-4 0-16,0 0 0 15,2 0 0-15,-2-3 0 0,6-2 0 16,-1-2-2-16,5-3 2 0,0 0-1 0,4-4-1 15,2-3 1-15,-3 5-1 0,3-5 1 16,0 0 1-16,0 0 0 0,3-3-1 16,0 0 2-16,0 0-1 0,-1 1 2 15,-1 1 0-15,2-1-1 0,-1 1 1 16,-1 0 0-16,2-2-2 0,-1 1 1 0,1-1-1 16,-3 2 0-16,3-2-1 0,-1 1-1 15,1-1 0-15,0 2-2 0,-2-2 1 16,2 0-2-16,0 2 0 0,0-2-2 15,0 0 2-15,0 1 2 0,0-1 3 16,0 0 1-16,0 0 1 0,6 0 1 16,1 0-2-16,6 0 1 0,6 0 1 15,-3-1-3-15,7-3 3 0,0 1-1 16,-1 0-2-16,-2 0 2 0,2 0-2 16,1 2 1-16,-3-1 0 0,3 1-2 0,-1-1 1 15,-6 1-2-15,3-3 2 0,1 3-1 16,-7 1 1-16,7-3-1 15,-7 3 0-15,-1-3 1 0,1 1-2 0,-7 1 2 16,-1 1 0-16,-5 0-1 0,0-1-4 16,0 1-5-16,2 0-4 0,-1 0-8 15,1 0-14-15,1 0-13 0,1 0-13 16,-1 4-7-16,-2 5-4 0,-1-3 0 16</inkml:trace>
  <inkml:trace contextRef="#ctx0" brushRef="#br0" timeOffset="116466.5571">11153 8901 156 0,'0'0'56'15,"0"0"-4"-15,0 0-9 0,0 0-6 16,0 0-11-16,0 0-9 0,0 0-5 0,0 0-1 15,0 0-5-15,-29-77 1 0,29 77-5 16,0-2-3-16,0 1-1 0,0-1-3 16,0 2 1-16,0-2 2 0,0 2 1 15,0 0 3-15,0 0 0 0,12 2 1 16,-1 7 2-16,4 3 0 0,1 4-1 0,-6-1 1 16,6 3-4-16,-3-1 0 0,0-1 0 15,-5-4-1-15,1 0 0 16,-4-2 1-16,0-1-2 0,1 0 0 15,-3-2-1-15,1 2-5 0,1-1-5 0,-2 0-13 16,-2-6-25-16,5 9-33 0,-2-5-77 16</inkml:trace>
  <inkml:trace contextRef="#ctx0" brushRef="#br0" timeOffset="117526.9874">11425 10315 103 0,'0'0'27'0,"0"0"-3"0,0 0-4 16,0 0-11-16,0 0-6 0,0 0-7 16,0 0-3-16,0 0-1 0,0 0-4 15,0 0-1-15,-62 11-1 0,53-5-1 16,1 4-1-16,3-5-2 0,2-2-2 16,-1 5-2-16,1-4 2 0,0 1 3 0</inkml:trace>
  <inkml:trace contextRef="#ctx0" brushRef="#br0" timeOffset="118727.2702">11270 10407 70 0,'0'0'33'0,"0"0"-4"15,0 0 1-15,0 0-2 0,0 0-10 16,0 0 1-16,0 0 2 0,0 0 2 16,-79-43-1-16,73 39-1 0,3 1-7 15,-3-5-1-15,3 5 2 0,0 0-3 0,-5-5 2 16,7 5-5-16,-4-4-2 0,1-1-2 16,-1 1-2-16,1-1 3 15,-2-1 1-15,-1-3 3 0,4 4-3 16,-4-5 0-16,4 5-1 0,-1-4 3 0,-1 4 0 15,1-1-1-15,-2-1-4 0,2 2-1 16,1-1 3-16,3 3-1 0,-3-1 2 16,2 3-5-16,-1-1-2 0,1-6 1 15,1 6-1-15,0-2 0 0,0-5 0 16,0 2 1-16,0-1-3 0,1-6 2 0,2 8 0 16,0-1 0-16,0 1 2 15,3-2-1-15,-1 0-2 0,0 2 1 0,-1 0-2 16,-1 2 1-16,4-1-3 15,-2 2-2-15,0-1-1 0,-2 1 3 0,4-1-1 16,-1 1 3-16,0 2 2 0,0-4 2 16,8-1 0-16,-2 1 0 0,5-2 0 15,-7 2-1-15,3 1-1 0,-1-1 1 16,-3 2 0-16,2-4 1 0,1 3 0 16,-5 1-3-16,0 0 2 0,0 2-1 0,-2 1 1 15,-2-1-1-15,4 0 1 0,-3 1-2 16,1 0 1-16,5 0 1 0,-6 1-1 15,6 2 3-15,0-1-3 16,2 1 5-16,-3 0-3 0,2 1-1 0,-1 2-1 16,-1 0 0-16,8 2 1 0,-8-1 0 15,7 0-1-15,-8-1 1 0,-3-2-1 16,4 2 0-16,-5-2 0 0,4 4 1 16,0-2-1-16,-1 2 1 0,-1-1-1 15,1 2 0-15,0 0 1 0,-1 3 1 0,1 0-1 16,2 4 1-16,-2-3-1 0,0 1-1 15,-2-3 1-15,-1 0-1 0,3 2 0 16,-4-1 0-16,3 0 0 0,-2 0 0 16,1 0 1-16,-1 0-1 0,-1 0 1 15,1 1 0-15,2-2 0 0,-5 2 0 0,1-1 0 16,-2 2 2-16,1-2-1 0,-1-2-2 16,0 6 0-16,0-8 0 15,0 1 0-15,0 8 0 0,0-9-2 16,0 8 2-16,0 4 1 0,-1-6-1 0,-4 5 4 15,0 0-4-15,2-7 1 0,-3 6 1 16,3-6 0-16,-3 0 2 0,-4 5-2 16,2-2 0-16,-4 4 0 0,3-5 0 15,-1 0 0-15,0-1-1 0,-2 1 2 16,-3 1-2-16,0 0 0 0,2-1 0 0,3-4-1 16,-1 1 1-16,-1 0-1 15,3-2 1-15,-5 0 0 0,7-2 0 16,-4 0 2-16,0 0-2 0,4-2 0 15,-4 0 1-15,0-2 0 0,2 2-2 0,2-2 2 16,-2 1 1-16,2-1 1 0,1 0-1 16,-7 0-1-16,-1 0 0 0,5 0 1 15,-9-4-2-15,9 1 1 0,-3-3 1 16,-2-2-1-16,5 2-2 0,-4-3 2 16,0-2-1-16,4 1 0 0,-1-1 0 0,0-1 0 15,3 0 0-15,1 3-1 0,-1-5 1 16,0 7-1-16,2-3 1 0,1 2-1 15,1 3 3-15,0-5-3 16,3 3 0-16,-1 1 0 0,-1-6-3 0,2 6 3 16,0-8-1-16,0 2 1 0,0 2-1 0,2 0 0 15,-1 1 1-15,2 0-1 16,3 0 2-16,0-5 0 0,-1 7 0 16,1-7-1-16,1 1 1 0,-2 5-1 15,2-5 0-15,-4 6 1 0,1 3-3 0,-1 2 0 16,0-1-1-16,0 0 0 0,0 0-4 15,0 0-3-15,-3 3 1 0,0-2-2 16,4 2-8-16,9 0-14 0,-3 0-39 16,5 9-46-16,-5-2-136 0</inkml:trace>
  <inkml:trace contextRef="#ctx0" brushRef="#br0" timeOffset="120570.0343">11369 10425 101 0,'0'0'37'0,"0"0"-4"0,0 0-8 16,0 0-7-16,0 0 0 0,0 0 3 0,0 0 3 16,0 0-1-16,0 0-1 15,-18-13-6-15,18 13-5 0,-1-1-3 0,1 1-6 16,-3-1-2-16,2 1 0 15,-1-2-1-15,1 2 1 0,-1-1 1 0,1 1 0 16,-4-3-1-16,-2 1 3 0,4 0-3 16,0 1 2-16,-4-2 1 0,3 1 1 15,-5 0 3-15,0-3-2 0,1 0 3 16,-4-2-2-16,6 1-1 0,-6-3 0 16,1-2 0-16,4 4 3 0,-2-5 3 0,2 7-1 15,1-5 1-15,-1 3-1 0,4-2-2 16,-1 0 0-16,-1-3 0 0,-3-5-3 15,5 6 0-15,0-6-4 16,0 7-1-16,2-1-1 0,-1-1 1 0,2 0-2 16,0 0 5-16,0-2-4 0,0 2 1 0,0-2 0 15,0 1-2-15,0 1 2 16,0 0 0-16,2 1 0 0,-1 1 2 16,2 0-2-16,-1-1 3 0,-1 3-3 15,2-2 1-15,0 6-1 0,0-5-1 0,-1 4 2 16,3-4 0-16,-1 0 0 0,-1 1 0 15,4 0 0-15,-1 1-2 0,6-2 1 16,-5 3-1-16,3-2 0 0,-3 4 3 16,2-1-2-16,-2 1 0 0,-4 2 0 15,6-3-2-15,-4 4 1 0,0 0-2 0,4-2 2 16,-5 1-1-16,0 1 2 0,8 0-2 16,-8 1 1-16,2-3 1 15,4 3 0-15,-3 0 0 0,-1 0 0 16,6 0 0-16,-6 0-1 0,5 0 3 0,-1 0 0 15,-1 4-2-15,1-1 0 0,-3 0 0 16,2-1 2-16,-2 3-2 0,2 0 1 16,-4-1-2-16,3 2 2 0,-2 0-1 15,2 5 2-15,-2-3 1 0,1 2-3 16,-2-2 1-16,-4-2-2 0,5 1 0 0,-1 1 1 16,-2 0-1-16,-1-5 2 0,2 5 0 15,-2-1 0-15,-1 3 0 16,2 2 1-16,-3-2 0 0,4 0 0 15,-4-5-1-15,2 6 0 0,-2-5 0 0,0-2 1 16,0 7 0-16,0-5-1 0,0-2 2 16,0 7-3-16,0-5 1 0,0 4 0 15,0 1 0-15,0 0 0 0,-6 4 1 16,0 0-2-16,-3 3 1 0,-2-2 1 16,5-4-1-16,-1-1 0 0,-3-1 2 0,4-2-2 15,-4 4 1-15,0-3-1 0,3-3 2 16,-5 2-1-16,6-3 0 0,2-3 2 15,-5 1-2-15,5-1 2 16,0-1 0-16,-1 1-2 0,-2-2 2 0,0 0-2 16,-5 0 0-16,-1-3 0 0,3-4 1 15,0 3 0-15,1 0 4 0,-1-1 1 16,6 2-2-16,-3-1 2 0,2 1-4 16,1-1-1-16,1 3-1 0,-3-2-2 15,2 1 1-15,1-1 0 0,0 2-1 0,-1-2 1 16,1 0-1-16,0-1 0 0,-6-1 0 15,7 2 0-15,-4-7 0 0,-2-3-1 16,4 4-1-16,-2-5 0 0,3 5 1 16,2 2 0-16,1-5 0 0,0 7 0 15,0-6 0-15,0-1-2 0,0 7-1 16,0-5 0-16,0 5 2 0,4-4 1 16,-1 0 2-16,4 2-1 0,4-4 0 15,-3 5-1-15,2-4 1 0,-2 5-1 16,0-2 0-16,1 1 1 0,-2 1-2 0,2 0 2 15,-6 1-2-15,5 0-1 0,-3 2-1 16,-1 1 1-16,0 0 2 0,1-2 2 16,-1 2-1-16,2 0 0 0,-2 0 0 15,0 1 0-15,2 0 1 0,-1 0-1 16,5 0 1-16,-5 0-1 0,3 6 1 0,-1 0-1 16,-1 1 2-16,2 5-2 0,-5-2 0 15,2 5 1-15,-4 0 0 0,2-5 0 16,-3 9 0-16,0-3 0 0,0 3 0 15,-7 3 2-15,-3-2-3 0,0-2 1 16,-1-1 0-16,0-3 1 0,2-3-1 16,0-3 0-16,2-1 1 0,-1-3-1 15,0 0 0-15,0 0 2 0,-2-1-3 16,5-2 1-16,1 1 0 0,-2-2-1 16,2 0 0-16,-8-3-1 0,1-7 0 0,2-2-4 15,0 0-3-15,4-4-6 0,3-4-9 16,2-3-19-16,3-5-26 0,4 5-29 15,3 0-40-15,-1 4-47 0</inkml:trace>
  <inkml:trace contextRef="#ctx0" brushRef="#br0" timeOffset="141278.1858">11507 10581 12 0,'0'0'18'16,"0"0"-3"-16,0 0 4 0,0 0 1 16,0 0-4-16,0 0 1 0,0 0-4 0,0 0-6 15,0 0 0-15,0 0-4 0,12-1-1 16,-12 1-1-16,3 0-1 0,-3 0 1 15,1-2-1-15,-1 2 1 0,2 0 2 16,-2 0-1-16,0 0 4 0,1 0 2 16,-1 0 7-16,0 0 5 0,2 0 5 15,-2 0 3-15,0 0-3 0,0 0-1 16,0 0-4-16,1 0-4 0,-1 0-3 16,0 0-4-16,0 0-4 0,0 0-2 15,0 0 1-15,0 0-2 0,0 0 1 0,0 0 0 16,0 0-1-16,0 0 2 0,0 0 0 15,0 0 2-15,0 0-1 0,0 0 1 16,0 0-3-16,0 0 1 0,0 0-4 16,-1 0 1-16,-1 0 1 0,1 0-1 15,-1 2 2-15,1-2-1 0,-3 4-2 0,-1-1 0 16,2 1 0-16,-5 1 1 16,5-3 0-16,0 1 0 0,0 0 1 15,-1-2 1-15,1 2 0 0,0 0 3 16,-6 2 4-16,5-2 0 0,3 1-1 0,-2-2-2 15,3-2-3-15,-5 3 1 0,2-1-1 16,-1-1-1-16,1 3 1 0,3-4-2 16,-4 1 4-16,1 0 0 0,-3 1 4 15,3 1 0-15,3-3-2 0,-1 0 2 16,1 0-2-16,-2 1-2 0,-5 2-1 0,4-3-2 16,-1 2-2-16,-1 0 2 0,5-2-2 15,-8 0 0-15,2 0 0 0,0 0 1 16,-6 0-2-16,6 0 0 15,0 0-2-15,1 0 2 0,-1 0 2 0,-1 0-1 16,2 0-1-16,-1 0 0 0,0 0 0 16,0 0 1-16,0 0-1 0,-7 0 2 15,8 0 0-15,-7 0 1 0,-1 0-3 16,10 0 2-16,-7-2-1 0,4 0-1 16,-7 2 2-16,3-4-1 0,4 3 0 0,-4-1 0 15,6 0 0-15,-2 1 2 0,-1-2-3 16,2 1 0-16,0 1 1 0,-4-1-1 15,5-1 3-15,-1 2-2 0,1 0 0 16,-2-1 1-16,2 0-1 0,0 1 1 16,-1-1 1-16,-1 1-3 0,2-1 1 15,-2 0-1-15,-2-1 0 0,3 2 1 16,1-1-1-16,-6-2 2 0,5 3-1 16,-6-6-1-16,-2 1 0 0,3 0 2 15,-3 0 0-15,5 2 3 0,1-1-1 0,-3 2 0 16,3-3-6-16,-5-3 3 0,4 3-5 15,-4-3 5-15,8 2 0 0,-4 2-1 16,0-2 1-16,-1 0-1 0,2 1 1 16,-2-1-1-16,-1-3 1 0,3 4-1 15,-2-5 0-15,-1 1 0 0,4 4 1 16,-2-6-1-16,-1 1 1 0,2 3-1 16,-3-2 0-16,2-3 0 0,2 6 1 15,-3-7-1-15,4 5 0 0,-1-1 1 16,-1-4-1-16,1 5 0 0,-1-6 1 0,3 6-1 15,1-1 0-15,0 0 1 0,0 1-1 16,0-2 0-16,0 1 0 0,0 0 1 16,-1-2 0-16,1 2-2 0,2-3 1 15,-2 3 0-15,0-2 0 0,3 0 0 16,0 5 1-16,-1-4-1 0,1 6 0 0,0-2-1 16,-2-6 1-16,2 7 0 0,0 0-1 15,0-8 1-15,0 8 1 0,0-10-1 16,0-3 0-16,0 6 0 15,0-6 1-15,2 8-1 0,-1-2 1 0,2 1 0 16,-2-1-1-16,1 3 0 0,-2 4 1 16,1-6-1-16,1 6 0 0,-1-6 0 15,2 1 0-15,-3 6 1 0,1-6-2 16,1 6 1-16,-1-4-4 0,1-2 4 16,-1 6-4-16,2-4 4 0,-3 4 0 0,3 0-1 15,0-6 1-15,0 7-1 0,1-6 2 16,1 2-1-16,0-2 0 0,-2 1 0 15,4 0 0-15,-1 0 0 0,0 0 0 16,1 1 0-16,-1 1 1 0,1-1-1 16,-4 3 0-16,3 0 0 0,-3 2-1 15,0-1 2-15,1 3-2 0,-4 1 1 16,0-2 0-16,0 2-2 0,0 0 2 16,0-1-1-16,1 1 0 0,1-2 0 15,-1 1-1-15,1 1-1 0,-1-2 1 0,1 1 1 16,2-4 1-16,0 2 0 0,5-3 0 15,0 0 0-15,-2 1 1 0,0 1 0 16,1-2 0-16,0 1-2 0,-1 0 1 16,1 0 1-16,-7 2 0 0,9-2 2 15,-6 2-2-15,4-1-1 0,-1-1 0 0,0 0-2 16,2 1 3-16,-2 0 0 0,0-1-1 16,2-2 1-16,-2 3 0 15,3-2-1-15,-2 1 0 0,1 0 0 16,-1-2 0-16,1 2 0 0,-1 1 0 0,2-2 1 15,-1 1-1-15,-2 1 0 0,3 0 0 16,-7 0-2-16,7 0 2 0,-5 2-1 16,-1 1 0-16,6-2 2 0,-4 2-1 15,4-1 0-15,0 0 0 0,2 2 0 16,-2-1 0-16,3 1 1 0,-2 0 0 0,-5 0-1 16,7-2 0-16,-7 2 0 0,0 0 0 15,1 0 1-15,-7 0-1 0,3-2 0 16,4 2 1-16,-1 0-2 15,0 0 1-15,-6 0 0 0,0-1-1 0,0 1 2 16,1 0-2-16,5 0 2 0,0 0-2 16,0 0 1-16,5 0 0 0,-5 0-2 15,3 0 2-15,2 1 1 0,-2 3-2 16,0-3 3-16,-5 1-2 0,6 0 0 16,-4-1 0-16,-2 0 0 0,6 1 0 0,-4-1-1 15,-2 1 1-15,2-1 0 0,-6-1 0 16,0 0 0-16,0 0 0 0,0 0 1 15,3 2 0-15,-3-2-1 0,3 0 1 16,-2 0-2-16,1 0 2 0,-1 0-1 16,1 0 1-16,-1 0 0 0,1 0-1 15,-1 1-1-15,1-1 1 0,0 0-1 16,0 0 0-16,-1 0 2 0,1 0-2 16,-1 0 1-16,-1 0-1 0,7 0 0 15,-1 0 1-15,0 0-1 0,5 0 0 0,-5 0 1 16,0-1-1-16,4-1 1 0,-3 2-1 15,-2 0 1-15,1 0-1 0,-6 0 0 16,4 0-1-16,2 0 1 0,1 0-2 16,-1 0 2-16,-6 0-2 0,0-1-1 15,0 1 1-15,1 0 0 0,-1 0 1 0,3 0 1 16,-3 0-2-16,3 0-5 16,-2 0-11-16,4 0-33 0,-1 0-71 15,-1 3-147-15</inkml:trace>
  <inkml:trace contextRef="#ctx0" brushRef="#br0" timeOffset="148398.0288">11364 10660 81 0,'0'0'14'15,"0"0"-1"-15,0 0 4 0,0 0 1 16,0 0-3-16,0 0-3 0,0 0-1 0,0 0-5 15,0 0 3-15,-37 2 2 0,31-2 0 16,-1 0 5-16,2 0 1 0,5 0-1 16,-7 0-2-16,1 0-3 0,0 0-2 15,-2 0 2-15,4 0 3 0,-2 0 3 16,-6 0 3-16,-1 0-5 0,3-2-1 0,-3 0-1 16,3-1 1-16,0 2-1 0,5 0 2 15,-6-2-2-15,7 1 2 0,-5-3-3 16,0 3 1-16,-1-3-4 15,1 0-3-15,-1-1-2 0,-1-1 0 0,2 0-1 16,-3-1-1-16,-2-2-1 0,4 0 1 16,-3 1 0-16,3-1 2 0,-2 0-2 15,1-1-4-15,-4-3 4 0,1 1-5 16,1-2 4-16,1 1 0 0,-2 1 0 16,2-1 0-16,1 0 0 0,-1-1 0 0,5 4 0 15,-2-1 0-15,2-2-1 0,-2-1 0 16,2 1 0-16,-2 1 0 0,2-1 0 15,3-1 0-15,-2 2 1 0,0-4 1 16,-1 0-3-16,6-3 2 0,-4-4-1 16,2 0 0-16,2 6 0 0,1 1 1 15,0 5-1-15,0-2 0 0,0 0-1 16,0 0 0-16,0 1 1 0,0 1 1 16,1 0 0-16,1 1 1 0,-1 1-2 15,1-1 0-15,-1 0 0 0,-1 7 0 0,2-7 0 16,-1 6 1-16,-1-6-2 0,4 2 1 15,-1-1-2-15,0 0 2 0,1 0-1 16,1 1 0-16,-1-1 1 0,2-3 0 16,-1 5 0-16,1-6 1 0,0 2-1 15,-3 2 1-15,4-3 1 0,-2 4-5 0,-1-4 3 16,0 3-3-16,-1-1 2 16,1 2 2-16,1 0-1 0,-2 0 0 0,1 2 0 15,1-1 0-15,-3 3 0 16,1-2 1-16,1 4-2 0,-1-2 1 0,2-2 0 15,-2 4 0-15,0-1 0 0,1-3 1 16,0 4-1-16,2-3 0 0,0-2-1 16,-5 5 1-16,2 0 0 0,-3 0-1 15,3 0 0-15,1 0-1 0,2-3-1 16,-2 3-1-16,4-2 2 0,3-2 2 0,-3 2-1 16,6-2 2-16,-1 1-1 0,3-1 0 15,-3 0 1-15,1 1-1 16,-1 0 0-16,-2 1 0 0,3-1 1 15,-1-1-1-15,-6 4 2 0,8-4-2 0,-8 4 0 16,4-1 0-16,-2 1 0 0,0 0-2 16,1-1 1-16,0 2 1 0,-1-1 0 15,2 0 0-15,-2 0 0 0,1-1 0 16,0 1 0-16,2 2 1 0,-2-2-1 16,-6 2 0-16,9-1 2 0,-7 0-2 0,4 1 0 15,0-2 0-15,-4 1-2 0,4 1 2 16,-4-1 0-16,4 1 0 0,0-2 2 15,-5 1-2-15,5 1 0 16,-3 1 0-16,-1-2-2 0,4 2 2 0,-4 0-1 16,-1 0 1-16,1 0-1 0,-6 0 0 15,4 0 1-15,2 0 0 0,-1 0 0 16,1 0 1-16,-6 0-1 0,5 0 0 16,-1 0 0-16,1 0 0 0,1 2 0 15,-6-2 0-15,0 0 0 0,4 0 1 0,-1 0-1 16,5 1-1-16,0 3 1 0,-4-3 0 15,-1 0-1-15,1 1 1 0,1-1 0 16,-1 1-1-16,2-1 0 0,-2 1 1 16,-1-2 0-16,3 1 0 0,3 3 0 15,-1-1 0-15,-2-2 0 0,3 2 0 0,-5-2 0 16,-1 1 0-16,8 1 0 0,-6-1-2 16,-1-1 4-16,-1 2-2 15,-3-3 0-15,0 0 0 0,0 0-2 16,3 2 2-16,-3-2 0 0,3 1 2 0,-2-1-1 15,1 0 0-15,-1 1 0 0,1-1 1 16,0 0 1-16,0 2-1 0,-2-2 0 16,0 0-2-16,1 2-3 0,-1-2-2 15,0 0-3-15,0 0-7 0,0 0-11 16,0 0-10-16,-1 0-17 0,-1 0-17 0,0 0-6 16,0 0-12-16,1 0-12 15</inkml:trace>
  <inkml:trace contextRef="#ctx0" brushRef="#br0" timeOffset="148985.4665">11545 9405 110 0,'0'0'35'0,"0"0"10"0,0 0 9 15,0 0-1-15,0 0-7 16,0 0-5-16,0 0-8 0,0 0-4 0,0 0-12 16,0 0-7-16,-38-44-6 0,38 44-4 15,-1-1 0-15,1 1 0 0,0 0 1 16,0 0 2-16,1 5-1 0,7 6 1 16,-1 0-1-16,0-1-2 0,3 3 1 15,-1-2-1-15,4 5-1 0,0-3 1 0,-1 1 1 16,-1-2-2-16,-2-1 1 0,1-3 0 15,-1 2-1-15,-1-2 0 0,4 1-1 16,-5-3 1-16,2-2 0 0,-1 2 0 16,-5-4 0-16,2 1 1 0,-5-3 0 15,0 0 1-15,0 0 0 0,1 1 4 0,1-1-1 16,-1 2 3-16,1-2 0 0,-1 0-1 16,-1 1-3-16,4-1 0 15,-4 0-3-15,0 0 1 0,0 0 1 16,0 0-2-16,0 0 2 0,0 0-2 0,0 0-3 15,0-1 2-15,0 1 0 0,0-2-1 16,0 2 0-16,0-1-1 0,0 1 0 16,0-1 2-16,0 1 2 0,0 0 3 15,0-2 2-15,0 2 3 0,0 0 3 16,0 0 2-16,0 0 1 0,0 0-4 0,-4 0-3 16,-2 0-4-16,0 0-2 0,-7 0 0 15,-7 0-1-15,4 2-1 16,-4 3-1-16,3 3 1 0,-1-1 0 15,5 3-4-15,3-3 1 0,0 4-4 0,-2-2-1 16,7-1-6-16,-6 4-7 0,4-5-13 16,0 3-21-16,4 0-42 0,2-4-35 15,-1 0-80-15</inkml:trace>
  <inkml:trace contextRef="#ctx0" brushRef="#br0" timeOffset="151806.7098">11360 10968 57 0,'0'0'10'16,"0"0"-4"-16,0 0-3 0,0 0 0 0,0 0-1 15,0 0-1-15,0 0 4 0,0 0-1 16,0 0 0-16,0 0 2 0,-9-6 0 15,9 6 4-15,0 0 1 16,0 0 2-16,0 0-2 0,0 0 0 0,0 0-4 16,0 0 0-16,0 0-2 0,0 0-1 15,0 0 0-15,0 0-1 0,0 0-1 16,0 0-1-16,0 0 1 0,0 0-2 16,0 0 0-16,0 0 2 0,0 0-1 15,0 2 1-15,0-2 3 0,0 1-2 0,0-1 1 16,3 2 1-16,-3-2 1 0,3 1 1 15,-2-1 2-15,1 2 0 0,-1-2-1 16,1 1 0-16,2 2-1 0,1-1 1 16,-1 1 3-16,1-1-4 0,-2 0-1 15,2 0 0-15,-1-1-4 0,1 1 3 0,-5-2-2 16,4 0 1-16,0 2 0 16,2-2-3-16,0 1 2 0,-2-1-2 15,-1 0 0-15,3 0 0 0,5 2 0 16,-5-1 2-16,-2-1-1 0,7 2 0 0,-5-2 2 15,-1 0-2-15,1 1 0 0,-2-1 2 16,2 0 2-16,0 0-2 0,5 0 7 16,-6 0-6-16,2-1 0 0,3-2-1 15,0-2-4-15,-4 2 4 0,4-1-2 16,-2 1 0-16,1-2 1 0,-1 0-1 0,1 1-1 16,0-2-1-16,0 1 0 15,0-1 0-15,0 2 0 0,1-1-1 16,-2 0 0-16,1 1 1 0,1 1 0 15,-1-2 0-15,1 1 1 0,4-2 0 0,-6 3-2 16,5-5 2-16,-3 5-1 0,-3-3 0 16,2 1 0-16,1 0 1 0,-3 0-1 15,2 0 0-15,-2-1 3 0,3-1-3 16,-3 3-2-16,2-1 2 0,-2-2-1 16,3 1 1-16,-2 0 1 0,0 0 1 0,4-1-4 15,-5 0 2-15,6 0-2 0,1 0 2 16,0-2 1-16,4-2 0 0,-2 3-1 15,0-2 0-15,-1 2 0 16,0 0 0-16,-1-1 2 0,1-1-1 0,-4 4-2 16,-1-4 2-16,1 1-1 0,-5 2 1 15,7-4 0-15,-3 2 0 0,-3 1 0 16,4-2-1-16,0-1 0 0,-5 4 0 16,4-4-1-16,-4 5 1 0,1-4 0 15,2 0 0-15,-5 3 1 0,5-6-1 0,-1 1 1 16,-3 4 0-16,2-4-1 0,0-3-1 15,-1 2 1-15,1-1-2 0,0 0 3 16,-4 6-1-16,2 0 1 0,-1 0 0 16,-1-3-1-16,5-1 0 0,-3 3 0 15,2-5 0-15,-4 6 0 0,3-2 0 0,0 1 0 16,-1 0 3-16,3-5-4 16,-4 6 1-16,3-4 0 0,2 4-2 15,-5 0 1-15,6-3 2 0,-5 5-1 16,-1-1 0-16,3-1-1 0,-4-1 0 0,1-1 1 15,-1-1 0-15,2 0 1 0,-4 0 2 16,2-1-3-16,-1 2 1 0,-1-3-1 16,-1 3 0-16,0-1 0 0,3 0 0 15,-2 1 0-15,1-2 0 0,2-3-1 16,-1 5 1-16,1-3 0 0,-1 3-2 0,-1 5 4 16,-1-3-4-16,2 4 4 0,1-6-1 15,-1 2-2-15,-1 3 1 16,3-3 0-16,-3 4 0 0,-1-1 1 15,1-5-1-15,-1 4 1 0,-1 2 0 0,0-6-1 16,0 3 1-16,0-5 0 0,3 0-2 16,-3 0 1-16,0 2 0 0,0-5 0 15,0 4 1-15,3-1-1 0,-2 0 0 16,-1 1-1-16,2-1-2 0,-1 1 3 16,1 0-3-16,-1-1 3 0,1 3 0 0,-1 5 0 15,1-7-2-15,-1 5 2 0,-1 0 0 16,2-5 0-16,-2 5 4 0,0-6-3 15,0 0-1-15,0 1 0 16,0-1 0-16,0 2 0 0,-2-3 0 0,1 3 0 16,-1-2 0-16,1 1 0 0,1-1-1 15,-2 6 1-15,1-7 0 0,1 8 0 16,0-8 0-16,0 1 0 0,-2 2-2 16,2-3 2-16,-1 1 0 0,-1-6 0 15,-2 7 3-15,1-7-3 0,2 1 1 0,-2 7-1 16,-3-8 0-16,2 3 0 0,1 3 1 15,-3-4 0-15,3 7 1 0,0-1 0 16,-1-1-4-16,1 0 2 0,-1 1 2 16,1 0 0-16,0 2-2 0,-1-2 1 15,1 0 2-15,0 1-3 0,-2-1 0 16,2 0 1-16,-5-4-2 0,5 5 4 16,-3-7-1-16,0 5 2 0,-1 1 1 15,0-4-3-15,0-1 1 0,-2 0-2 16,-3-4 1-16,-2 0-1 0,4 1-2 0,-3-1 3 15,0 1-4-15,-1-1 3 0,2 3-1 16,0-1 3-16,1 3 0 0,2 5 1 16,0-2 0-16,-5 2 3 0,8 3 0 15,-7-4 1-15,-1 2 1 0,5 3-6 16,-5-2 2-16,3 4 0 0,1-2 1 0,-3 1 3 16,3-1 0-16,-6 1-3 0,8-1 0 15,-7-1-3-15,8 3-1 0,-5-2 0 16,-2 0-1-16,-2-2 0 15,3 0-1-15,-1 2 2 0,5 1-2 0,0-1 1 16,-2 2 0-16,0-3 0 0,3 1 2 16,-4 1-2-16,2 0 2 0,1 0 0 15,-1 1 2-15,6 2 3 0,-6-4 0 16,5 4-1-16,-6-2-1 0,4-2-3 16,2 3-2-16,-2-1 0 0,3 2 0 0,-6-2-1 15,1 0 0-15,0 0-1 0,-1 0 1 16,0-1 0-16,1 2 1 0,-1-1-1 15,0 1 1-15,-2 1-1 16,1-1 0-16,1 1 1 0,-2-1-1 0,1 0 1 16,-1 1 0-16,2-1 0 0,-1 1-1 15,0 0 1-15,1 1-1 0,3-2-1 16,-3 2 1-16,4 0 0 0,0 0 0 16,2 0-1-16,-3 0 0 0,1 0-1 15,0 0 0-15,-4 0 2 0,4 0-1 0,-2 0 0 16,-7 3 0-16,5-2 0 0,-5 4 1 15,1-2-1-15,4 0 1 0,-5 2-1 16,4-4 0-16,2 0 1 0,-1 3 1 16,3-4 0-16,3 1 0 0,-2-1-1 15,0 0-1-15,0 0-1 0,-1 0-2 0,7 0 1 16,0 0 0-16,0 0 1 0,0 0-3 16,-1 0-1-16,-1 0-1 15,1 0-4-15,-1 0-9 0,1 0-19 16,-5 0-38-16,0 0-39 0,0-1-50 0</inkml:trace>
  <inkml:trace contextRef="#ctx0" brushRef="#br0" timeOffset="153137.9007">11282 8810 62 0,'0'0'16'0,"0"0"-5"0,0 0-1 0,0 0-3 16,0 0 4-16,0 0 0 0,0 0-1 15,0 0 3-15,0 0 1 0,0-16 1 16,0 15 5-16,0 0 1 0,0-1 3 16,0 1-2-16,0-1 2 0,0 0-2 15,0 2 0-15,0-1-1 0,0 1-3 0,0-2-2 16,0 2-2-16,0-1 1 0,0 1-2 16,0-2 1-16,0 2-3 0,0 0-1 15,0-2-2-15,0 2-3 16,0 0 1-16,-3 0 0 0,3-1-1 0,0 1-1 15,0 0-1-15,-1 0-2 0,1 0 0 16,-2 0 0-16,2 0 1 0,-1 0-2 16,1 0 1-16,-2 0 0 0,2 0-1 15,-1 0 0-15,1 0-1 0,-2 0-3 16,2 0 0-16,-1 0-1 0,1 0-2 0,-2 0-1 16,2 0-1-16,-1 0-4 0,1 0-1 15,-2 0-3-15,2 0-10 16,-1 0-7-16,1 0-10 0,0 0-3 15,0 0-3-15,0 0 7 0,0 0 10 0,0 0 8 16,0 0 9-16,0 0 5 0,0 0 6 16,0 0 2-16,0 0 0 0,0-1 2 15,0 0 0-15,0-1 2 0,-3-4 0 16,3 0 0-16,0 0 2 0,-3-3-2 16,3 4 5-16,-2 0 0 0,0 1 3 0,-1-1 2 15,2 1 2-15,-2-1 0 0,1 2 2 16,2 3 0-16,-1-1 4 0,1 1 1 15,0-2 1-15,-2 1 2 16,2-1-3-16,0 2-2 0,-1-1-1 0,1 1-3 16,-2-3-2-16,1 3 0 0,-2-1-3 15,3 1-1-15,-1-1-1 0,-1 1-6 16,1 0 3-16,-1 0-3 0,1 0-1 16,-3 0 1-16,-1 1-1 0,1 7 0 15,-2 0 0-15,0-1 0 0,-2 6 0 0,-1 0 3 16,2 4 0-16,-2-2-1 0,-1 2 1 15,1 1 0-15,-1 2-2 0,-1-1 1 16,-1 2-1-16,-1 3 0 0,-3-2 0 16,3-1 1-16,-1-2-1 0,-1-3-1 15,7-5 1-15,2-5 0 0,0-1 0 0,3-2 1 16,0-1-2-16,0 2 1 16,3-4-1-16,-1 0-1 0,1 0 2 15,0 1-1-15,-2-1 2 0,2 0-1 16,-1 2-1-16,1-2 0 0,0 0 2 0,-2 1-1 15,2-1 0-15,0 0 2 0,0 0-1 16,0 0-2-16,0 0 0 0,0 0 0 16,0 0 0-16,0 0 0 0,0 0-2 15,0 0 2-15,0 0 0 0,0 0 0 16,0 0 2-16,0 0-2 0,0 0-2 0,0 0 2 16,0 0 0-16,0 0 0 0,0 0 2 15,0 0-2-15,0 0 0 16,2 0 0-16,-1 0 0 0,5 0 0 15,1 0 0-15,5 0 0 0,1 0 0 0,-3 0 0 16,3 2 0-16,-4-1 0 0,1 2 0 16,1 0 1-16,-2 0-2 0,1-1 2 15,0 1-2-15,-1-1 1 0,1 1 0 16,-1-2 0-16,1 0 0 0,-1 2 0 16,1-1 0-16,3 0-2 0,-3 1 0 0,0-3 0 15,0 1 0-15,-4-1 0 0,4 2-2 16,-3-2 2-16,-4 0-1 0,4 2-2 15,-7-2 2-15,0 0-2 0,0 0 4 16,2 0-3-16,-1 1 4 0,1-1-1 16,-1 0-2-16,1 0-5 0,-1 1-14 15,1-1-15-15,-2 1-11 0,0-1-4 16,0 2 4-16,0-2-1 0,0 2-7 16,0 4-12-16</inkml:trace>
  <inkml:trace contextRef="#ctx0" brushRef="#br0" timeOffset="153581.9195">11198 8790 138 0,'0'0'49'0,"0"0"-3"0,0 0-10 16,0 0-10-16,0 0-6 0,0 0-8 15,0 0-5-15,0 0-3 0,0 0 0 16,0 0-2-16,-10-15-1 0,10 15 0 0,0-1 1 16,-3 1-2-16,3 0-2 0,0-2 2 15,0 2-1-15,0 0 2 0,0 0 2 16,0 0 0-16,0 0 2 0,0 0-3 15,0 0 3-15,3 3-2 0,5 4 5 16,3 5 4-16,-3 2-2 0,5 3 1 16,-3 1-4-16,-1 0-1 0,-3 0-3 15,1 1-3-15,0-1 0 0,-2-6-5 16,-1 3 1-16,-1-1 0 0,0-3 1 16,5 4 2-16,-5-6 1 0,2 0-1 0,-2 2 0 15,-2-7 0-15,2 4-3 0,0-4 0 16,-2-1-5-16,2 2-6 0,-3-5-8 15,0 0-18-15,3 4-23 0,1-1-32 16,1 2-45-16</inkml:trace>
  <inkml:trace contextRef="#ctx0" brushRef="#br0" timeOffset="254008.5247">7495 15628 50 0,'0'0'12'0,"0"0"-1"15,0 0-6-15,0 0-8 0,0 0-10 16,0 0-12-16,0 0-9 0</inkml:trace>
  <inkml:trace contextRef="#ctx0" brushRef="#br0" timeOffset="258191.5638">16113 10053 99 0,'0'0'20'0,"0"0"-3"0,0 0-3 15,0 0 1-15,0 0-3 0,0 0 0 16,0 0 7-16,0 0 4 0,0 0 3 16,0 0 4-16,0-16-8 0,0 15-4 15,0 0-4-15,0-1-4 0,0 1 2 16,0-1-7-16,0 1-1 0,0 0-2 0,0-1 2 16,0 0-2-16,0 1 0 0,0-1 0 15,0 0 0-15,0 1-5 0,0 0 2 16,0-1-2-16,0 0-3 15,0 2 0-15,0-1-2 0,0 1-2 0,0-2-3 16,0 2-1-16,0-2 0 0,0 2 5 16,0 0 5-16,0 0 8 0,0 0 2 15,0 2 1-15,0 5-2 0,0 6-1 16,0 8-1-16,0-1 1 0,0 6-2 16,0 0-1-16,0-2 1 0,0-8-4 0,0 4 2 15,0-2-1-15,0-6 1 0,0 8-2 16,0-7 1-16,0-7 0 15,0 4-2-15,0-4 2 0,0-1-1 16,0 1 2-16,0-6 1 0,0 0 2 0,0 0 3 16,0 2 4-16,0-1 0 0,0-1-1 0,0 1-3 15,0-1-4-15,2 0-2 16,-2-5 0-16,1-6 1 0,1 0 1 16,-2-2 0-16,0-1-1 0,0 0 2 15,0 0 0-15,0 1 0 0,0-1 2 0,-2 1-2 16,1-1 3-16,-2 0-2 0,1 2 3 15,1-1 5-15,-2 2 3 0,1 0 1 16,0-1-1-16,0 1-3 0,-1 1-1 16,2-1 1-16,-2 1-2 0,0 6-4 15,3-1 1-15,-1-1-2 0,1-1-2 16,0 2 2-16,0 0-1 0,0 5-1 0,-2-1 0 16,2 1-2-16,0-2-1 15,0 0-1-15,0 1-3 0,0-1-2 16,0 0 0-16,0 2 0 0,0 0 4 0,0 0 0 15,0 0 2-15,2 5 0 0,3 3-1 16,0 6 1-16,-1 1 1 0,0 3 2 16,-1 5-1-16,0 0-1 0,-1-7 1 15,-1 3-1-15,-1 0 0 0,2 2 1 16,-1 7-1-16,1-2-1 0,0-2 2 0,0-1-4 16,-1-2 2-16,-1 1 2 0,3 0-1 15,0-2-1-15,-2-3 2 0,1-1-2 16,-1-1 0-16,1-3 1 15,-1 5-1-15,-1-7 0 0,2 1-1 0,-1 0 0 16,1-1 0-16,-1 1 3 0,2 1-2 16,0 5 3-16,-2-5-4 0,3 6 1 15,-2-1 0-15,-1-5-1 0,1 6 1 16,-2 0 0-16,0-4 0 0,1 4-1 16,-1-4 1-16,0-2-1 0,0 2 1 0,0-1-1 15,0-2 2-15,0-6-3 0,0 1 0 16,0-6 0-16,0 0 0 0,0 0 1 15,0 1 1-15,0 1-2 16,0 0 2-16,0-1-1 0,0 0-1 16,0 0 2-16,0 1-1 0,2 0 1 0,-2-1 0 15,0 1-2-15,0 0 1 0,0-1-1 16,1 0-1-16,-1 1-4 0,0 0 0 16,2 4-3-16,-2 0 0 0,0-2 0 15,1 2-3-15,-1-6-4 0,0 0-3 0,0 0-11 16,0 2-15-16,2 0-15 0,-2 4-16 15,1 0-27-15</inkml:trace>
  <inkml:trace contextRef="#ctx0" brushRef="#br0" timeOffset="259490.8929">16086 9997 63 0,'0'0'28'0,"0"0"3"15,0 0-3-15,0 0-3 16,0 0-4-16,0 0-5 0,0 0-2 0,0 0-2 16,0 0-1-16,0-15 1 0,0 13-4 0,0 1 0 15,0 0-4-15,0-2-5 16,0 2-2-16,0 0-3 0,0-1-4 16,0 0 1-16,0 2 4 0,-2 0 5 15,2 0 5-15,-3 0 1 0,-1 10-2 0,0 5-1 16,-4 4-2-16,1 1-1 0,2 0 1 15,-3 3 0-15,2 1 0 0,-1 4 2 16,-1-1-3-16,-1 0 0 0,0 1 0 16,1-1-1-16,0-3 1 0,4-7 1 15,0-1 0-15,1-7-1 0,1-4 0 16,1 1 0-16,-1-1 0 0,1-1 0 16,-1 1 0-16,2 1 0 0,0-6 0 15,-1 0 1-15,1 0 2 0,0 1 0 16,0 1 3-16,0-1 3 0,0-1 1 0,0 0-1 15,0 2-2-15,0-2-5 0,0 0 1 16,3-10-3-16,3-3 1 0,1-5-1 16,0 0 0-16,-2 1 1 0,2-3-1 15,-2 1 0-15,0-1 0 0,1-2-1 16,-2 1 0-16,-1 6 1 0,2 0 0 16,0 0-2-16,-2 4 1 0,0-6 0 0,0 9 1 15,0-2 1-15,-2 1 0 16,1 4 2-16,-1-5-2 0,-1 5 1 15,0 0-2-15,3-4 1 0,-2 2-1 0,-1 1 3 16,2-4-2-16,0 5 4 0,-2-1-1 16,2 1 3-16,-2 5 1 0,0-2 6 15,0 2 1-15,0-1 0 0,1 0-2 16,-1-1 0-16,0 1-6 0,0-1 2 16,0 1-1-16,0 0 1 0,0-2 0 0,0 2 0 15,0 0-1-15,0-1-1 0,0 0 1 16,0 1-1-16,0 0-1 0,0-1 0 15,0 0-3-15,0 1 0 0,0-1-1 16,0 0-2-16,0 1-1 16,0 0 0-16,0 1-2 0,0-1-2 0,0 1 1 0,0-2 2 15,0 2 0-15,0 0 4 16,0 0-1-16,3 0 0 0,2 10 0 16,-2 0-1-16,2 3 0 0,0 2 0 15,2-1 1-15,-1 4-2 0,1-1 1 0,-1 0-1 16,0-1 2-16,1 1 0 0,-2 0-1 15,1-1 0-15,-1-2 0 0,-1 0-1 16,2-1 1-16,-1-2 0 0,1 4-1 16,-1-2-1-16,-2-1 0 0,2 1-1 15,-2-5 0-15,-1-4 2 0,3 4 1 0,-3-4-1 16,-1-1 0-16,2 2 0 0,-3-5 0 16,0 0-2-16,0 0 0 15,2 2 3-15,-2-1-2 0,1 1 1 16,-1-1 1-16,2 1 1 0,-2-1 1 0,0 1 3 15,1-2-1-15,-1 1 1 0,0-1-2 16,0 0 0-16,0 1-2 0,0-1 1 16,0 0 0-16,0 0 1 0,0 0-1 15,0 0 1-15,-1-1-3 0,-2-2 1 16,-5-3-1-16,1 0 0 0,4 3 0 16,-4-1 0-16,3 2 0 0,-8-1 1 15,4 0-1-15,3 1 0 0,-8 2 0 16,0 0 0-16,-4 0 1 0,-8 3-1 15,4 4 0-15,2 0-1 0,4-2 1 16,1 1-1-16,4-3 0 0,4-2-5 0,-4 2-9 16,5-1-14-16,0-1-18 0,0 1-33 15,5-2-29-15,-1 0-57 0</inkml:trace>
  <inkml:trace contextRef="#ctx0" brushRef="#br0" timeOffset="260770.6632">16036 10030 63 0,'0'0'12'0,"0"0"-6"0,0 0-2 16,0 0-3-16,0 0 1 0,0 0 1 0,0 0 0 16,0 0 2-16,0 0 0 0,0 0 2 15,-30 33 0-15,20-13-1 0,0 3 2 16,-2 2-5-16,1 2-1 0,-1 1-2 16,2 3-1-16,-1-2 1 0,-1-2-3 15,3-1 3-15,1-10-1 0,2 1 1 0,3-6-4 16,1-7 1-16,1 3 2 0,1-7 0 15,-1 4 1-15,1 0 0 0,-2 1 3 16,2 2 4-16,0-7 2 0,0 0-1 16,0 0-1-16,0 0-3 0,2-4 0 15,6-6-2-15,4-4 0 0,-4 0 0 16,-2 4 1-16,2-4-1 0,-4-1 1 16,4-2-1-16,-2-4 0 0,0-1 2 15,-1 1-2-15,-1-1 3 0,3 2 1 16,-1 0 2-16,0 2-1 0,-1-1 2 0,0 7-2 15,1-1 0-15,-1-2 0 0,-2 5 2 16,3-3 1-16,-2 3 3 0,-2 6 7 16,1-3 0-16,-2 2-1 0,1 0-4 15,2-4-6-15,-1 6-3 0,-2-1 1 16,2 1 1-16,-3 3 1 0,0-1-1 16,0 1 1-16,1-2 1 0,-1 0 2 0,2 1-2 15,-2-1 0-15,0 0-1 16,1 1-2-16,-1-1-4 0,0 1 0 15,2 0-3-15,-2-1-1 0,0 1-1 0,0-1-1 16,0 2 0-16,1-1 0 0,-1 1 2 16,0 0 1-16,0 0 1 0,0 0 0 15,2 0-1-15,-2 0 2 0,1 1-2 16,2 4 0-16,0 4 1 0,0 0-1 16,0 0 0-16,2-2 2 0,0 3-2 0,2 3 0 15,-1 0 0-15,3 3 0 16,-1-1 0-16,-1 0-2 0,2 2 2 15,-1 1-1-15,0-1-2 0,-1 1 0 16,1-1-1-16,-4 1 0 0,4-6-2 0,-3 1 2 16,-2-4-1-16,1-2 1 0,1 2-3 15,-3-1 1-15,3 0 0 0,-4-5-1 16,3 1 1-16,-4-4 0 0,0 0 2 16,0 0 3-16,2 2-2 0,-2-1 2 15,1 0 1-15,-1 1 0 0,0-2 2 0,2 2 1 16,-2-2 0-16,0 0-1 0,1 1 0 15,-1-1 0-15,0 0-2 0,2 0 1 16,-2 0 1-16,0 0 1 0,1 0-1 16,-1 0 1-16,0 0 1 0,2 0 0 15,-2 0 1-15,0 0-1 0,0 0 2 16,0 0-2-16,1 0 2 0,-1 0 1 16,0-1-2-16,0 1 0 0,0-2 0 15,0 0 2-15,0 2-3 0,0-1 0 16,-3-2-2-16,-3 0-2 0,-4-1 1 0,3 0-1 15,3 3 1-15,-8-2 1 0,5 3-1 16,-5-2 1-16,-1 2-1 0,-1 0-4 16,-6 0 2-16,4 0-1 0,-3 0-1 15,3 0-3-15,5 3-3 0,-1 0-4 16,0 1-5-16,1-1-9 0,1 0-27 16,1 1-31-16,-5 4-78 0</inkml:trace>
  <inkml:trace contextRef="#ctx0" brushRef="#br0" timeOffset="260983.6875">15830 10447 99 0,'0'0'-20'0,"0"0"-36"15</inkml:trace>
  <inkml:trace contextRef="#ctx0" brushRef="#br0" timeOffset="266486.1575">22719 9913 42 0,'0'0'19'0,"0"0"-6"0,0 0-7 16,0 0-1-16,0 0-2 0,0 0 2 16,0 0 2-16,0 0-1 0,0 0 0 0,1-7-1 15,-1 7 1-15,0-1-3 0,0 1 0 16,0-2-2-16,0 2-3 15,0-2 0-15,0 2 1 0,0-1-2 16,0 1-3-16,0-2-2 0,0 2 0 0,0 0-8 16,0 0-11-16,0 0-30 0</inkml:trace>
  <inkml:trace contextRef="#ctx0" brushRef="#br0" timeOffset="272931.7823">15724 10526 38 0,'0'0'19'16,"0"0"-3"-16,0 0-4 0,0 0 2 15,0 0-6-15,0 0 1 0,0 0-3 16,0 0-2-16,0 0-1 0,-13-24-2 16,13 24 1-16,-1-1-2 0,1 1 0 15,0-2 0-15,0 2 0 0,0-1 0 16,0 1 1-16,-2-2 1 0,2 2-2 15,0-2 2-15,0 2 3 0,0 0 2 0,0 0 2 16,0 0 2-16,0 0-3 0,0 0 2 16,0 0-3-16,6 0-1 0,0 0 0 15,5 0-1-15,0 0 0 0,-1 2 1 16,1 1 4-16,-1 0-1 0,2 2 1 16,-1-4-1-16,1 2 0 0,1-3 2 0,5 2 0 15,-1-2 0-15,6 0 0 0,-1 0-2 16,1-3-3-16,0-3 1 15,0 0 0-15,0 0 0 0,3-2 0 16,0 2-3-16,2 0-1 0,1 0 0 0,-1 1 1 16,3 1 0-16,-1 1 0 0,-1 0-1 15,3-1-1-15,1 1 1 0,0 2-2 16,2 1-1-16,1-1 1 0,1-1-1 16,0 1 0-16,-1-1-1 0,0-1 0 15,2 1-1-15,0 1 0 0,-1-1 3 0,-1-1-1 16,-2 1 0-16,-1-2 1 0,-3 0-2 15,-1 0 1-15,0 2 0 0,-2-1-1 16,2 0 1-16,-4-1 0 16,1 1 0-16,-1 0-1 0,-1 1 1 0,-2 0-1 15,-6 1 1-15,3-1 0 0,-3 0 0 16,-4 1 1-16,6-2-1 0,-7 1-1 16,0 1 1-16,-1-2 0 0,-6 2 0 15,2 1 0-15,-6 0 1 0,0 0 0 16,0 0 0-16,1 0 0 0,1 0 2 0,-1-2-2 15,1 2 0-15,-1 0 0 0,0 0 1 16,1 0 0-16,-1 0 0 0,1 0-2 16,-1-2 0-16,1 2 0 0,-1 0 0 15,1 0 0-15,-1 0-2 0,-1 0 0 16,2 0 1-16,-2 0-1 0,1 0 1 0,-1 0 0 16,2 0 0-16,-2 0-1 15,0 0 1-15,1 0-1 0,-1 0 0 16,0 0 1-16,2 0-2 0,-2-1 0 15,0 1-4-15,0 0-2 0,0 0-1 0,0-2 1 16,0 2 2-16,0 0-1 0,0 0 2 16,-2-2 2-16,-4 1 1 0,2-1 0 15,-1 1 2-15,-3 0-1 0,2-1 2 16,2 1 2-16,-6-1-2 0,4 1 1 16,-6-4-1-16,2 2 2 0,-2 0-1 0,1-2 0 15,1 1 2-15,0 0-1 16,-2 0 0-16,3 0 4 0,5 2 2 15,-5-3-1-15,4 4 1 0,0-1-1 16,2 1-2-16,3 1 2 0,-4-3-2 0,1 2-1 16,-1-1 0-16,1 0-2 0,3 2 1 15,-2-1 2-15,2 1-3 0,-1 0 0 16,-1-2 2-16,0 2-4 0,0-1 4 16,1 1 3-16,0-2-1 0,-1 2 0 15,1-1-2-15,-1 1-2 0,1-2 0 0,-1 2-5 16,2 0-1-16,-1-1-1 0,1 1 1 15,0 0 3-15,1 0 2 0,13 0-1 16,4 0 1-16,5 0-2 0,-1 0 0 16,-2 1-1-16,-3 1 0 0,-1-1 1 15,2-1-2-15,-7 2 0 0,8-1 0 16,-9-1 1-16,3 2-2 0,-1-2 3 16,-2 0 0-16,3 1 0 0,-9-1 2 15,2 0-1-15,-6 0 0 0,0 0 2 16,0 0 0-16,1 0 3 0,1 2 1 0,-1-2-1 15,1 0 2-15,-1 0-1 0,1 0 0 16,-1 0-2-16,-1 0-3 0,0 0-1 16,2 0 0-16,-2 0 1 0,0 0-2 15,0 0 1-15,0 0-1 0,0 0-1 16,0 0 0-16,0 0-1 0,-3 3 3 0,-6 1 0 16,-3 4 0-16,-5 2 0 0,4 2 0 15,-1-2 3-15,0 0-3 16,-1 0 0-16,0 0 2 0,-2 0-6 15,-2-2 4-15,-1 2 0 0,-2-1-1 0,0 1 2 16,-1 0-2-16,0-3 0 0,0 2 1 16,3-1-2-16,4-2 0 0,1 0 0 15,4-3 1-15,7-2 1 0,-1 2 0 16,5-3 0-16,-1 0 1 0,1 0-1 16,-2 0-1-16,1 2-5 0,-1-2-7 0,1 0-13 15,1 0-24-15,-2 2-16 16,2-2-1-16,0 0-4 0,0 0-13 15</inkml:trace>
  <inkml:trace contextRef="#ctx0" brushRef="#br0" timeOffset="273311.961">16880 10334 205 0,'0'0'61'15,"0"0"-1"-15,0 0-12 0,0 0-3 16,0 0-9-16,0 0-9 0,0 0-9 16,0 0-7-16,0 0-7 0,0 0-2 15,1-32-4-15,-1 30-2 0,0 2-2 16,2 0 2-16,-1 0 3 0,2 8 3 0,1 6 0 15,0 4 1-15,-1-3-3 0,-1 2 3 16,-1-7-4-16,1 4 2 0,-2-2-1 16,1 0 0-16,-1 0 0 0,2-1 0 15,-1 1 1-15,-1-7-2 0,2 1 0 16,-2-6-2-16,0 0-1 0,0 0 0 0,0 1-3 16,1 1 0-16,-1 0-1 0,0-1-3 15,0 1-1-15,0-1-10 16,0 0-9-16,0 1-21 0,0-1-28 15,0-1-31-15</inkml:trace>
  <inkml:trace contextRef="#ctx0" brushRef="#br0" timeOffset="276314.6649">17455 10486 126 0,'0'0'40'0,"0"0"-6"16,0 0-2-16,0 0-5 0,0 0 2 16,0 0 0-16,0 0 2 0,12-81-5 15,-12 75 0-15,1 1-2 0,-1 5 0 0,0-1-4 16,0 1-2-16,0-1-3 0,2-1-4 15,-2 1-5-15,0-1-1 0,0 0-3 16,0 1-2-16,0-1 0 16,0 1 1-16,0-1-2 0,0 1 2 0,0-1-2 15,0 1 0-15,0 0 0 0,0-1 1 16,0 0-1-16,0 2 2 0,0-1-1 16,0 1 0-16,0-2 0 0,0 2 0 15,0 0 0-15,0 0 2 0,0 0-1 16,0 0 1-16,0 0-2 0,0 3 1 0,0 3 0 15,1 7-1-15,1-3 0 0,-1 2 0 16,3 5-1-16,-2-6 1 0,0 4 0 16,1 0 0-16,-1-5 3 0,1 7-3 15,0 0 3-15,-2-6-5 0,2 4 2 16,-1-6-1-16,-1-4 1 0,1-1-1 16,-2 0 0-16,1 1 0 0,0 0 1 15,1-1 2-15,-2-4 2 0,0 0 0 16,0 0 4-16,0 1 2 0,1-1 1 15,-1 0-2-15,0 0-1 0,0 0-4 0,0-2-2 16,0-4 1-16,0-7-6 0,0 1 4 16,-1 0-3-16,-1 0 3 0,1 0 0 15,-2-1-1-15,0 1 0 0,2 1-1 16,-2-2 1-16,0 1 0 0,0-2 0 16,0 2 1-16,0 0 1 0,0 0-1 0,-1 0 1 15,1 2 0-15,2 5 2 0,-1 0 2 16,1 1-1-16,-1-1 0 15,1 0 0-15,1 1-2 0,0 4-1 16,-2-2-2-16,2 2-1 0,0 0 0 0,0-1-2 16,0 1 1-16,0 0 0 0,0 0 2 15,0 1 0-15,6 9 0 0,0 1 0 16,1 3 0-16,-3 0-1 0,2 1 1 16,-1-1-1-16,-2-4 1 0,2 5-1 15,-2-4 0-15,3-2 0 0,-2 0 0 0,2-1 0 16,0 0 0-16,0-2 3 0,1 0-5 15,-4-5 1-15,1 2-1 0,2-3-4 16,6 0 3-16,3-1 3 0,5-5-5 16,-8-1 0-16,-2 0 2 0,2-4-1 15,-5 6 2-15,3-9 1 0,0 0 1 16,-4-1 1-16,3-8-2 0,-3 2 1 16,-2 4 1-16,-1 0 4 0,-3 5-1 15,0-1 3-15,0-7-1 0,0 3 1 16,-4 2-2-16,-2 0 1 0,1 7 0 0,-1-2 1 15,1 3 0-15,1 5-1 0,1-1-2 16,3 3 2-16,0-2-4 0,0 2 0 16,0-1-2-16,-2 1-3 0,1-2 1 15,1 2 1-15,0 0 1 0,0 2 0 16,0 11 0-16,6 4 0 0,3 4 1 0,2-1-1 16,3-4-1-16,-1-2-1 15,4-3-3-15,-1-1-6 0,3-2-9 16,-1-1-19-16,0 1-24 0,-4-3-30 15,1 1-21-15,-3-2-32 0</inkml:trace>
  <inkml:trace contextRef="#ctx0" brushRef="#br0" timeOffset="279890.0429">17804 10728 170 0,'0'0'50'0,"0"0"-3"0,0 0-6 15,0 0-7-15,0 0-2 0,0 0-2 16,0 0-1-16,0 0-3 0,0 0-7 0,0 0-7 16,4-31-5-16,-4 30-3 0,0-2-3 15,0 2-2-15,0 0-3 0,0-1-2 16,0 0-2-16,0 2 2 0,0-1 2 16,0 1 2-16,0 0 3 0,0 1 0 15,0 10-2-15,-1 6 1 0,-4 3 0 0,-1-1 1 16,3-4 3-16,-1 1-3 0,1-4 0 15,-1-2-1-15,1 2 1 16,2-7 0-16,-1 1-1 0,2-6 2 0,-1 0 1 16,1 0-1-16,0 1 3 0,-2 1 2 15,2 0 3-15,-1-1 2 0,1 0 2 16,0 1 1-16,0-2-2 0,0 2-2 16,-2-2-5-16,2 0-2 0,0-2-2 15,0-11 0-15,0-6 0 0,0-5-1 16,5 3 1-16,-1 0 0 0,3-1-2 0,-3 3 1 15,1 5 0-15,-1-1 2 0,-1 6 2 16,0 0-1-16,2-1-2 0,-3 0-1 16,5-2-2-16,-2 2 1 0,2-1-1 15,-4 3 1-15,4 2 1 0,0 0-3 16,-4 2 3-16,5 1-3 0,-4 1 1 16,5 0 0-16,6 2-4 0,-3 2 3 15,5 7 1-15,-3 3 0 0,-3 4 0 16,-1 4 0-16,-3-2-1 0,-2 5 0 15,-1 1 1-15,2 1-1 0,-5 1 0 0,2-1-3 16,-3-5 1-16,3-2-1 16,-3-4-3-16,1-4-2 0,1 3-5 0,-2-8-9 15,1 0-9-15,-1-5-1 0,0 0-5 16,0 0-15-16,0 0-17 0,2 2-15 16,-2-2-19-16</inkml:trace>
  <inkml:trace contextRef="#ctx0" brushRef="#br0" timeOffset="280085.7577">17779 10799 291 0,'0'0'68'0,"0"0"-19"0,0 0-12 16,0 0-15-16,0 0-9 0,0 0-7 15,0 0-2-15,0 0-4 0,0 0-2 0,0 0-2 16,40-63-2-16,-19 58-7 0,0 0-5 15,4 2-13-15,1 3-29 0,0 0-49 16,2 0-97-16</inkml:trace>
  <inkml:trace contextRef="#ctx0" brushRef="#br0" timeOffset="281166.2899">18282 10279 195 0,'0'0'56'0,"0"0"-2"0,0 0-11 15,0 0-8-15,0 0-8 16,0 0-7-16,0 0-4 0,0 0-4 0,0 0-3 16,0 0-1-16,-10-48-1 0,10 46 2 15,0 2 1-15,0-1-4 0,0-1 1 16,0 1-3-16,0-1-2 0,0 0 0 16,0 1-4-16,0 1 1 0,0 0 1 15,0 0 1-15,0 0 1 0,0 6-1 0,0 3 0 16,5 6 0-16,-1 2-1 0,-3 1 0 15,4 4 1-15,-4-7-1 0,2 0-1 16,-2-5 1-16,1 3-3 16,-1-3 0-16,1 1 1 0,-1 0-1 0,-1-7 2 15,2 2 1-15,-2-6-1 0,0 0 2 16,0 0 2-16,0 2 1 0,1-1 5 16,-1 1 4-16,0-1 1 0,0-1 0 15,0 2-5-15,-1-2-3 0,-5-8-1 16,-1-4-3-16,-3-8 0 0,2 0-1 0,2-1 0 15,2-3 0-15,0 1 0 0,-1-1 0 16,1-1 0-16,1 9 0 0,2-2 2 16,-1 7 0-16,2 5-1 0,0 0 0 15,-1 0-1-15,1-1 0 0,0 2-1 16,0 0-1-16,0 5-2 0,0-2 0 0,0 2-1 16,11 0 3-16,4 0-1 15,5 7 1-15,1 5-1 0,0 3 1 16,2 0 0-16,0 2-1 0,-1 1-1 15,1-1-1-15,-1-1-2 0,-2 1-1 0,0-2-2 16,-1 0 0-16,-4-1-1 0,-3-5 1 16,-1 0-4-16,-4-4-3 0,2 0-2 15,1-1-1-15,-6-3-1 0,5 2-2 16,-5-3-1-16,1 0-2 0,6 0 2 16,-4-1 1-16,2-3 1 0,2-7 1 0,-3 0 2 15,-4 2 3-15,1-5 3 16,-4 4 5-16,-1-2 1 0,0-6 2 0,0 5 1 15,-1-6 1-15,-4 1 2 16,1-1 1-16,-2-4 0 0,1 7 4 0,-1-1 3 16,1 0 4-16,2 1 3 0,-1-1 1 15,-1 2 6-15,4 4 10 0,-2 0 12 16,0 3 4-16,2 3-3 0,-5-5-10 16,3 7-8-16,0-1-8 0,2 1-3 15,1 3-5-15,0-1-4 0,0 1-3 0,0 0-4 16,0-1-4-16,0 1-1 0,0 0-2 15,0 0 4-15,0 0 2 0,0 4 1 16,7 8 1-16,3 5-1 0,-3 1-1 16,1 0-1-16,-2 2 1 0,-1-1 0 15,-1 3 0-15,1-1 2 0,-2 0-2 16,0-1-1-16,0-3-2 0,-2-1-2 16,-1-5-3-16,0 3-9 0,0 4-20 15,0-6-25-15,0 8-36 0,-1-4-41 16</inkml:trace>
  <inkml:trace contextRef="#ctx0" brushRef="#br0" timeOffset="281774.6065">18856 10240 376 0,'0'0'55'0,"0"0"-19"0,0 0-12 0,0 0-11 15,0 0-10-15,0 0-3 0,0 0-1 16,0 0 0-16,0 0 0 0,-17 13-1 15,7 6 1-15,3 2-2 16,2-6 2-16,2 0-1 0,0-3-1 0,2-1 0 16,-2 1 1-16,2-6 1 0,1 0 1 15,0-6 0-15,-2 0 1 0,2 0 0 16,0 2 3-16,0 0 4 0,0-1 1 16,0 0 1-16,0 1-1 0,0-2-1 15,0 1-2-15,0-1 0 0,0-1 1 0,0-12-3 16,0-3-1-16,0-7-1 0,0 0 1 15,3 2 0-15,1-3-2 0,1 1 0 16,-1-1 0-16,1 7 0 0,-1 1 1 16,0 5 3-16,-3 5 1 0,1-4-1 15,-1 6-1-15,1 0-1 0,-1-1 0 16,-1 5 1-16,0-2-3 0,0 2-1 16,2 0-1-16,-1-1-2 0,1 1 3 15,5 0-1-15,3 0 1 0,5 4-1 16,-1 7 0-16,-1 2 0 0,-3 5 1 0,2 0-1 15,-5 1 1-15,2 3 0 0,-3 0-1 16,1-1 1-16,0 1-1 0,-3-8-1 16,1 1 2-16,-2-5-3 0,1 0 1 15,-1 0-1-15,0-2-2 0,2 1 0 16,-3-5-3-16,-1 1-17 0,-1-5-20 16,0 0-29-16,0 0-38 0,0 3-53 15</inkml:trace>
  <inkml:trace contextRef="#ctx0" brushRef="#br0" timeOffset="281976.2883">18803 10279 412 0,'0'0'53'0,"0"0"-17"0,0 0-13 15,0 0-14-15,0 0-4 0,0 0-5 16,0 0-2-16,0 0-6 0,90-79-9 0,-67 75-26 16,1 2-50-16,-5 1-82 0</inkml:trace>
  <inkml:trace contextRef="#ctx0" brushRef="#br0" timeOffset="283313.8763">16141 11108 387 0,'0'0'52'0,"0"0"-14"0,0 0-5 15,0 0-10-15,0 0-5 0,0 0-5 16,0 0-4-16,0 0-4 0,0 0-2 0,0 0-4 15,-31-53 1-15,27 53-1 0,-2 5-1 16,-1 5 1-16,0 2 0 0,2 3-1 16,1 3 3-16,4-5-2 0,-1 8 2 15,1-3 2-15,0-4-2 0,0 4 3 16,0-6-5-16,0-1 1 0,0 1-1 16,0-6 0-16,0 5 1 0,1-7-1 15,-1 1 0-15,0-1 1 0,0-4 0 16,0 0 0-16,0 0 2 0,3 2 0 15,-3-1 2-15,1 1 1 0,-1-2-1 0,0 0-2 16,2 0-1-16,-2 0 0 0,0-7 2 16,0-4-2-16,0-8 1 0,0 7-4 15,-2-9 2-15,1 9-3 0,1-3 4 16,-3 0 1-16,3 1-1 0,0 0 2 16,0 8-1-16,0 0 0 0,0 6 0 0,0-6 0 15,0 0-1-15,0 0-2 16,0 1 1-16,0 5-2 0,0-1 1 0,0 1 1 15,6-2-1-15,5 2 0 16,4 0 0-16,-1 2-1 0,4 7 0 0,-3 1 0 16,-1 1 0-16,-3 3 0 0,2-1-1 15,-3 2 4-15,-1 2-3 0,2 0 2 16,0 0-5-16,-2-2-1 0,-1-6-1 16,1 2-1-16,-3-5-5 0,1-2-7 15,3 2-5-15,0-2-6 0,0-2-2 0,3-2-6 16,3 0-1-16,-5 0 0 0,4 0 6 15,-2-7 12-15,-4 2 8 0,1-5 8 16,-4 2 3-16,-2-3 8 0,0-1 1 16,-4-1 1-16,0-9 5 0,0 4 1 15,-7-6 4-15,1 1 8 0,-2 3 5 16,-1 2-4-16,-1-2 7 0,1 2 2 16,2 4 1-16,-2 1-1 0,1-3-8 15,3 8-7-15,-2-7-7 0,3 5-2 16,-1 0-1-16,0 3-3 0,2 3-2 0,1 1-1 15,2 3-2-15,0-1-4 0,0 1 0 16,0 0-1-16,0-2 0 0,0 2 2 16,0 0-1-16,5 2 0 0,5 6 0 15,0 6 0-15,-1 2 2 0,0 3-1 16,0 2 2-16,-3 2-2 0,0 1 2 16,-3 1-3-16,1-8-3 0,-1 2-1 15,-2-1 0-15,1 0 2 0,-1 1-12 16,1-1-15-16,-1 0-25 0,-1-4-30 15,3 4-25-15,0-6-49 0</inkml:trace>
  <inkml:trace contextRef="#ctx0" brushRef="#br0" timeOffset="283989.8294">16648 11093 371 0,'0'0'53'0,"0"0"-15"15,0 0-13-15,0 0-10 0,0 0-11 0,0 0-4 16,0 0 1-16,0 0-2 0,0 0 1 15,0 0-1-15,-40 9 1 0,31 6 0 16,5 0 0-16,-4 8 5 0,0-2-5 16,1 0 3-16,-1-1-2 0,2 2-2 15,2-9-1-15,-3 2 1 0,4-4-2 16,0-2 1-16,0 0 1 0,2-4 0 16,-1-1 2-16,2-4-1 0,-1 0 2 15,1 0 1-15,0 2 1 0,0 0 1 16,-2-1 2-16,2 0 0 0,0-1-1 0,0 0-1 15,0 0 0-15,0 0 0 0,0-1 0 16,0-11-2-16,0-5-1 0,0-6-1 16,0 1 3-16,3 0-5 0,0 1 5 15,-1 6-1-15,1-2 3 0,-2 6 1 16,1-1 0-16,-1 0-5 0,1 0 1 0,-1 1 0 16,-1 5 1-16,2 2-2 15,-2-2 0-15,2 1-1 0,-2-1-1 16,1 2 0-16,-1 4 0 0,2-5-1 15,-1 0 1-15,1 1-1 0,2-4 0 0,1 6 0 16,-1 1 0-16,5 1-1 0,-1 0 1 16,4 5 0-16,0 7 1 0,-1 0-1 15,-2 5 1-15,-3 0-1 0,1 2 1 16,-6 2 4-16,5 4-2 0,-3-3 2 16,0 3-3-16,0-3-2 0,-2-5 1 0,2 0 0 15,-1-5-1-15,-1-1 2 16,2 2-2-16,-2-10-2 0,1 3-1 15,-2-3-3-15,2 2 0 0,0 0-2 16,-1 0-1-16,-1-5-11 0,0 0-11 0,0 0-17 16,0 0-15-16,0 0-15 0,0-2-1 15,-3-9-21-15,-5 2-24 0</inkml:trace>
  <inkml:trace contextRef="#ctx0" brushRef="#br0" timeOffset="284152.1746">16493 11276 160 0,'0'0'39'0,"0"0"-3"15,0 0-12-15,0 0-11 0,0 0-7 16,0 0-3-16,0 0-3 0,0 0-7 16,94-42-12-16,-79 40-22 0,2-1-43 15</inkml:trace>
  <inkml:trace contextRef="#ctx0" brushRef="#br0" timeOffset="284362.9418">16881 11225 367 0,'0'0'20'0,"0"0"-17"16,0 0-21-16,0 0-27 0,0 0-66 15,0 0-105-15</inkml:trace>
  <inkml:trace contextRef="#ctx0" brushRef="#br0" timeOffset="295910.6412">15862 10576 43 0,'0'0'12'0,"0"0"0"0,0 0-3 15,0 0 3-15,0 0-1 0,0 0 1 0,0 0-1 16,0 0-1-16,0-12 0 0,0 11 2 15,-2-1 1-15,2 1-1 0,0-1-2 16,-1 1-1-16,1-1-4 0,0 1 1 16,-2 0 1-16,2-1 1 0,-1 0-3 15,-1 1 1-15,1-1-2 0,-1 2 1 16,1 0-3-16,-1-3 0 0,2 3 2 16,-1-1-2-16,1 1 3 0,-3-1 0 15,3 1 2-15,-1-2-1 0,1 2 1 16,-3-2-2-16,3 2 1 0,0-1 0 0,0 1-4 15,0-2 1-15,0 2-2 0,0-1 0 16,0 1 0-16,0 0 0 0,0 0 2 16,0 0-3-16,0 0 2 0,0 0 4 15,7 0 3-15,-3 0 2 0,2 0 1 16,4 0 2-16,-4 0-2 0,6 0-1 0,-1 0-1 16,2 0 3-16,2 0 1 15,0-2-2-15,5-4-5 0,-2 0-2 16,-2 0-5-16,-3 1 1 0,2 1 0 15,-4 1 1-15,-1 0-2 0,1-1 2 0,0 3-2 16,-1 0 0-16,3-1 1 0,6 1-2 16,-6-1 2-16,9 2-1 0,-2-1 0 15,0 1 0-15,6-2 0 0,0 2 1 16,-1-2-1-16,1 1 0 0,-4-1-1 16,1-1 1-16,-6 2 0 0,-1-2 2 15,-3 2-2-15,-1-1 0 0,2 0 2 16,-4 1-4-16,2-1 2 0,-6 1 0 15,6-1 0-15,-6 2 0 0,6 0 0 16,1-1 0-16,0 1 2 0,1-2-2 0,-1 2 0 16,9 0 0-16,-7 0 0 0,8 0 0 15,-2 0 0-15,-8 0 0 0,9 0 0 16,-3 0 1-16,-8-1-1 0,7-1 0 16,-5 1 0-16,-3-1-1 0,3 2 1 15,-3-1 0-15,0-1 0 0,-5 0-2 0,7 1 1 16,-6 1 1-16,6-2-1 0,1 1 1 15,-3 1-1-15,4 0-1 0,-5 0-2 16,4 0 2-16,-3 0 1 0,0 0 1 16,-5 0 1-16,4 1-2 0,-4 1 2 15,-1-2 1-15,2 1 0 0,-1-1 3 16,-1 0-1-16,3 0-3 0,0 0 3 16,-2 0-2-16,-1 0-1 0,0 0 1 15,2 0-1-15,-3 0 1 0,3-1-1 16,-2-1 0-16,0 1 0 0,-4 1-1 0,0-1-1 15,0 1 0-15,6-2 0 0,0 1 1 16,-1-1 0-16,6-1-2 0,-7 1 2 16,1 1 0-16,5-1 0 0,-5 1 2 15,0-1-2-15,5 1 0 0,-4 0 0 16,4-1 0-16,0-1 0 0,-6 1-2 0,7 1 4 16,-4-1-2-16,-3 0-2 15,2 2 2-15,-2-1-2 0,1 0 0 16,-1-1 1-16,0 2 0 0,-4 0-1 15,0-1-1-15,0 1 1 0,3 0-1 0,-2 0-1 16,1 0 1-16,-1 0-1 0,1 0 0 16,-1-2-2-16,-1 2-3 0,0 0-13 15,2 0-8-15,-2-1-7 0,0 1-6 16,0 0 1-16,0-2-5 0,-3 0 3 16,-6 1-1-16,-1-2 6 0,-2 0 5 15,1 2 8-15,-1-2 8 0</inkml:trace>
  <inkml:trace contextRef="#ctx0" brushRef="#br0" timeOffset="296550.4636">16939 10365 7 0,'0'0'13'0,"0"0"3"0,0 0-1 0,0 0 2 16,0 0-1-16,0 0-1 0,0 0-2 15,-82-45 0-15,73 39 1 0,0 0 4 16,-1 0 2-16,6 3 4 0,-2-2 0 16,3 3 0-16,0-2 1 0,0 1-2 15,3 3-5-15,-1-2-3 0,1 2-9 0,-2 0-6 16,2-1-1-16,-1 1-1 0,1 0 2 15,-2 0 2-15,2 0 0 0,0 0 1 16,0 3-1-16,0 4-1 16,0 1 0-16,3 3 1 0,2-3 0 0,0-1 0 15,1-1-1-15,3 0 1 0,-1-2 0 16,7 1-1-16,-4-2 0 0,6 1-2 16,0-1 2-16,0-2-1 0,0 1 0 15,1-2 1-15,1 1-1 0,-8-1 0 16,10 0 0-16,-10 0 0 0,2 0 0 0,-1 0 1 15,-8 0-1-15,3 0 0 0,-3 0 0 16,2 0-1-16,0 0 1 0,0 0 0 16,-6 0-1-16,0 0 1 0,0 0 0 15,2 0 0-15,-1 0 1 0,0 0 0 16,2 0 4-16,-2 0-1 0,1 0 3 0,-1 0 5 16,-1 0 1-16,2 0 3 15,-2 0 1-15,1 0-3 0,-1 0-4 16,0 0-4-16,2 0-2 0,-2 0 0 15,0 0 0-15,0 0-2 0,0 0 0 0,0 0 1 16,0 0-2-16,0 0 2 0,0 0-3 16,0 0 0-16,0 0 0 0,0 0-2 15,-2 0 2-15,-8 4 2 0,3 3-2 16,-5 0-2-16,0 1 2 0,4-2 0 16,-5 1 2-16,0 0-2 0,6-3 1 0,-6 4-1 15,-1-2 0-15,-1 1-1 16,-4 3 1-16,2-3-2 0,4-1 1 15,0 0 0-15,4-1-1 0,1 1 0 16,-1 0-1-16,1 0-1 0,0 0 2 0,1-2 1 16,1 3-1-16,3-4 3 0,0 0-5 15,3-3 3-15,-3 3-3 0,0 0-3 16,-1 0-1-16,3 0-6 0,1-3-8 16,-5 2-7-16,2 1-6 0,-4 2-5 15,3 2-5-15,-2-1-1 0,-1 0 1 0,0 1-5 16,1 1-10-16</inkml:trace>
  <inkml:trace contextRef="#ctx0" brushRef="#br0" timeOffset="297002.3489">16772 10410 95 0,'0'0'34'0,"0"0"3"16,0 0 4-16,0 0-2 0,0 0-3 0,0 0-2 16,0 0-2-16,0 0 1 0,0 0 1 15,0-82-4-15,0 76-6 16,0-1-7-16,0 3-6 0,0 4-5 15,0-1-5-15,0 1-2 0,0 0 1 0,0 0 0 16,0 0 0-16,0 0 0 0,2 10 0 16,1 0 0-16,1 6-1 0,-1 0 1 15,2 1-1-15,-4-2 0 0,5 2-1 16,-3 0 2-16,1-6 0 0,0 7 2 16,-1-1-2-16,0-5 3 0,1 4-5 15,-2-5 2-15,-1 0-4 0,2-1-1 16,-3-5 1-16,2-1-2 0,-2 1 1 15,1 0-2-15,1-1 2 0,-1 0-2 16,-1-4 1-16,0 0 2 0,0 0-3 0,0 0-15 16,3 2-11-16,-3-2-16 0,0 0-14 15,0 0 0-15,0-5-6 0,-3-4-3 16,-1 1 2-16</inkml:trace>
  <inkml:trace contextRef="#ctx0" brushRef="#br0" timeOffset="297076.3182">16772 10410 179 0</inkml:trace>
  <inkml:trace contextRef="#ctx0" brushRef="#br0" timeOffset="297136.1093">16772 10410 179 0,'-12'-16'42'0,"12"16"-15"0,0 0-14 0,0-1-10 0,0 1-2 0,0 0 0 15,0 3-1-15,0 11-2 0,0 7-7 16,0 6-9-16,0 2-29 0,0 2-58 16</inkml:trace>
  <inkml:trace contextRef="#ctx0" brushRef="#br0" timeOffset="299075.2535">15720 13053 42 0,'0'0'15'0,"0"0"-3"16,0 0-2-16,0 0-2 0,0 0-2 15,0 0-2-15,0 0-4 0,0 0-2 0,0 0 0 16,0 0 0-16,0-16-3 0,0 14-3 15,0 2-6-15,0 0-9 0,0 0-13 16</inkml:trace>
  <inkml:trace contextRef="#ctx0" brushRef="#br0" timeOffset="299295.0605">15720 13053 44 0,'11'-7'11'16,"-11"6"-6"-16,0-1-6 0,0 0-5 15,0 1-3-15,0 1 1 0,0-1-5 16,0 1-10-16</inkml:trace>
  <inkml:trace contextRef="#ctx0" brushRef="#br0" timeOffset="301011.7548">15708 13023 26 0,'0'0'8'15,"0"0"-5"-15,0 0-3 0,0 0-1 16,0 0-7-16,0 0-6 0,0 0 0 16</inkml:trace>
  <inkml:trace contextRef="#ctx0" brushRef="#br0" timeOffset="306228.0898">28202 12483 50 0,'0'0'17'0,"0"0"-18"16,0 0-16-16,0 0-14 0</inkml:trace>
  <inkml:trace contextRef="#ctx0" brushRef="#br0" timeOffset="307524.0543">29200 9944 260 0,'0'0'53'0,"0"0"-16"16,0 0-8-16,0 0-4 0,0 0-9 15,0 0-2-15,0 0-2 0,0 0-6 16,0 0 0-16,-10-36-2 0,10 35-3 16,0 0-1-16,0 0 0 0,0-1-1 15,0 0 1-15,0 1-2 0,0 1 2 16,0-2 2-16,0 2-1 0,0 0-1 15,0 0 2-15,1 0-2 0,5 8 0 0,-1-1 1 16,1 1-1-16,-1 0 0 0,1-1 0 16,-2 2 0-16,2-3 0 0,0 1 2 15,0-2-1-15,1 1 0 0,-4-4 0 16,1 1 0-16,-1-2 0 0,1 2 2 16,1-2 1-16,6-1-1 0,-1 0 1 0,8-5-3 15,1-4 0-15,-2 0 1 16,-3-3 2-16,1-2-1 0,-2-1-1 15,3-2-1-15,-2-3-2 0,3 0-4 16,-2-1 5-16,1 3-4 0,-2 0 4 0,1 0 0 16,-4 3-2-16,0 4 2 0,-2 0-3 15,-3 5 0-15,-3 3-1 0,0 0-7 16,-3 3-16-16,0 0-23 0,0 0-32 16,0 0-32-16,0 3-76 0</inkml:trace>
  <inkml:trace contextRef="#ctx0" brushRef="#br0" timeOffset="307906.418">29135 10076 343 0,'0'0'57'0,"0"0"-12"16,0 0-14-16,0 0-12 0,0 0-7 15,0 0-7-15,0 0-3 0,0 0-1 16,0 0-1-16,0 0-1 0,-4-37 1 0,8 34-2 16,5 3 1-16,1 0 0 15,-1 0 0-15,4 8-1 0,-3-1 2 16,-3-1-1-16,2 5 1 0,-2 0 0 15,0-4-1-15,0 4 1 0,-1-5 0 0,0-1-1 16,7 5 2-16,-6-5-1 0,8 0 1 16,0-5-2-16,0 0 0 0,8 0-2 15,-1-9-3-15,1 1 3 16,-1-4-2-16,2-2-3 0,1-2-2 0,-1 0-6 16,-2-1-15-16,1-2-26 0,-1 2-36 0,-5-1-82 15</inkml:trace>
  <inkml:trace contextRef="#ctx0" brushRef="#br0" timeOffset="309566.5452">14877 12987 139 0,'0'0'48'16,"0"0"-2"-16,0 0-4 0,0 0-4 15,0 0-9-15,0 0-7 0,0 0-7 16,0 0-6-16,0 0-7 0,0 0-1 15,-15-20 0-15,14 19-3 0,1 1 1 0,0-2-1 16,0 2 1-16,0-2 2 0,0 2-1 16,0 0 0-16,0 0 0 0,0 0 0 15,3 0 0-15,1 0-1 0,8 0-1 16,-1 0-1-16,-1 5 0 0,-1-1-1 16,0 0 0-16,1 0-1 0,-3 1 3 0,2 1-4 15,-6-5 1-15,2 3 2 0,-5-4-1 16,0 0 2-16,0 0 2 15,2 1 1-15,-1-1 1 0,1 0 1 16,2 0-2-16,-1 0 0 0,3-6 0 0,3-7-1 16,-4-3 1-16,5-5-1 0,-1 0-3 15,0-2 1-15,2 2-4 0,1 0-1 16,1-1-1-16,0-1-2 0,-1 4-5 16,2 1-3-16,-2 1-4 0,0 2-3 15,0 0 1-15,-3 5-3 0,1 0 1 0,-3 3 2 16,-1 2 0-16,1 0-2 0,-4 2-6 15,3 1-22-15</inkml:trace>
  <inkml:trace contextRef="#ctx0" brushRef="#br0" timeOffset="309969.5377">14894 13065 240 0,'0'0'57'0,"0"0"-14"15,0 0-9-15,0 0-5 0,0 0-9 0,0 0-7 16,0 0-7-16,0 0-3 0,0 0-5 16,0 0 2-16,-14-11 2 0,14 11-4 15,0 0 4-15,0 0-2 0,0 0-2 16,0 0 2-16,3 0 0 0,0 3 0 16,6 1-1-16,-4-3 1 0,-1 2-2 0,5-2 0 15,-3-1 0-15,8 0 0 16,4 0 1-16,0-4-2 0,4-4-5 15,-3 0-9-15,0-3-5 0,-2 1-9 16,0-4-9-16,2-2-14 0,-1-2-9 0,0-4-14 16,-2 1-35-16</inkml:trace>
  <inkml:trace contextRef="#ctx0" brushRef="#br0" timeOffset="312008.8739">15710 13037 20 0,'0'0'2'0,"0"0"-5"0,0 0-4 16,0 0 0-16,0 0 2 0</inkml:trace>
  <inkml:trace contextRef="#ctx0" brushRef="#br0" timeOffset="312478.9796">15710 13037 1 0</inkml:trace>
  <inkml:trace contextRef="#ctx0" brushRef="#br0" timeOffset="312506.9014">15710 13037 1 0,'14'36'-1'0</inkml:trace>
  <inkml:trace contextRef="#ctx0" brushRef="#br0" timeOffset="316342.9589">16000 10539 55 0,'0'0'17'0,"0"0"-4"0,0 0-5 16,0 0-2-16,0 0-5 0,0 0 0 16,0 0-1-16,0 0-2 0,0 0-3 15,-17-6 0-15,17 4 3 0,0 2 1 16,0 0 1-16,0 0 1 0,0 0 0 0,0 0 0 15,0 0 2-15,0 0 0 0,3 0 1 16,3 0-2-16,5 0 2 0,5 0-1 16,1 0 5-16,4-3 2 0,-1 0 3 15,0-1 2-15,1-3-3 0,2 1-4 16,1 2-3-16,4-2-3 0,2 0-1 0,2 1-1 16,1-1 0-16,0 1-1 15,2 1-1-15,-2 1 2 0,1 1-3 16,-4 1 0-16,2 1-1 0,-2 0-3 15,2 0-4-15,-3 5-3 0,1-1-5 0,-1 0-6 16,-3-1-5-16,-1 2-2 0,-1-2 4 16</inkml:trace>
  <inkml:trace contextRef="#ctx0" brushRef="#br0" timeOffset="316555.547">16858 10467 9 0,'0'0'13'0,"0"0"-4"15,0 0-1-15,0 0-3 0,0 0-5 16,0 0-1-16,0 0-5 0,0 0 2 0,0 0 0 16,0 0 1-16,10-9 5 0,-10 9-2 15,1 0-2-15,1 0 2 0,-1 0 0 16,1 0 2-16,-1 0-2 0,1 0 0 16,-1 0 0-16,1 0-2 0,-1 0 4 15,1 0-2-15,-1 0-2 0,-1 0 2 0,3 0-1 16,-2 0-2-16,1 0-9 0</inkml:trace>
  <inkml:trace contextRef="#ctx0" brushRef="#br0" timeOffset="317250.9597">16683 10394 97 0,'0'0'10'0,"0"0"-5"0,0 0-1 15,0 0 0-15,0 0 2 0,0 0 3 16,0 0 0-16,0 0 5 0,0 0 3 15,0 0 2-15,17-5 1 0,-11 5 1 0,0 0 2 16,-2 0 3-16,-1 0 0 0,4 1-1 16,-1-1-5-16,1 0-3 0,3 0-6 15,1 0 0-15,0-1-1 0,-2-3-2 16,-5 3-3-16,6-1 0 0,-3 1-4 16,-2-1 0-16,5 1 0 0,-4 1-1 0,7 0 2 15,-3 0-2-15,2 0 0 16,5 0 2-16,-7 1-2 0,6 4 0 0,-2-2-4 15,-2 0 3-15,4 1 1 16,1-1-1-16,-7-1 1 0,7 1 0 0,-6 0-1 16,-1-1 1-16,1-1 0 0,-6-1 0 15,5 2 1-15,-6-2-1 0,1 0-1 16,2 1 0-16,-7-1-1 0,0 0 0 16,0 0 1-16,1 0 0 0,1 1-2 15,-1-1 2-15,0 0-3 0,1 0 3 0,-1 2 0 16,1-2 1-16,-1 0 1 0,1 2 0 15,-1-2 2-15,1 0-1 0,-2 0 2 16,1 1 3-16,-1-1 1 0,0 0 0 16,0 0-1-16,0 0-2 0,0 2-1 15,-1-1-4-15,-5 1-2 0,-4 2 0 16,-2-1 0-16,1 2-1 0,-5 1-1 16,1 0 1-16,-3 2 1 0,0 1 1 15,1 0 1-15,1 1 0 0,-1 2 1 16,-1 1-2-16,2-1 1 0,-1-2-4 0,2 3 1 15,0-2-4-15,0-3-2 0,-2 2-2 16,7-3 1-16,-4-1 2 0,-1 1 2 16,6-5-7-16,-2 3-12 0,3-2-12 15,4-1-17-15,-2-1-1 0,3 2-9 16,3-3-12-16</inkml:trace>
  <inkml:trace contextRef="#ctx0" brushRef="#br0" timeOffset="317467.9678">16737 10481 215 0,'0'0'24'0,"0"0"-19"0,0 0-20 16,0 0-5-16,0 0 0 0,0 0-1 0,0 0-33 16</inkml:trace>
  <inkml:trace contextRef="#ctx0" brushRef="#br0" timeOffset="319611.2661">15608 13016 57 0,'0'0'21'0,"0"0"-2"16,0 0 0-16,0 0-3 0,0 0 0 0,0 0-4 15,0 0-6-15,0 0-3 16,0 0-2-16,0 0 2 0,12-9 0 0,-12 9 5 15,0-2 6-15,2 2 6 16,-2 0 3-16,0 0-3 0,0 0-1 0,0 0 0 16,0 0-1-16,-6-1 2 0,0 1 0 15,-4-1-5-15,-2-1 1 0,1 1-5 16,-1-1-2-16,-1 0-1 0,-7 1-2 16,7-1 2-16,-7 2 0 0,8-2 0 15,-4 2-1-15,-4 0-1 0,-2 0-3 0,-4 0-2 16,2 0 1-16,2 2-1 0,0 1 0 15,-1 1-1-15,0 0 1 16,-2 0-1-16,-1 2-1 0,-1-1 1 16,1-1-1-16,0 1 1 0,1-3 0 0,2 1-1 15,-2-2 1-15,-1-1 0 0,2 1 1 16,5-1 0-16,-1 0 1 0,0 0-2 16,1 0 1-16,-7 0 0 0,7-1 0 15,1 0 0-15,-2-2 2 0,9 3 0 16,-11 0 0-16,3 0-1 0,8 0 1 0,-9 0-2 15,8 0-1-15,0 0 1 0,-1 0 0 16,2 0-1-16,-8 5 0 0,10-1-1 16,-8 0 1-16,11-1 0 0,2-1 0 15,-8 1 0-15,8-1 0 0,0-1 1 16,-1 0 0-16,5-1 0 0,-1 0 2 16,1 0-3-16,-2 0 2 0,1 2 1 15,-1-2-2-15,1 0 1 0,-2 0 0 16,3 0-1-16,-1 0 0 0,-1 0-2 15,1 0 1-15,1 0-1 0,0 0 0 0,0 0 0 16,0 0 0-16,3-3-1 0,5-1-1 16,1-1 1-16,2 1-2 0,-2 2 0 15,0-2 0-15,8-1 2 0,-8 5 0 16,8-5 0-16,-2 2-2 0,-1-2 0 16,7-1-2-16,-1 2 0 0,-2-2-4 15,1 1-4-15,3-1-3 0,-2 0-7 16,1 1-1-16,0-1-1 0,1 2-5 15,-2-1-5-15,3 1-1 0,-1-1-2 16,0 0 4-16,-2 0 13 0,0-1 6 0,-5 2 5 16,-1 1 5-16,-5-1 2 0,-2 1 3 15,2-1 1-15,-5 2 3 0,0 0 3 16,-4 2 4-16,0-1 6 0,0 1 6 16,2-2 1-16,-2 0 0 0,1 1-4 15,-1-1 0-15,0 1-3 0,2 0 3 0,-2-1-1 16,0 1-3-16,0-1 1 0,0 1 0 15,0 0 0-15,0-2 0 0,0 2-2 16,0 0-4-16,0-1-2 16,0 0-2-16,0 1-3 0,0 1 0 0,0-1-2 15,-2 1 0-15,1 0 1 0,-1 0 1 16,-6 0 0-16,2 0 3 0,0 0-1 16,-7 0 3-16,6 0-2 0,-5 0-2 15,2 1-1-15,-1 2 0 0,2 0-1 16,-1 1-1-16,-9 3 0 0,4 0 0 0,-8 6 0 15,-1-1 0-15,-1 0 2 0,-1-1-1 16,0 2 0-16,0-1 1 0,0-3-1 16,3 0 1-16,-1 0-1 0,0-1-1 15,0 0 1-15,-2-3-2 0,-2 1 1 16,2 1 1-16,0-4 0 0,10 0 3 16,3-3 3-16,3 1 0 0,4-1-2 0,0 0 0 15,-1 2-1-15,7-2-2 16,-5 0 1-16,-1 0 1 0,0 0 2 15,1 0 1-15,5 0 1 0,-1 0-1 0,1 0-1 16,-3 0-2-16,3 1-2 0,-1-1-1 16,-1 0-2-16,2 0-1 0,-1 0 0 15,1 0-2-15,-3 0-1 0,3 0 0 16,0 0 3-16,0 0 1 0,0 0 1 16,0 0 1-16,4 0-1 0,9 0 0 15,7 0 1-15,4 0-1 0,-3 0 1 16,-3 0 0-16,-1 0-4 0,3 0 2 0,-2 0-2 15,8 3 1-15,-3 1 2 16,-2 0-1-16,0 0 1 0,5 3-1 0,-2-3-1 16,1 1 0-16,-2 1-2 0,0-1-1 15,-1-1 0-15,1 2 1 0,-4-1 1 16,-5-2 1-16,1 0 1 0,-4-1-1 16,-6-2 1-16,5 2 0 0,-4 0 0 15,-1-2 0-15,1 1 2 0,-6-1-2 0,0 0-1 16,0 0-3-16,0 0-3 0,0 2-3 15,0-2-1-15,0 0-5 0,0 3-4 16,-6-1-9-16,-2 5-15 16,-1-2-14-16,2 1-12 0,-1-2-5 0,0 1 3 15,1 1-14-15</inkml:trace>
  <inkml:trace contextRef="#ctx0" brushRef="#br0" timeOffset="319951.0897">14946 12889 211 0,'0'0'56'0,"0"0"-4"16,0 0-5-16,0 0-3 0,0 0-4 0,0 0-9 16,0 0-8-16,0 0-11 15,0 0-6-15,0 0-4 0,-10-39-1 16,10 39 2-16,0 0-2 0,0 9 2 15,0 9 2-15,2 2-4 0,-1 4 1 0,5-2 0 16,-2 2-1-16,3 0 0 0,-1 1 1 16,4-1-1-16,-2 1 0 0,1-5 1 15,-1 2-1-15,-2-4 0 16,0-4 0-16,-2 0-1 0,0-5 1 0,-1 0-4 16,1 0 3-16,-2-5 3 0,-1 1-4 0,-1-5 5 15,0 0-5-15,0 0 0 16,0 1-1-16,2 1-3 0,-2 0-10 15,0-1-21-15,0 1-39 0,0-2-60 16,0 1-119-16</inkml:trace>
  <inkml:trace contextRef="#ctx0" brushRef="#br0" timeOffset="321394.2593">13925 12975 358 0,'0'0'65'16,"0"0"-9"-16,0 0-12 0,0 0-15 0,0 0-8 15,0 0-6-15,0 0-9 16,0 0 0-16,0 0-2 0,0 0 1 15,-36-54-3-15,36 52-4 0,-1 2-4 16,1-2 1-16,0 2 1 0,0 0 2 0,0 2 4 16,0 12-2-16,3 4 2 0,2 4-1 15,-2-5-1-15,0 1 1 0,1 1-1 16,-1-1 0-16,0 6 0 0,0-9 0 16,0 2 0-16,0 0-1 0,-2-7 0 15,2 5-1-15,0-5-1 0,0-1-1 0,0 1 4 16,3-2-6-16,-2 1 4 0,-3-6-4 15,5 3-2-15,-1-3 2 0,-2-1-1 16,1 0-3-16,-4-2 0 0,0 0 2 16,5-2-3-16,-2-7 9 0,-3-7-5 15,0 0 7-15,-3-3 1 0,-5 1 0 16,-1-2 2-16,-2 2 0 0,-2-1 2 16,1-1 0-16,-2 0 1 0,4 2 1 15,-1-1 0-15,4 7 3 0,2-1-1 16,0 2-1-16,2 1-2 0,0-2-2 0,0 1-1 15,2 0 0-15,1 1-3 0,0-1-2 16,0 3 1-16,9-5-1 0,1 2-1 16,7 0 0-16,-5 5 0 0,5 4 0 15,2 2 0-15,-2 0 2 0,6 1 0 16,-4 6 0-16,1 4 0 0,-2 1 1 0,-1 3-3 16,2 4 2-16,-3 0 0 15,1 3 0-15,-2-1-1 0,-1 0 2 16,-1 0-1-16,-3 1 2 0,0-1-1 15,-5-6 1-15,-4 3 0 0,-1 2 1 0,-4 1-1 16,-8 4 0-16,-2-3 5 0,-4 0-3 16,-2-4 3-16,-1-1-5 0,-4-4-1 15,2 1 1-15,-5-4-4 0,1 1-2 16,-4-2-10-16,4-1-18 0,5-4-30 16,11-1-31-16,5-1-64 0</inkml:trace>
  <inkml:trace contextRef="#ctx0" brushRef="#br0" timeOffset="322146.0745">14220 13266 433 0,'0'0'57'0,"0"0"-14"0,0 0-13 16,0 0-11-16,0 0-6 0,0 0-10 16,0 0 3-16,0 0-6 0,0 0 4 15,-17-45-4-15,17 42 0 0,0-1 0 16,0-1-1-16,0 1 0 0,6 3-1 0,-1 0 0 15,4 1 0-15,1 0 5 0,-2 0-4 16,0 0 3-16,2 6-4 0,1 3 0 16,-2 2-1-16,2-1 1 0,-4 2 1 15,-1 2-1-15,-2-5 1 0,0 8 1 16,-4-2 1-16,0-5-1 0,0 7 2 16,-3-2-2-16,-2-4 0 0,-2 4 1 15,2-6 1-15,-2-1 0 0,1 1 0 16,-2-3 0-16,2 0 1 0,-3-2-1 15,2 1 1-15,1-3 0 0,3-1 0 0,3-1 1 16,-1 0 2-16,1 0-1 0,-2 0 2 16,1 2 1-16,-1-2 0 0,1 0 1 15,-1 0-5-15,1-5-2 0,1-1-1 16,0-8 0-16,0-5-1 0,7 2 1 16,5-6-1-16,-1 4 1 0,1 2-1 0,1 0 1 15,-3 2 0-15,0 1-1 0,0-1-1 16,-4 4-4-16,4-1 6 15,-3 5-6-15,-4 2 5 0,0 2 1 16,-3 3-2-16,0-2 1 0,0 2 0 0,0-1 0 16,0 0 0-16,3-1 0 0,-3 1 0 15,0-1 0-15,0 1-1 0,0-1 0 16,0 1 0-16,0-1-2 0,0 2-2 16,0-2 1-16,0 2 1 0,0 0 1 15,0 0 1-15,-3 5 6 0,-1 7-5 0,-6 5 4 16,4-5-3-16,2 3-3 0,-1-1 1 15,4-3-1-15,-2 5 1 0,3-5 0 16,0 1-1-16,0 5-1 16,0-7-1-16,4 4-2 0,1-5 0 0,-1-1 1 15,2-1 0-15,0-1-1 0,1 1-4 16,-6-6-11-16,5 2-20 0,-2-3-33 16,7 0-45-16,-2 0-88 0</inkml:trace>
  <inkml:trace contextRef="#ctx0" brushRef="#br0" timeOffset="322332.2149">14609 13309 603 0,'0'0'37'0,"0"0"-13"0,0 0-17 15,0 0-8-15,0 0-12 0,0 0-15 0,0 0-73 16,0 0-187-16</inkml:trace>
  <inkml:trace contextRef="#ctx0" brushRef="#br0" timeOffset="327886.1019">15747 13168 4 0,'0'0'5'0,"0"0"0"0,0 0-2 15,0 0 0-15,0 0 2 0,0 0 1 16,0 0 0-16,0 0 1 0,0 0-1 0,0 0-1 15,-5-17 0-15,5 16-2 0,-2-1 1 16,2 1 1-16,0-1 2 0,-1 0 0 16,1 1 0-16,-2-1 4 0,2 1-5 15,-1-1 1-15,1 0-1 0,-2 1-4 16,2 0 3-16,-1-5 1 0,1 0 0 0,-2 1 1 16,2 1-1-16,0 4 1 15,-1-2 0-15,1 2 0 0,0-2 0 16,0 1-1-16,0-1-2 0,-2 1-2 15,2 0-1-15,0-1-2 0,0 1-2 0,0 1-3 16,0-2-4-16,0 2 2 0,0-2 1 16,0 2 1-16,0 0 1 0,0 0-1 15,0 0-1-15,0 0-2 0,0 0-7 16,0 0-9-16,3 5-17 0</inkml:trace>
  <inkml:trace contextRef="#ctx0" brushRef="#br0" timeOffset="329202.1301">15701 11911 88 0,'0'0'16'0,"0"0"-3"16,0 0 0-16,0 0 1 0,0 0 0 15,0 0 4-15,0 0 1 0,0 0 1 16,0 0-4-16,-3-31-2 0,3 30-7 0,0 0 1 16,0-1-2-16,0 1-1 0,0-1-1 15,0 0 1-15,0 1 2 0,0-1-3 16,0 2-2-16,-1-1 0 0,1-1-3 16,0 2 4-16,0-1 5 0,0 1-3 15,0 0 5-15,0 0-2 0,0 0-2 0,0 0 1 16,0 0-2-16,0 0 0 0,0 4 1 15,0 1 0-15,1 4-1 0,3 0 5 16,-2-4-1-16,-1 4 1 16,1-3-2-16,-1-2-1 0,1 3-3 0,-2-3 0 15,1 0-3-15,-1 1 0 0,2 1 0 16,-2-6-1-16,0 0 1 0,0 0 0 16,0 2-1-16,1-1 2 0,-1 1-2 15,2 4 2-15,-2 0-2 0,0 0 1 16,1 0 1-16,-1-6 0 0,0 5 0 0,0 0 0 15,0 0 1-15,2 1 2 0,-2-6-2 16,0 5 0-16,0 1-2 0,0 0 2 16,0 0-2-16,0-6 1 0,0 0 1 15,0 0-3-15,0 2 0 0,1-1 1 16,-1 1 2-16,0-1-1 0,0 1 1 16,0-1-1-16,0 1 2 0,0-1-3 15,0-1 1-15,0 2-1 0,0-2 0 16,0 1 1-16,0-1-2 0,0 3 0 15,0-3-1-15,0 0-1 0,0 0 1 0,0 2 1 16,0-2 0-16,0 1 2 0,0 7 2 16,4-2-2-16,-3 6 0 0,1 5 0 15,1-1-3-15,0 7 2 0,0-1 0 16,1 0 1-16,-1 4-2 0,0-1 2 16,1 5-4-16,-2 0 2 0,2 3 2 15,-4 1-1-15,0 1 2 0,0-2-3 0,0-1-1 16,0-2-1-16,0 1 7 15,-2-2-4-15,2 0 4 0,-2-1-2 16,0-2-3-16,1-6 1 0,1-2-2 0,-2-6 0 16,2 1 0-16,0-1 1 0,0-6-1 15,0 4 1-15,0-4-2 0,0 0 1 16,0 5 1-16,0-7 0 0,2 1-1 16,-1 1 1-16,-1-6-1 0,0 0 0 15,0 0 0-15,2 2 0 0,-2-1 0 0,2 1-2 16,-2-1 1-16,2 2 2 0,-2-3-2 15,1 2 0-15,-1-1 0 0,0 1 0 16,2 0-1-16,-2-1 2 0,0 0-1 16,1 1 1-16,-1-1 0 0,0 1 0 15,0-1 1-15,2 1 0 0,-2 0-1 16,0-1 2-16,0 1-2 0,0-2 0 16,0 1 0-16,0-1-4 0,1 2 0 15,-1-2-4-15,0 0-7 0,0 2-7 16,0-2-8-16,0 0-7 0,0 1-13 0,0-1-7 15,0 0-1-15,0 1-8 0,0-1-16 16</inkml:trace>
  <inkml:trace contextRef="#ctx0" brushRef="#br0" timeOffset="330390.6993">15668 12546 241 0,'0'0'57'0,"0"0"-7"0,0 0-1 16,0 0-6-16,0 0-11 0,0 0-9 0,0 0-6 15,0 0-3-15,0 0 0 0,0 0-3 16,1-35-4-16,-1 33-4 0,0 0-1 15,0 1-2-15,0-1-1 16,0 2 0-16,0-1-3 0,0 1 2 0,0-2 1 16,0 2 0-16,0 0 1 0,0 0 0 15,0 0 1-15,0 0-2 0,0 0 2 16,0 0 0-16,0 0-1 0,0 0 7 16,0 6-6-16,0 1 5 0,0 3-5 15,0 2 0-15,2-1 1 0,1 6 0 0,1-1 0 16,-1 0 0-16,1-1-1 0,1 0-1 15,0 0 1-15,1 5-2 16,-2-1 2-16,1-1-1 0,-2-4 0 16,0 2 0-16,0-1-1 0,-2-5 0 0,4 6 1 15,-3-6 0-15,1 1 0 0,0-1 0 16,0 1 0-16,0 0 0 0,-2-6-1 16,2 5 1-16,-1-6 0 0,-1 1-1 15,2 6 0-15,-2-6-1 0,1 0 0 16,2 6 0-16,-3-7 1 0,1 1 1 0,2 4 0 15,-2-4 0-15,-1-1 0 0,2 3-1 16,-3-2 1-16,3-1-3 0,0 0 2 16,-3-4 1-16,0 0-1 15,0 0 2-15,1 2-1 0,-1-1 1 0,2 0 2 16,-2-1-1-16,1 3-1 0,-1-3 1 16,0 1 0-16,2-1 0 0,-2 0 0 15,0 1-1-15,1-1 0 0,-1 0 0 16,0 1-1-16,0-1 1 0,3 0-1 15,-3 0 3-15,0 2-3 0,0-2 0 0,0 0 0 16,0 0-1-16,0 0 1 0,1 0 0 16,-1 0 0-16,0-8-2 0,2 2 2 15,-1-8-3-15,2-2 2 0,1 0 1 16,-1 0-1-16,2 0 3 0,-2 0-3 16,-2 4-1-16,2-5 1 0,1 1 1 15,-2 5 0-15,0-5 0 0,1-1-1 16,-1 5-1-16,1-7 0 0,0 4 0 15,0 4 0-15,1-5-2 0,2 2 2 16,-1 5-2-16,3-6 2 0,-2 1 2 0,-2 5 0 16,2-4 0-16,-1 5-1 0,-2-1 0 15,2-1 1-15,-4 6-1 0,3-5 1 16,-2 4-5-16,-1 0 5 0,2-5-4 16,-1 6 4-16,-1-1 0 0,1 0 0 15,-2 5 1-15,0-1-1 0,0 1 0 0,0-2-1 16,1 1 0-16,-1 0-1 0,0 1-1 15,2-2-3-15,-2 2 1 0,1-1 1 16,-1 1 0-16,3-2 2 16,-2 2 0-16,1-2-1 0,-1 2-1 0,-1-1 2 15,3 1 0-15,-2-2 2 0,1 2-1 16,-1-1 1-16,-1 1-2 0,2-2-3 16,-2 2 1-16,0 0-1 0,1 0 2 15,-1 0 1-15,0 0 3 0,0 0-1 16,-3 0 1-16,-4 0 2 0,0 0-2 0,-3 0 1 15,4 0 0-15,0 0 2 0,0 0 2 16,6 0-1-16,-7 0 2 0,0 0-3 16,3 0 1-16,-1 0 1 0,-1 0-2 15,-2 0 2-15,-2 0-3 0,-1-3-1 16,0 1-2-16,1 0 1 0,1-1 1 0,-1 0-1 16,6 1 2-16,-6-1-3 0,5 2 1 15,-1-1 1-15,-5-1 0 16,5 2 1-16,-4-1 0 0,0-1-1 15,6 1-1-15,-7 1 0 0,7-1-1 0,-2 1 0 16,-4-2-3-16,6 2 0 0,0-1-2 16,-1 2-5-16,5 0-5 0,-1-2-7 15,1 2-10-15,-2 0-11 0,-2 0-9 16,-2 0-23-16,-1 4-5 0,0 1-19 16,1 3-27-16</inkml:trace>
  <inkml:trace contextRef="#ctx0" brushRef="#br0" timeOffset="331742.551">15888 11820 245 0,'0'0'62'0,"0"0"-5"0,0 0-1 15,0 0-8-15,0 0-10 0,0 0-12 0,0 0-5 16,-19-77-4-16,17 72-5 0,1 0 0 15,1 5-4-15,-3-1-3 16,3 1-1-16,0-2-5 0,0 1-3 16,0 1-2-16,-1 0 1 0,1 0 1 0,0 0 4 15,0 12 0-15,0 5 3 0,0 7-3 16,0 0 1-16,0-1 3 0,1 1-4 16,3 1 2-16,1-3-4 0,0 0 0 15,0-1 2-15,-2-7-1 0,1 1 2 16,-3-5-3-16,2 1-3 0,-1 0 0 0,-1-7-3 15,1 7-4-15,-1-7 0 0,1 1-11 16,-1-1-5-16,-1-4-6 0,0 0-9 16,0 0-17-16,2 0-16 0,-2 0-13 15,1 0-3-15,3-3 1 0</inkml:trace>
  <inkml:trace contextRef="#ctx0" brushRef="#br0" timeOffset="332066.4307">15880 11798 103 0,'0'0'21'16,"0"0"-3"-16,0 0-4 0,0 0-1 15,0 0-2-15,0 0-2 0,0 0 0 16,0 0-4-16,0 0-1 0,0 0-2 16,18-59 0-16,-8 56 0 0,-6 2-1 0,5-2 0 15,-3 3 0-15,-2 0 1 16,9 0 1-16,-3 0-2 0,0 0 2 15,8 0-2-15,-5 4 0 0,-2 4 1 16,5 1 2-16,-3 2-2 0,-4 1 3 0,-2-3 1 16,0 3 2-16,-1 2 0 0,-2-4 2 15,-1 9-5-15,-3 1 0 0,0-1 1 16,0 5-2-16,-6-2 4 0,-5-1-6 16,-1-3 1-16,-5 0-3 0,-2-1-2 15,-4-4 2-15,1 1 0 0,2-5-2 0,3-3-6 16,2-1-13-16,5-2-17 0,-1-3-20 15,-2 0-39-15</inkml:trace>
  <inkml:trace contextRef="#ctx0" brushRef="#br0" timeOffset="332857.3204">16115 11949 196 0,'0'0'31'15,"0"0"-9"-15,0 0-9 0,0 0-6 16,0 0-3-16,0 0-2 0,0 0 0 15,0 0-2-15,0 0 0 0,3-6 0 0,-3 6-2 16,0 0 2-16,0 0 2 0,0 0-1 16,0 0 1-16,3 0-1 0,-1 3 2 15,1 6-1-15,1-2 0 0,1 1-1 16,-2 0-1-16,1-1 0 0,1 1 0 16,-1-2 2-16,1 2-1 0,-3-5 0 0,4 1 0 15,-3-1 0-15,0-1 3 0,0 1 0 16,-3-3 3-16,5 0-2 15,7 0-1-15,4-3-2 0,2-6-1 16,-3-2 0-16,-5 3 3 0,-3-3-1 0,-1 4 1 16,-3-2 2-16,0 0 2 0,0 4 10 15,-2 1 4-15,-1-2 10 0,0 0 1 16,0 0-2-16,0 0-2 0,0 6-9 16,0-2-1-16,0-3-1 0,0 1-2 15,0 0-4-15,0 0-2 0,0 4-4 0,-1-1-3 16,1 1-2-16,0 0-1 0,-3-2-1 15,3 2-1-15,0-2-5 16,0 2 6-16,-1 0 0 0,1 0 2 16,-2 2 5-16,2 5-5 0,-1 6-1 0,-1 5 1 15,1 1-1-15,1 4 1 0,0 1-2 16,0-8 1-16,0 4-1 0,0 1 1 16,0 4-3-16,0 5 3 0,0 2 0 15,0-1-1-15,0 0 0 0,0-9 0 16,0-1-4-16,0-9 3 0,0 0-1 0,0 0 1 15,0-7 0-15,0 2 2 0,0-7-2 16,0 0 2-16,0 0 2 0,0 2-1 16,0-1 1-16,0 0 2 0,0 1-1 15,0 0 3-15,0-1-1 0,0 1 1 16,0-2 0-16,0 3 2 0,-2-2-3 0,2-1-1 16,0 0-2-16,-1 0 0 15,-1 0-2-15,-1 0 0 0,-1-4-1 16,-1-5 1-16,0-7-1 0,2 6-1 15,0-8 2-15,3-1-3 0,0 1-3 0,2-6-4 16,4 4-6-16,3 1-15 0,2 0-22 16,6 2-41-16,-1 3-58 0,3 1-107 15</inkml:trace>
  <inkml:trace contextRef="#ctx0" brushRef="#br0" timeOffset="333071.9957">16521 12205 439 0,'0'0'2'0,"0"0"-14"15,0 0-67-15,0 0-164 0</inkml:trace>
  <inkml:trace contextRef="#ctx0" brushRef="#br0" timeOffset="351156.3529">15274 10073 1 0,'0'0'8'0,"0"0"-3"16,0 0-1-16,0 0 1 15,0 0-2-15,0 0 1 0,0 0-1 16,0 0-1-16,0 0 0 0,2-15-1 0,-2 14-2 16,0 1 0-16,0-1 0 0,0 1-1 15,0-1-2-15,0 1 1 0,0-2-1 16,0 2-1-16,0 0 2 0,0 0 2 16,0 0 1-16,1 0 0 0,-1 0 1 15,5 0-2-15,-2 2 1 0,4 5-1 0,-3-1 1 16,2 0-1-16,-2 2 0 15,2-2 0-15,-1 0-1 0,1 1 2 16,-1 0 0-16,-2-4 0 0,3 3 0 0,-3-4-2 16,-2 2 2-16,3-1-1 0,-4-3 0 15,0 0 1-15,0 0 0 0,2 0-2 16,-1 2 2-16,1-2 0 0,-1 0 0 16,6 0 0-16,-2 0-1 0,3 0 1 15,0-4 0-15</inkml:trace>
  <inkml:trace contextRef="#ctx0" brushRef="#br0" timeOffset="361850.5824">22605 9274 0 0,'0'0'11'15,"0"0"-4"-15,0 0 4 0,0 0-2 16,0 0 2-16,0 0-1 0,0 0 0 16,0 0 1-16,0 0 0 0,0 0-1 15,3-25-1-15,-3 16 3 0,0 4-1 16,0 0 3-16,0 5 1 0,0-1 0 0,0 1 1 16,0-2-4-16,0 1-4 15,0-1 0-15,0 0-1 0,0 1 2 16,0-1 0-16,0 1-1 0,0 0 0 15,0-1 1-15,0 1-1 0,0-1-2 0,0 1 1 16,0 0-2-16,0-2-2 0,0 3 0 16,-2-1 0-16,2 1-1 0,0-1 0 15,0 1 0-15,0-2-4 0,0 2 2 16,0-2 0-16,-1 2-1 0,1-1 4 16,0 1-5-16,0-1 0 0,0 1 3 0,0 0-1 15,0 0 0-15,0 0 0 16,0 0 1-16,0 0-1 0,0 0 0 15,0 0 2-15,0 0-2 0,0 0 0 16,0 0 0-16,0 0 0 0,0 0 0 0,0 0 1 16,0 0 0-16,0 0-1 0,0 0 0 15,0 0 1-15,0 0-1 0,0 0 2 16,0 0 0-16,0 0-1 0,0 0 0 16,0 0-2-16,0 0 2 0,0 0 0 15,0 1 0-15,0-1 3 0,0 0-1 0,0 0 1 16,0 0 3-16,0 0 2 0,0 0 4 15,0 0-2-15,0 0 3 0,0 0-4 16,0 0-3-16,0 0-4 16,0 0 0-16,0 0-1 0,0 0-1 0,0 0 0 15,0 0 0-15,0 0 0 0,0 0 1 16,-2-1-6-16,2 1 5 0,0-2-2 16,0 2 2-16,0-2-1 0,-1 2 0 15,1-1-2-15,0 1 0 0,0 0 0 16,0 0-4-16,0 0-2 0,0 0 2 0,0 0 3 15,0 0 0-15,0 0 1 0,0 0 0 16,0 0-2-16,0 5 2 0,0 2 0 16,0 6 2-16,0 1-2 0,0 0 0 15,0 6-3-15,0-8-5 0,0 8 1 16,0-7-4-16,-2 1-4 0,2-1-5 0,0 1-9 16,0 1-5-16,0-2-5 15,0 0 7-15,0-2 4 0,0-1 7 16,0-5 1-16,0 1 2 0,0-6 2 15,0 0 5-15,0 0 7 0,0 2 0 0,0-1 3 16,0 1 1-16,0-1 1 0,0 0 1 16,0-1 1-16,2 0 2 0,-2 0-2 15,1 0 1-15,-1 0 1 0,2-1 3 16,-1-5 0-16,-1-7 2 0,2 3 3 16,-2-3-3-16,0 1-1 0,0-3 3 0,0 1-1 15,0 0 4-15,0 0 4 0,0 1 2 16,-2-1 8-16,1 2 5 15,-1-2 5-15,1 2-8 0,-1 0-6 16,1 0-10-16,1-1-9 0,-2 1 1 0,1-1-2 16,1 7 7-16,0-7 1 0,0 7 5 15,0 1 1-15,0-2-1 0,0 7-1 16,0-1-3-16,0 1-2 0,0-1-4 16,0-1-2-16,0 0-3 0,0 1-3 15,0-1-2-15,0 1 2 0,0-1 0 0,0 2 1 16,0-1 1-16,0 1 0 0,0 0 1 15,0 0-1-15,0 0 2 0,0 0-1 16,0 0 0-16,0 0 0 16,0 0 2-16,0 0-2 0,1 3 0 0,1 1 3 15,1 7-2-15,-2-1 2 0,2 1-2 16,0 6 1-16,-2-6 0 0,2 7-1 16,-1-2 0-16,-1 1 0 0,1 0-1 15,-2 3 0-15,0-1 0 0,0 3-2 16,0 6 1-16,0-1-1 0,0-1 0 0,0 0-1 15,0-1 1-15,0-7-1 0,0 2-1 16,0-2 2-16,0-6-1 0,0 6 0 16,1-7 0-16,-1-6 1 0,3 5-3 15,-3-4 3-15,0-2 1 0,1 3 1 16,-1-7-1-16,0 0 2 0,0 0 0 16,0 1 0-16,2 1 3 0,-2-1 1 15,0 1 2-15,0-1 0 0,1 1 0 16,-1-2-1-16,0 0-3 0,0 0-2 15,0 0-3-15,0-2-2 0,0-12 1 0,0 2 2 16,0-8 0-16,-1 1 0 0,-1 1 0 16,-2 0-2-16,3-2 1 0,-2 1 1 15,1 0-1-15,-1 1 2 0,2-2-1 16,-2-1 1-16,2 3-1 0,-1-7 0 16,1 9 0-16,-1-3 1 0,-1 2 0 0,2 4 2 15,-4-5-2-15,0 1 1 16,2 7-1-16,0-8 1 0,0 10 0 15,2-3-4-15,-2 0 2 0,1 7-3 16,2-1 3-16,0 5 1 0,-1-1-1 0,1 1-1 16,0-2-2-16,0 0 0 0,0 2 1 15,0 0 4-15,0 0-2 0,0 0 4 16,0 12-4-16,6 2 0 0,1 4 1 16,-1 2-1-16,-1-6 2 0,0 1-1 15,-1 2 0-15,-1-1 0 0,0 7 2 0,0-8-2 16,0 2-1-16,0 2 0 0,-2-1 0 15,3 4-1-15,-2 1 3 0,-1-1-1 16,1-1 0-16,-2-5 0 16,1 2 0-16,-1 4-1 0,2-1 1 0,-1 8-1 15,-1-2 2-15,1-1-5 0,-1 0 3 16,0 0-1-16,0 0 1 0,0-2 0 16,0 0 0-16,0-6-2 0,0 1 1 15,0-6 1-15,0 1-2 0,2-1 3 16,-1 0-1-16,1 0 0 0,-1-2-1 0,1 1 1 15,-1-1-2-15,2-1 5 0,-3-5-3 16,2 1 1-16,-2-6-1 0,0 0-2 16,0 0 3-16,0 1-1 0,1 2 1 15,-1-2 0-15,0 0-1 0,2 1 0 16,-2-1 0-16,0 1 1 0,0-1 0 16,0 0 0-16,0 1-1 0,0-2-1 15,0 1 0-15,0-1-2 0,0 0-1 16,0 0-1-16,0 0-4 0,0 0-2 15,0 0-5-15,0 0-3 0,0 0-6 0,0-1-3 16,0-1-5-16,-2 2-15 0,2-1-8 16,-1 1-15-16,1-1-19 0</inkml:trace>
  <inkml:trace contextRef="#ctx0" brushRef="#br0" timeOffset="362975.3909">22535 9757 152 0,'0'0'42'0,"0"0"-2"15,0 0-7-15,0 0-7 0,0 0-2 16,0 0 1-16,0 0-3 16,-32-79-3-16,28 68 1 0,-2 2-2 0,3 0-2 15,-1 0-3-15,0 0-3 0,1 0-2 16,0 1 0-16,1 4-2 0,1-1-1 16,1 5 0-16,-2-6 3 0,1 1-1 15,-1 1 1-15,2-1-1 0,0 5-3 16,-2-1-2-16,2 1-2 0,0 0-2 0,0-2-2 15,0 2-3-15,0 0 1 0,0 0 1 16,0 0 4-16,5 5 2 0,4 5 1 16,-1 1-1-16,0 1 1 0,2 0-1 15,-1 0 0-15,1 5 0 0,0 0-1 16,-1-2 0-16,-2 0 0 0,2 2 1 16,-2 0 0-16,0 1 1 0,1 0-2 15,-1 0 1-15,0 1 4 0,-1 1-5 16,0 0 3-16,-4-7-3 0,3 4-1 15,-2-2-1-15,1-5 0 0,0 8 4 0,1-4-4 16,-3-5 4-16,3 7-2 0,-2-9-2 16,-2-2 2-16,2 3 0 0,-1-3-1 15,-1 0 1-15,5 4 0 0,-5-5 0 16,1 1 0-16,-1-1-1 0,-1-4 0 16,0 5 0-16,1 0 0 0,1-1 1 0,-1 0-1 15,-1-4 1-15,0 0 0 16,0 0 1-16,0 2 0 0,2-1 1 15,-2 1-1-15,0-2-1 0,0 0 1 16,0 2-1-16,0-2 0 0,0 0 0 0,0 0 0 16,0 0 0-16,0 0 0 0,0-8 3 15,0 1-3-15,0-5 0 0,0 0 0 16,1-1 0-16,1 1 0 0,-1-1 1 16,1 1 0-16,1-1 0 0,0-5-1 15,-2 6 0-15,2-5-1 0,-2 7 1 0,2-2-3 16,-2 1 3-16,2-1-4 0,-1-1 4 15,-1 4 0-15,2-3-1 0,-1 2 1 16,-1-1 1-16,2 0-1 16,-1 1 0-16,0 1-1 0,1-2 1 0,0 2-1 15,1-2 0-15,1 2 0 0,-1-2-1 16,1 3 1-16,-1-4 0 0,0 4 0 16,2-6-1-16,0 5 1 0,-1-3 1 15,-2 4 1-15,-1 4 1 0,1 1-1 16,-3 3 0-16,0-2 0 0,0 2-1 0,1-2 1 15,-1 1 0-15,2-1-1 0,-2 1 1 16,1-1-1-16,-1 1 1 0,2 0-1 16,-2-1 1-16,0 0 0 0,1 2 0 15,-1-1 2-15,0 1 0 0,2-2 1 16,-2 2 0-16,0-1 1 0,0-1-3 16,0 0-1-16,0 1-1 0,0 0 0 15,0-4 0-15,-5 1 1 0,2 0-1 16,2 1 1-16,-4 1 0 0,2-1 0 15,1-1 2-15,-1 1 0 0,3 3-1 0,-2-1 0 16,2 1-2-16,-1 0 1 0,-2-2-1 16,-1 1-1-16,-2-1 1 0,2 1-2 15,-5 0 0-15,4 1-1 0,-6 0 1 16,-4 1 1-16,6 3 1 0,-5 2 0 16,1 1 0-16,3-3-1 0,-3 2 0 15,-1-1 0-15,-1-1 0 0,1 2-1 16,1-1 0-16,4-2-2 0,-4-2 2 0,3 2-1 15,-4-1-2-15,2 1-4 16,0-1-5-16,-1-1-14 0,8-1-15 0,-6 0-41 16,5 0-35-16,0 0-65 0</inkml:trace>
  <inkml:trace contextRef="#ctx0" brushRef="#br0" timeOffset="367626.8708">23556 9836 143 0,'0'0'39'15,"0"0"-1"-15,0 0-4 0,0 0-3 16,0 0-2-16,0 0-5 0,0 0 1 16,0 0-7-16,0 0-1 0,0-26-1 0,0 24-3 15,0 1-3-15,0 0-4 0,0-1-2 16,0 1-3-16,0-1-2 15,0 1-1-15,0 1-1 0,0-2 2 16,0 2 1-16,0 0 0 0,0 0 1 0,0 0 0 16,0 0-1-16,3 10 3 0,0 1 1 15,1 5-4-15,-1-6 5 0,0 1-4 16,1-1-1-16,-2-1 0 0,1 2 0 16,-2-7 0-16,0 7 0 0,1-5 1 15,-1-1-2-15,1 1 2 0,-2-1 0 0,1 0 0 16,-1-1 0-16,2 1-1 0,-2-5 2 15,0 0-1-15,0 0 3 0,0 2 2 16,1-1 8-16,-1 1 6 0,0-2 8 16,0 0 0-16,0 2-5 0,0-2-9 15,0 0-7-15,0 0-5 0,0-7-1 16,0-6 1-16,-3-5-4 0,0 5 3 16,2-6-5-16,-2 1 4 0,2 5 0 15,-1-5 0-15,1 8 2 0,1 3-2 16,0-6 0-16,0 7 0 0,0 0 0 0,0-1 0 15,0 7 0-15,0-1-1 0,0-3 0 16,0-1-2-16,1-3 1 0,5 3 1 16,3 3 0-16,8 0 0 0,-1 2 0 15,7 0-1-15,-1 8 1 0,-5 0 0 16,2 1-4-16,-3 1 3 0,0 2-4 0,0 0 4 16,-2 1 1-16,1-1 0 15,-3 2 4-15,0-1-3 0,0 1 3 16,-4-5-5-16,1 1 0 0,-3-2-2 15,-2-2-1-15,3 2-1 0,-4-5-1 0,0 2 0 16,-3-5-4-16,0 0 1 0,0 0-1 16,2 1-2-16,-2 0 0 0,1 2 3 15,-1-2 5-15,2 0-2 0,-2-1-1 16,0 2-2-16,1-2-3 0,0-2 4 16,1-11 6-16,1-6 1 0,0-5-1 0,0 0 4 15,-2 2-4-15,3 4 4 16,-4 0 1-16,2 6 2 0,-2-2 1 15,0-1 1-15,0 1 2 0,0 1-1 16,-2 2 3-16,0-1-2 0,-1 3 0 0,1 0 0 16,1 4-3-16,-2-6 3 0,1 7-1 15,1-1 2-15,-1 1 1 0,2 4 0 16,-1-2-3-16,1 2-3 0,0-1-1 16,-1-1-3-16,1 2-6 0,0-2-1 15,0 2-1-15,0 0 3 0,0 0 0 0,0 11 4 16,0 6 0-16,2 4 0 0,3 1 1 15,-1 0-1-15,-1 3 0 0,1-1 0 16,-1 0 1-16,-1 0-2 16,-1 1 1-16,2-2-5 0,-2-1-5 0,1-5-10 15,1-2-21-15,0 1-28 0,0-6-25 16,0 0-32-16</inkml:trace>
  <inkml:trace contextRef="#ctx0" brushRef="#br0" timeOffset="368190.1045">24143 9810 281 0,'0'0'17'0,"0"0"-8"16,0 0-4-16,0 0-2 0,0 0 4 16,0 0 1-16,0 0 2 0,-69 87 0 15,57-65-2-15,4-1-1 0,-1-1-4 16,3-5 0-16,-1-1-3 0,3-4 1 16,1-2-1-16,0 2-1 0,1-6 2 15,1 1-1-15,1-5 0 0,-2 0 3 0,2 0 5 16,0 2 12-16,-1-1 11 0,1 0 6 15,0-1-1-15,0 0-13 16,0 0-12-16,0-1-10 0,0-13-2 0,0-4 0 16,4-5 0-16,2 2 1 0,2 3 0 15,0 0 0-15,-2-1 1 0,-2 7 0 16,2-1-3-16,-3 3 3 0,0 2-3 16,2-2 3-16,-3 5 0 0,-1 2-1 15,-1 3 1-15,0-1-1 0,0 1-1 0,2-1-2 16,-1-1-2-16,1 2 2 0,-1-2 0 15,6 2 5-15,5 0-2 16,4 2 0-16,2 7 4 0,-4 2-4 0,-3 2 5 16,1 3-5-16,-4 0 0 0,0 1-1 15,-4-3 0-15,2 1 1 0,-2-1-3 16,-2-1 2-16,0 3-1 0,1-3 1 16,-3-3-3-16,2 3 0 0,-2-8-3 15,1 0-2-15,-1-1-8 0,0 3-19 16,0-2-19-16,2 1-31 0,-2-4-17 0,-3 2-26 15</inkml:trace>
  <inkml:trace contextRef="#ctx0" brushRef="#br0" timeOffset="368387.1377">24010 9986 342 0,'0'0'49'0,"0"0"-13"0,0 0-13 16,0 0-7-16,0 0-9 0,84-54-3 15,-58 46-5-15,0 1-6 0,0 0-11 16,4 4-35-16,1 3-68 0,1 0-122 16</inkml:trace>
  <inkml:trace contextRef="#ctx0" brushRef="#br0" timeOffset="368589.9233">24553 10029 515 0,'0'0'3'0,"0"0"-4"0,0 0-10 16,0 0-29-16,0 0-54 16,0 0-97-16</inkml:trace>
  <inkml:trace contextRef="#ctx0" brushRef="#br0" timeOffset="374057.8168">22861 9482 13 0,'0'0'16'16,"0"0"-3"-16,0 0 0 0,0 0-1 16,0 0-1-16,0 0-2 0,0 0 3 15,0 0-3-15,0 0 5 0,8-14 3 0,-8 14 1 16,2-1 1-16,-2-1-3 0,0 1-8 15,0 0-3-15,0-1-4 16,0-1 0-16,-7-2 1 0,2 2 2 16,-4 0 1-16,4 1-2 0,-1 1 2 0,-6 0 0 15,7 1-2-15,-1-3 1 0,-9 3-1 16,10 0 0-16,-7 0-1 0,-1 0-1 16,3 0 0-16,-2 0 0 0,-1 0 2 15,3 0 0-15,-2 0 3 0,0 0 1 16,-2 0 2-16,-4 0-1 0,6 0-1 0,-10 0 0 15,4 0 1-15,5 0 2 0,-7 3 1 16,8-3-2-16,-1 1-2 0,-6 0-2 16,7 1-1-16,-6 1 2 0,6-1 3 15,-1-2 3-15,0 1 0 0,0 1 0 16,0-2-4-16,-1 0-3 0,-4 0 2 0,5 0 0 16,-7 0 0-16,-3 0-3 15,-2 0-4-15,-7 0 0 0,2 0-2 16,-3 0-2-16,-2 0-1 0,0 5-1 15,-1-1 1-15,1 2 0 0,-1 2 2 0,6 1-2 16,4-2 0-16,7-1 0 0,3 1-1 16,6-4 3-16,6-2 2 0,-5 3-2 15,5 0 1-15,-2-3 0 0,3 1 1 16,3-2 0-16,-1 0 1 0,1 0 1 16,-2 3-1-16,1-3 2 0,-1 0 1 15,1 1 1-15,-1-1 2 0,1 0 0 16,-1 2 0-16,1-2-1 0,-1 0-3 0,1 1-1 15,0-1 1-15,-1 0 1 16,1 0-2-16,-1 0 1 0,0 0-2 0,0 0-2 16,1 0-2-16,-1 0 0 0,1 0-2 15,-1 0 0-15,2 0 0 0,-1 0-2 16,1 0 0-16,-2 0 1 0,2 0 1 16,-1 0 4-16,1 0-3 0,-2 0 4 15,2 0 1-15,0 0 0 0,0 0 1 0,-1 0 0 16,1 0 3-16,0 0-2 0,0 0 3 15,0 0 0-15,0 0 2 0,-1 0-1 16,1 0-2-16,0 0 0 16,0 0-3-16,0 0-1 0,0 0 1 0,0 0-2 15,0 0 0-15,0 0-3 0,0 0 1 16,0 0-2-16,0 0 1 0,0 0 2 16,0 0-2-16,0 0 3 0,0 0 1 15,0 0 0-15,0 0 1 0,0 0-1 16,0 0 1-16,0 0 0 0,0 0 2 0,0 0-3 15,-2 0 1-15,2 0 0 0,0 0 0 16,0 0 0-16,0 0-1 0,-1 0 0 16,1 0 0-16,0 0-1 0,-2 0-1 15,2 0-2-15,0 0 2 0,-1 0 0 16,-1 0 1-16,-5 0 1 0,1 2 0 0,1-1 1 16,-6 1 0-16,7-1 0 15,-1-1 0-15,0 2 2 0,-1-2-2 16,2 0 0-16,-2 0 0 0,2 1-2 15,-3-1 2-15,2 0 0 0,-1 0 0 0,2 0 0 16,4 0-1-16,-1 0 0 0,-4 0 0 16,-1 0 0-16,-1 0 0 0,3 0 2 15,4 0-2-15,-1 0 0 0,1 0-2 16,-2 0 0-16,1 0-1 0,-1 0-1 16,1 0-1-16,1 0 0 0,-2 0 0 15,2 0 2-15,-1 0 2 0,1 0 0 16,-2 0-1-16,2 0 1 0,-1 0 0 15,1 0 2-15,-2 0-2 0,2 0 1 16,0 0 0-16,0-1-2 0,0 1-1 0,0-3 1 16,5-3 0-16,1 0 2 0,4-2-2 15,3 1 0-15,-5 2 0 0,4-4-1 16,1 3-4-16,-4 1 0 0,5-1-3 16,-1 0-1-16,3 1-3 0,1 0-5 15,-1 2-1-15,-3-2 4 0,-4 3 2 0,2-1 0 16,0 0 5-16,-1-1 0 0,1 2 2 15,-2-1 5-15,1 0 2 0,-4 2-3 16,3-4 5-16,-5 4-4 16,0-2 2-16,4-1 0 0,-3 3-1 0,2-3 2 15,2-1 1-15,-6 3 0 0,2 1 3 16,-5 1 2-16,0-2 5 0,0 2 0 16,1 0 5-16,0-1 4 0,1 1 3 15,-1-2 3-15,2 2-1 0,-2-1-4 16,-1 1-10-16,0-2-6 0,0 2-6 0,0-2-3 15,0 1 3-15,-5 0 0 0,1-2 0 16,-1 3 1-16,-1 0 0 0,0 0-1 16,-5 0 1-16,-4 0 0 0,0 5-1 15,-4 3-1-15,-3 2 0 0,1 2-1 16,-3 1 2-16,0 2 0 0,-2 0 0 16,0 2 0-16,3-2 0 0,1 0-3 15,2-1 2-15,1-3-2 0,3-1 2 16,-1 0 3-16,5-3-1 0,-1 0 4 15,3-3-3-15,-2-1 0 0,1 1 2 0,-1-2-1 16,0 0 1-16,7-2-2 0,-7 1 0 16,6-1 0-16,0 0 2 0,1 0-1 15,5 0 5-15,-2 0 0 0,2 0 1 16,-2 0-1-16,0 2-2 0,1-2 0 16,-1 0-4-16,1 0 0 0,-1 0-2 15,1 0-1-15,-1 0 2 0,2 0-1 16,-1 0 2-16,1 0-1 0,0 0 1 0,0 0-2 15,0 0 0-15,0-3 0 16,4 1 0-16,4-3 2 0,0 2-2 0,1 0 0 16,0 1 0-16,0 0-2 0,2 0 0 15,0 1 2-15,8 1-3 0,-7 0 0 16,8 0 0-16,-3 0-1 0,1 0 3 16,5 5 1-16,-2-3 0 0,-2 3 1 15,0-2-2-15,0 2 1 0,0 0-5 0,-1 2 2 16,-2-1-2-16,3-1 3 0,-7 0-1 15,1 2-1-15,-5-3-1 0,0 0-3 16,0 1 1-16,-5-2-1 16,3 0 2-16,-6-3 3 0,0 0 3 0,0 0 3 15,1 1 0-15,1-1 3 0,-1 0-4 16,-1 2-2-16,0-2-2 0,2 0-2 16,-2 0 0-16,0 0 2 0,0-4 0 15,-5-4-3-15,0 0 0 0,0 1 1 16,1-1-4-16,1 4-4 0,-1-4-3 0,2 3-6 15,1 1-7-15,-4-5-5 0,4 4-1 16,-2-4 0-16,-1 0 12 0,3 5 5 16,-2-7 9-16,1 5 2 0,1-6 0 15,-1 0 5-15,2 6-2 0,-1-7 5 16,1 7-2-16,0-6 1 0,-2 0 4 16,2 6 1-16,-1-5 2 0,1 4 5 15,0 2 10-15,0 1-1 0,0-2 5 16,0-1 0-16,0 2-2 0,0-2 1 15,-2 1 1-15,2 1-6 0,0 0 1 0,0 0 1 16,0 5-1-16,-1-2-1 0,1 2-7 16,0-1-4-16,0 0-6 0,0-1-2 15,0 1-5-15,0 1-4 0,0-2 1 16,0 2 0-16,0 0 1 0,0 0 2 16,0 2-1-16,1 8 4 0,5 8 4 0,0 4 5 15,1 2 0-15,-4-1-3 16,1 2-3-16,-1 1-1 0,0 2-1 15,2 0-1-15,-1 1 0 0,-1-1 1 16,2-3-2-16,-3-6 1 0,1-3-1 0,-2-5 0 16,-1-5 0-16,2 4 0 0,-2-3 1 15,0-3-2-15,1 2 2 0,-1-6 2 16,0 0 0-16,0 0 3 0,0 2 0 16,2-1 0-16,-2-1 0 0,0 0-9 15,0 2-6-15,0-2-13 0,-2 0-25 0,-4-2-42 16,-4-2-71-16</inkml:trace>
  <inkml:trace contextRef="#ctx0" brushRef="#br0" timeOffset="376088.9164">20382 9078 139 0,'0'0'44'0,"0"0"4"0,0 0-5 0,0 0-1 15,0 0-3-15,0 0-3 0,0 0-5 16,0 0-5-16,0 0-6 0,0 0-2 16,3-42-3-16,-3 36-2 0,0 1-1 15,0 1-1-15,0 4-2 0,-2-2-1 0,2 2-1 16,0-1-6-16,-1-1 0 15,1 2-1-15,-2-1-2 0,2 1-4 16,0-2 1-16,-1 2 0 0,1 0 1 0,0 0 4 16,0 0 0-16,0 2 1 0,0 4-1 15,0 6 0-15,0 5 1 0,1-7 0 16,1 8 0-16,-1-1 1 0,1-6-2 16,1 7 1-16,-2-5-1 0,1-2 0 15,-1 1 5-15,2 0-5 0,0 1 3 0,-1-3-3 16,0 0-1-16,1-5 1 0,-2-1 0 15,-1-4 0-15,0 0 0 0,0 0 1 16,2 1 0-16,-2 1 3 0,1-1 0 16,-1 0 3-16,2 1 4 0,-2-2 0 15,0 1-2-15,1-1-2 0,-1-1-10 16,0-10 4-16,0-7-6 0,0-5 5 16,-3 2 0-16,-1 0 0 0,0 0 0 15,1 0 0-15,-1-1 1 0,1 7-1 16,0-2 0-16,1 5 2 0,-1 0 0 0,2 0 1 15,-2 2-1-15,0-1-2 0,2 6 1 16,-1 1-2-16,2 4 2 0,-2-2 0 16,2 2-1-16,0-2-1 0,-2 1-1 15,2-1-2-15,-1 1-4 0,1 0 2 16,0 1 1-16,0 0 1 0,0 0 1 0,0 9 3 16,1 4-1-16,6 7 2 0,-1 1-1 15,0-1 0-15,0-2 0 16,0 0 0-16,2-3 0 0,-2-2 1 15,1-3-2-15,2 1 1 0,-2-3-1 0,3 0 1 16,-3-1 1-16,1-3-1 0,2 1 0 16,-6-4-1-16,6-1-2 0,3 0-2 15,-3 0 2-15,6-1-2 0,-3-7 4 16,-1-1 1-16,4-3 0 0,-5-3 0 16,2 0 1-16,-3-2 1 0,-1 0 0 0,-3-3-1 15,-1 7 1-15,-3-4-1 16,-1 7 0-16,-1-4 2 0,0 0 0 15,0 2 0-15,0 0 2 0,-3 1-2 16,1 2 0-16,0 4-2 0,1 3 0 0,1 2 0 16,0-2-1-16,-3-1-3 0,0 0-4 15,0 0-5-15,0 1-1 0,3 2 3 16,-1 0 3-16,-2 8 5 0,0 3 1 16,0 5 0-16,1 3-1 0,2-1 1 15,0 5-1-15,2-4 1 0,4-1 1 0,-2-5-5 16,2-1-3-16,1 0-4 0,3-2-19 15,-1 3-11-15,0-3-21 16,4-1-25-16,-6-1-12 0,6 1-36 16</inkml:trace>
  <inkml:trace contextRef="#ctx0" brushRef="#br0" timeOffset="376762.4623">20781 9299 431 0,'0'0'49'16,"0"0"-13"-16,0 0-13 0,0 0-6 15,0 0-8-15,0 0-2 0,0 0-3 16,0 0-6-16,0 0-4 0,0 0-1 0,-19-35-1 16,14 39 3-16,-3 10 4 0,-3 4 0 15,2 3 0-15,0 2 0 0,-1 1 1 16,3-2-2-16,0 1 2 0,2-8-1 16,2 0 0-16,1-5 1 0,0-5 0 15,2 1-1-15,0-6 2 0,-1 0-1 0,1 0 0 16,0 1 3-16,0 1 1 0,0-1 5 15,0 1 0-15,-2 0 1 0,2-2-4 16,0 0-1-16,0 0-3 16,0-5-1-16,0-7 1 0,2-5-1 0,2-3-2 15,2-3 1-15,1 3-2 0,-2 5 2 16,0-1 1-16,1 7-1 0,-3 0 2 16,1 0-2-16,-2 4 0 0,1 3-2 15,-3 2-1-15,0-2-2 0,0 2 0 16,5-2 1-16,0 1 1 0,6 1 1 0,1 0-1 15,1 3 0-15,0 7 2 0,-4-2-3 16,-1 4 1-16,-4 3-1 0,1 2 0 16,-1 3 0-16,-1-4-2 0,-1 3-6 15,-2-1-15-15,0-6-17 0,0 8-22 16,0-3-28-16,-2-7-17 0,-4 5-42 16</inkml:trace>
  <inkml:trace contextRef="#ctx0" brushRef="#br0" timeOffset="376951.8769">20596 9464 408 0,'0'0'49'0,"0"0"-20"0,0 0-13 0,0 0-11 15,0 0-5-15,0 0-5 16,41-85-4-16,-20 74-4 0,2 4-12 15,1 1-22-15,2 1-37 0,0 2-24 16,-2 0-54-16</inkml:trace>
  <inkml:trace contextRef="#ctx0" brushRef="#br0" timeOffset="377522.4304">21010 9033 458 0,'0'0'40'16,"0"0"-18"-16,0 0-11 0,0 0-11 15,0 0-3-15,0 0 1 0,0 0 0 16,0 0 2-16,0 0 0 0,0 0-4 0,-8 30 1 15,10-13 2-15,1 0-1 0,0-1 2 16,0 3 0-16,0 4 2 0,-1-7-3 16,1 0 4-16,-2-6-4 0,-1-6 0 15,2 2 2-15,-2-1-2 0,0 1 1 16,0-2 0-16,1 3 1 0,-1-7 5 16,0 0 4-16,0 0 2 0,0 0 4 15,0 1-1-15,0-1-3 0,0 0-3 16,-1-11-6-16,-6-3-4 0,0-4 3 15,-1-1-5-15,1-1 5 0,-1 2-2 0,2-2 0 16,3 5 0-16,0-2-1 0,1 6 2 16,1 4-1-16,1-5 1 0,0 6-1 15,0 0 0-15,0-6-2 0,0 7 0 16,3-2 0-16,1-1-1 0,6 5 1 16,-1 0-1-16,1 3-3 0,7 0 2 0,-2 3 0 15,5 6 2-15,-4 2 2 0,1 3-2 16,0-1 0-16,-2 2-1 15,0 0 0-15,1 0-1 0,-3-1-2 16,1 1-5-16,-2 0-4 0,2-2-3 0,-1 1-6 16,3-3-2-16,-6-1-17 0,0-1-8 15,-1-4-13-15,0-1 0 0,-2 0 10 16,-3-1 8-16,1-2 6 0,-5-1 0 16,3 0 4-16,2 0 17 0</inkml:trace>
  <inkml:trace contextRef="#ctx0" brushRef="#br0" timeOffset="377746.1674">21287 9118 14 0,'0'0'23'15,"0"0"9"-15,0 0 15 0,0 0 7 16,-43-96 1-16,33 78-2 0,3 4-8 16,1 0 2-16,1 6 0 0,2-2-2 15,0 0-7-15,2 5-10 0,0 1-8 16,1 4-5-16,0-1-4 0,0 1-6 16,0-2-4-16,0 0-2 0,0 2 0 15,0 0-1-15,0 0 1 0,4 4 0 16,5 6-2-16,1 7 2 0,1 1-2 0,-2 2-1 15,-2 1 2-15,-1 0 0 0,1 2-1 16,-4-1-1-16,2 1-3 0,-4-6-2 16,0 1-5-16,1 1-16 0,-2-6-12 15,1 8-26-15,1-8-32 0,-2 0-46 16</inkml:trace>
  <inkml:trace contextRef="#ctx0" brushRef="#br0" timeOffset="378349.4575">21462 9130 412 0,'0'0'59'0,"0"0"-18"0,0 0-16 16,0 0-12-16,0 0-9 0,0 0-5 15,0 0-1-15,0 0-2 0,0 0 2 16,-33 14 5-16,22 4-5 0,3 0 3 16,2 2-2-16,0 1-2 0,2-2 3 15,0-4-2-15,0-1 1 0,1-2 0 0,0-4 1 16,0 3 1-16,1-6 0 0,0 5-1 15,0-5 0-15,1-1 0 0,-1 1 1 16,2-5 0-16,-1 0 1 0,1 0 3 16,0 2 1-16,-2-1 5 0,2-1-1 15,-1 0 1-15,1 1-3 0,0-1-3 16,-2 0-3-16,1-5-2 0,1-9 0 16,0-5 1-16,0 2 1 0,0-6 0 15,1 1-2-15,2 7-6 0,0-2 6 16,0 6-5-16,0 0 6 0,0 0-2 0,-2 7 1 15,4-5-1-15,-4 4 0 0,1 0 1 16,3-2-3-16,-2 4 0 0,3-3 1 16,1 1 0-16,1 2 0 0,1 0 2 15,2 3-1-15,-1 0-2 0,1 0 0 16,2 1-1-16,-4 2 2 0,3 7-1 16,-4-2 3-16,-3 0-2 0,2 6 2 15,-1 3 4-15,-2-1-4 0,2 6 3 16,-3-6-3-16,0 0-1 0,0-4-1 15,-2-1 0-15,1 2-3 0,0-3-2 0,2 3-13 16,-1-3-18-16,0 0-19 0,-1-6-28 16,2 3-16-16,-1-2-25 0</inkml:trace>
  <inkml:trace contextRef="#ctx0" brushRef="#br0" timeOffset="378552.0595">21365 9250 417 0,'0'0'49'0,"0"0"-17"16,0 0-14-16,0 0-9 0,0 0-4 16,0 0-2-16,0 0-1 0,0 0-4 15,84-50-9-15,-61 45-4 0,0 2-20 0,3 3-54 16,2-2-66-16</inkml:trace>
  <inkml:trace contextRef="#ctx0" brushRef="#br0" timeOffset="378763.1891">21860 9242 613 0,'0'0'22'0,"0"0"-12"0,0 0-7 0,0 0-5 16,0 0-24-16,0 0-62 0,0 0-199 16</inkml:trace>
  <inkml:trace contextRef="#ctx0" brushRef="#br0" timeOffset="384249.9316">16118 10821 33 0,'0'0'27'15,"0"0"8"-15,0 0 7 0,0 0 2 16,0 0 0-16,0 0-5 0,0 0-4 16,0 0-1-16,0 0-4 0,0 0-2 15,7 5-3-15,-7-5-2 0,0 0-4 0,0 0-1 16,1 0-7-16,-1 0-3 0,0 0-5 15,0 0-1-15,0 0-1 0,0 0 0 16,0 0-1-16,0-7 0 16,0 3 1-16,-1-1-2 0,-3-5 2 0,2 4-1 15,-1-5 2-15,0 1 2 0,2 0-2 16,-2 0-1-16,1-1 0 0,-1 0-2 16,2-1 2-16,-2-4-2 0,0 4 2 15,2-8-1-15,-2 0 0 0,0 0 0 16,0-6-1-16,2 8 1 0,-1 0 0 0,1-2 0 15,-1 2-2-15,-2-8 3 0,4 3-5 16,-3 2 3-16,-1-1 1 0,1 0-2 16,0 7 2-16,-1-3 0 0,1 1 0 15,0 5 1-15,0-6-1 0,0 1 0 16,0 5 0-16,2-6 0 0,-1 0 0 16,2 6 0-16,0-10 0 0,0 4 0 15,0 4 0-15,0-6 0 0,0 1 0 16,0 2 0-16,0-1-1 0,2-1 1 15,-1 9 1-15,-1-4-3 0,2 1 3 0,-2-1-1 16,0 2 1-16,0-1 0 0,0 2-1 16,-2 0 1-16,-1 2-1 0,2 4 2 15,-1-4-2-15,1 4 0 0,-1 1 0 16,1 1 0-16,1 3 0 0,-2-1 1 16,2 1-1-16,0-1 0 0,-1-2 0 15,1 2 0-15,-1 0 0 0,1-1-1 16,0 0-2-16,0 2 0 0,-3-1 0 15,3 1-2-15,0-1 5 0,0 1-2 16,0-2 2-16,0 2 2 0,0 0-2 0,0 0-2 16,0 0 2-16,0 0 0 0,0 0 0 15,0 0 0-15,0 0 0 0,0 0-1 16,3 0 1-16,-2 0 0 0,-1 0 0 16,1 2 1-16,-1-1-1 0,2 0 0 15,-2 1 2-15,1 0-4 0,-1-1 2 0,2 0 0 16,-2 2 0-16,1-2 0 0,-1 0 2 15,2 1-2-15,-2-1 0 0,1 1 0 16,-1-1 0-16,0 0 0 16,2 1 0-16,-2-1 0 0,0 1 0 0,1 0 0 15,-1-1 0-15,0 1 0 0,2-2 0 16,-2 2 0-16,0-2 0 0,0 1 0 16,1-1 0-16,-1 1 0 0,0-1 0 15,0 2 0-15,0-2 0 0,0 0 0 16,2 2 0-16,-2-2 2 0,0 0-1 0,0 1-1 15,0-1 0-15,0 0 0 0,0 1 0 16,0-1 0-16,0 0 0 0,0 0 0 16,0 0 0-16,0 1 0 0,0-1 0 15,0 0 0-15,0 0 0 0,0 0 0 16,0 0 0-16,0 0 0 0,0 0-1 0,0 0-1 16,0 2 0-16,0-2-2 15,0 0-3-15,0 0-2 0,0 0 1 16,0 0-4-16,0 2 1 0,0-2-6 15,0 1-8-15,0 1-2 0,0 0-1 0,1-1 3 16,-1 0 3-16,0 1 2 0,0 0 3 16,0-1 4-16,0 1 5 0,2 0 5 15,-2-1 3-15,0 0-2 0,1 1 5 16,-1-1-1-16,0 1 2 0,0-1 0 16,0 0 1-16,0 1 1 0,0-2 0 0,0 1 0 15,0-1 2-15,0 2 4 0,0 0 0 16,0 0 2-16,0 3-1 15,0 0-1-15,-3 4-2 0,-1 0 1 16,-1-1-6-16,-1 0 0 0,2 1 0 0,-6 3-3 16,3 0-1-16,-2 3-1 0,-1 0 0 15,3-3 0-15,1 1-1 0,-1 2 1 16,4-7-1-16,-4 8-2 0,4-5 2 16,0-2-2-16,0 1-1 0,2-5 1 15,-1-1 1-15,2-4-2 0,-1 0 2 0,1 0-2 16,0 2 3-16,0 0 0 0,0-1 0 15,0 0 1-15,0 1 0 0,0-1 0 16,0 1 2-16,0-1-2 16,0-1 3-16,0 0-1 0,0 2-1 0,0-2 1 15,0 0 1-15,0 0-2 0,1 0 1 16,6-9-1-16,3-2-1 0,-1-2 1 16,3-3 1-16,-2 1-1 0,0 2 1 15,-4 1-1-15,1-2 1 0,0-2 0 16,-1 1 1-16,0 0 0 0,-3-1 0 0,1 0 0 15,-2 0-1-15,-1-1 2 0,3 0-2 16,-2 6-1-16,-2-4 0 0,2 3 2 16,-2-2 1-16,2 2 2 0,-2 6 2 15,0-6 0-15,0 6 2 0,0 0 2 16,0 1 2-16,0 0-1 0,0-1-5 0,0 0-2 16,0 1 3-16,0 5-4 15,0-1 4-15,0 1-8 0,0 0-2 16,0-2-2-16,0 2-4 0,0-2 0 15,0 2 0-15,0 0 5 0,0 0 1 0,0 0 3 16,0 4 0-16,4 4-1 0,-1 0 1 16,2-1-2-16,-4 3 0 0,2-7 0 15,1 6 0-15,-1-4 0 0,3 2 2 16,-2 2-2-16,1-2 3 0,-1 3-3 16,0-4 1-16,1 1 0 0,1-1-1 0,-1 3 1 15,1-4 0-15,0 1 0 16,1 1-1-16,-1-2 0 0,2 2-1 0,1 4 1 15,-3-4 1-15,3 3-1 16,-4-4 0-16,1 2 0 0,-3 0-2 0,3-1 1 16,1 6 0-16,-1-6 1 0,-2 7 0 15,2-5 0-15,-2 1 0 0,1 0 1 16,-2-2-1-16,1 3 0 0,-2-7-1 16,3 5 1-16,-4-6 0 0,1 2 1 15,-1 0 0-15,-1-5-1 0,0 0 0 0,0 0 0 16,2 2-2-16,-2-1 1 0,1 1 2 15,-1-1-2-15,2 1 1 0,-2-1 1 16,1 0-2-16,-1-1 1 16,2 2 0-16,-2-2-2 0,0 2 4 0,1-2-2 15,-1 1 0-15,2-1 0 0,-2 2-2 16,1-2 2-16,-1 0-1 0,2 3 2 16,-2-2-2-16,1 1-1 0,-1-1 2 15,0 1 0-15,0-1-2 0,3 1 4 16,-3-1-4-16,1 1 2 0,-1-1 0 0,2 1-2 15,-2 0 2-15,1-1-1 0,-1 0 0 16,3 1 1-16,-3-1 0 0,1 1 0 16,-1-1 0-16,2 1 0 0,-2-2-1 15,1 2 1-15,-1-2 0 0,0 1 0 16,2-1 1-16,-2 2-1 0,0-2 0 0,1 1 0 16,-1-1-1-16,0 2 1 15,0-2-1-15,0 1 1 0,2-1 0 16,-2 0 0-16,0 2 1 0,0-2-1 15,0 0 1-15,0 1 0 0,0-1 1 0,0 0 1 16,0 1 0-16,0-1 0 0,0 0-2 16,-5 2 0-16,-2 0 0 0,-3-1 0 15,0 1 1-15,5-2 1 0,-6 2-1 16,5-2 1-16,-4 0-2 0,-3 0 0 16,3 1 0-16,0-1 0 0,-2 1 0 0,2 1-1 15,4-2 0-15,-5 1 0 0,5 1 0 16,-4-1 0-16,-2 2 2 15,1-3-1-15,1 2-1 0,-3 0 1 16,1-1-2-16,0 1 1 0,-6 0 0 0,7 0-3 16,-9 1 2-16,4 2-2 0,-2-1-1 15,-5 4 1-15,3-4-1 0,5 1 2 16,2-1 2-16,3-2 0 0,5-1 0 16,1 1 0-16,4-2-1 0,-2 0-3 15,2 0 1-15,-1 0 0 0,0 0 0 0,-1 0-2 16,1 0 1-16,-1 0 0 0,1 0-2 15,-1 0 2-15,1 0 0 16,1 0-1-16,-2 0 4 0,2-2 0 16,0 2 1-16,0-1-2 0,0 1 1 0,0-2 1 15,0 2 1-15,0-1 1 0,0 1-2 16,0 0-2-16,2 0 1 0,-1 0 2 16,1 0 1-16,-1 0 0 0,1 0 3 15,-1 0-1-15,1 0 0 0,-1 0 1 16,5-2-3-16,0 2 0 0,5-1-2 0,1 0 2 15,-2-3 0-15,1 3-1 0,1-2 1 16,-2-1-5-16,3 2 2 0,3-1-2 16,-6 0-4-16,9 1-2 0,-8 1-11 15,3 1-21-15,0 0-31 0,-1 0-29 16,6 0-48-16</inkml:trace>
  <inkml:trace contextRef="#ctx0" brushRef="#br0" timeOffset="384966.6647">16077 9995 44 0,'0'0'20'0,"0"0"-2"0,0 0-1 16,0 0-3-16,0 0 2 0,0 0 2 0,0 0 1 15,0 0-3-15,0 0-2 0,-15-8-1 16,13 8-2-16,0 0-2 0,1 0 0 16,-2 0-1-16,3 0 0 0,0 0 0 15,-1 0-1-15,-1 3 1 0,2 4-1 16,0 4 2-16,0 0 4 0,0 0 0 0,0 1-2 15,2-1-1-15,3 4-1 0,1-1 0 16,1 4 0-16,-2-1-1 0,0 1 1 16,0-2-1-16,-1 4 0 0,2 2-2 15,-3 2-2-15,1 3-1 0,-3 4 0 16,2 2 2-16,-1 2 1 0,-1 1-4 0,2 2-1 16,0 0 1-16,0 1-1 15,1 1 3-15,-2 1-2 0,-1-1-2 16,3-2 0-16,-2-2-3 0,1-2 1 15,0-4 0-15,0-4 2 0,0-2 0 0,0-3 0 16,-2-4 0-16,3-1 0 0,0 0 0 16,-2-4 0-16,-1 4 0 0,1-3 0 15,-1-3 0-15,-1 1 0 0,0-7 0 16,2 3-1-16,-2-3-1 0,0 2 0 16,0-1-4-16,1 1-1 0,-1-6 0 0,0 0 2 15,0 0 0-15,0 1 4 16,2 1 1-16,-2-1-2 0,0 1 0 15,0-2-11-15,0 0-21 0,1 0-16 16,1-11-10-16,-1-5 0 0,1-7-1 0,-1 1-18 16</inkml:trace>
  <inkml:trace contextRef="#ctx0" brushRef="#br0" timeOffset="385454.4476">16097 10073 105 0,'0'0'20'0,"0"0"3"0,0 0-2 16,0 0 3-16,0 0 1 0,0 0-1 0,0 0 1 15,0 0-3-15,0 0-3 0,0 0-6 16,-11-23-4-16,11 22-8 0,-2-1 1 16,2 2-1-16,0 0 1 0,0 0 3 15,0 0-1-15,0 0 4 0,0 4 3 16,0 8 3-16,0 7-1 0,0 0 2 0,3 8 0 16,-1 0-5-16,-1 1-1 15,3 2-4-15,-1 4-2 0,0 2-1 16,1 4 1-16,1 1 0 0,-1 2-2 15,1 1 2-15,0-1-4 0,-2 2 4 0,0-4-3 16,0-2 0-16,0-3-2 0,-2-4 0 16,2-2 0-16,0-5-1 0,-1-7 2 15,1-2 0-15,-2-5 1 0,-1 1-1 16,0-1-1-16,0-6-1 0,3 1-2 16,-3-6-1-16,0 0 1 0,0 0-3 0,0 2 1 15,1-1 1-15,-1 1 1 0,0-2-2 16,0 3-7-16,0-2-11 0,3-1-17 15,-3 0-14-15,0 1-7 16,0-1-7-16,0 0-17 0</inkml:trace>
  <inkml:trace contextRef="#ctx0" brushRef="#br0" timeOffset="385916.4121">16054 9978 4 0,'0'0'12'0,"0"0"-4"0,0 0-4 16,0 0-3-16,0 0 0 0,0 0-1 16,-35 85 0-16,28-60 0 0,0 2-2 15,-3 2-1-15,1 1 1 0,0 1-3 16,-1-3 0-16,3-1 2 0,1-5-2 16,2-7 3-16,1-4 0 0,0-2 1 0,1-4 1 15,1-1 0-15,-1 2 0 16</inkml:trace>
  <inkml:trace contextRef="#ctx0" brushRef="#br0" timeOffset="386745.9569">15934 10337 0 0,'0'0'3'0,"0"0"0"16,0 0 3-16,0 0 0 0,0 0 1 15,0 0 1-15,0 0-4 0,0 0 2 16,0 0 1-16,0 0 2 0,11-84 2 16,-8 68 0-16,3-6 0 0,0 3-2 15,-2-1 2-15,3 0 6 0,-1 2 9 0,-1 4 3 16,-1-2 1-16,0 0-5 15,1 2-9-15,-2-3-3 0,2 2 0 0,-3 4 0 16,-1 0-2-16,2-1-4 0,-3 1-2 16,1 0 1-16,-1 6 1 0,2 0-1 15,-2-1 1-15,0 1-1 0,0-1 0 16,1 1-1-16,-1 5 1 0,0-1-2 16,0 1-3-16,0-1 1 0,2 0-3 15,-2-1-1-15,0 2 0 0,0-2 2 16,1 2 0-16,-1 0 3 0,2 0-1 0,-2 0 0 15,1 0 3-15,1 0 1 0,1 0-1 16,0 4 0-16,3 4-2 0,-1 0 1 16,-1 1-2-16,1 0 1 0,-1-1 1 15,-1 1-1-15,5 0 1 0,-3-1-2 16,1 1 1-16,-2-2 2 0,2 1-3 16,1 3 3-16,0-4-3 0,2 4 0 15,0-2 1-15,-3-4-1 0,3 5-1 16,2 1 1-16,-4-5-2 0,4 5 0 15,0-3-2-15,-6 0-2 0,7 3 2 0,-5 1-1 16,0-1 3-16,1 1-1 0,0-2 1 16,-2-2 1-16,-2 1-1 0,2-1 0 15,-1-1-1-15,-1 1 1 0,-2-4 0 16,3 4 1-16,-4-4-2 0,1 0-1 16,1 0 1-16,-3-4-1 0,0 0 2 0,0 0-1 15,1 1 1-15,-1 1 1 16,2-1 1-16,-2-1 1 0,0 0 1 0,1 2-1 15,-1-2 0-15,0 0 1 16,0 0-1-16,0 0 1 0,0 0-1 0,0 0 0 16,0 0 2-16,0 0-1 0,0 0-1 15,0 0-2-15,0 0-1 0,0 0-3 16,0 0 1-16,0-2 0 0,0 2-1 16,0 0-1-16,0 0 0 0,0 0 1 15,0 0 0-15,0 0 1 0,0 0 1 0,0 0 0 16,0 0 1-16,0 0 0 0,0 0 2 15,0 0-2-15,0 0 0 0,0 0 0 16,0 0 1-16,0 0 0 16,0 0 2-16,0 0-1 0,0 0 0 0,0 0 2 15,0 0 0-15,0 0-1 0,0 0-1 16,0 0 1-16,0 0-1 0,-1 0-1 16,-1 0 0-16,-5 0-1 0,0 0 1 15,-6 0 0-15,1 0 0 0,-1 0 1 16,0 0 0-16,-1 0-1 0,2 0 1 0,-5 0-1 15,1-1-1-15,2 1 0 0,-4-3 0 16,-1 1-1-16,8 0-1 0,-8-2-3 16,9 3-5-16,-3-1-7 0,1 1-16 15,2 1-34-15,0 0-43 0,3 4-75 16</inkml:trace>
  <inkml:trace contextRef="#ctx0" brushRef="#br0" timeOffset="388662.0626">22539 9240 85 0,'0'0'23'0,"0"0"-2"0,0 0 0 15,0 0-2-15,0 0-1 0,0 0 3 16,0 0 3-16,0 0 2 0,0 0-2 15,-1-14-1-15,1 12-4 16,-1 0-3-16,1 1-4 0,0-1-1 0,0 1-6 16,0 0-3-16,0-1-1 0,0 1-5 15,0-1 1-15,0 1-1 0,0 1 1 16,0-1 2-16,0 1 1 0,0 0 0 16,0 0 1-16,0 0 0 0,0 0 0 15,0 4 3-15,0 8-3 0,0 6 0 0,1 3 0 16,-1 4-1-16,0 3-1 0,0 1 1 15,0 3-1-15,0 0 0 0,1 2 1 16,2 2-4-16,2-3 4 0,-1-1-1 16,2-2 1-16,2-1-2 0,0-3-1 15,-1 0 1-15,0-2 0 0,0 1-1 16,-4-2 1-16,-1 2-4 0,-2 1-2 16,0-2-6-16,0 2-20 0,-5 0-22 15,0 0-21-15,-1-1-46 0</inkml:trace>
  <inkml:trace contextRef="#ctx0" brushRef="#br0" timeOffset="389974.1894">22441 9672 87 0,'0'0'30'16,"0"0"-6"-16,0 0-7 0,0 0-6 16,0 0-4-16,0 0-6 0,0 0-4 15,0 0 0-15,0 0 1 0,0 0 2 16,7-6 2-16,-5 6 1 0,1 0-2 15,0 1 0-15,3 7 0 0,0 4 2 0,-1-5-2 16,1 7 5-16,0-1 0 0,-3-3 1 16,2 5 0-16,-2-1-5 0,3 1-2 15,-2 5 0-15,1-2 2 0,0 0 0 16,0 1-1-16,-1 2 0 0,2-2-1 16,-2-1 0-16,2 2 0 0,-2-9-1 0,2 3 1 15,3 0 0-15,-5-6-1 0,3 4 1 16,-4-4-2-16,-1-4 2 15,1 0 0-15,-2-1-2 0,2-1 4 16,-1 2-2-16,0 1-2 0,-2-5 2 0,0 0 0 16,0 0 3-16,2 1 0 0,-2 0 1 15,0-1 2-15,2 2 1 0,-2-2 2 16,0 2 8-16,2-2 3 0,-2 1 3 16,0-1-1-16,1 0-3 0,-1 2-6 15,0-2-5-15,2 0-4 0,-2 0-1 0,0 0-1 16,0 0 0-16,1 0 0 0,-1 0 2 15,0-2 0-15,2-4 3 16,-2 0 1-16,0 0 1 0,1-5-2 0,1 5-2 16,-1-5-3-16,2-7-1 0,-1 8 0 15,0-7-2-15,3 1-1 0,-2 0 0 16,4-3-2-16,-1 0-3 0,1 1 3 16,0 1-4-16,2-1 2 0,-1 1 3 15,-2 5-1-15,0 0 2 0,0-1-1 16,-1 2-1-16,3-5 2 0,-4 8 0 0,-1-2 0 15,1 0 4-15,-2 5-4 0,-1 1 4 16,1-1-1-16,-1 1-1 0,1-1 1 16,0 1-1-16,-2 4 0 15,0-2 0-15,0 2 0 0,0-1-1 0,2 1-2 16,-2-2 1-16,0 2-1 0,1-2-1 16,-1 2 2-16,0-1 0 0,2 1 0 15,-2-2 1-15,0 2 2 0,0-1 1 16,1 1-1-16,-1-2 1 0,0 2 0 15,0 0 2-15,0-1-1 0,2 1 2 0,-2 0-2 16,0 0 2-16,0 0-3 0,0 0 0 16,0-2 1-16,0 2-2 0,0 0 1 15,0 0-1-15,0 0 4 0,0 0-3 16,0 0 4-16,0 0 1 0,0-1-3 16,0 1 0-16,0 0-3 0,-2-1 0 0,1 1-1 15,-4-4 3-15,-2 1 0 16,3 1 0-16,-5-1 1 0,5 2 0 15,-9-2-3-15,3 2-1 0,-2 1-5 16,-5 0-6-16,-2 3-9 0,-3 4-19 0,2 5-41 16,-1 1-74-16</inkml:trace>
  <inkml:trace contextRef="#ctx0" brushRef="#br0" timeOffset="390247.5825">22482 9742 162 0,'0'0'15'0,"0"0"-21"15,0 0-16-15,0 0-10 0,0 0-11 16</inkml:trace>
  <inkml:trace contextRef="#ctx0" brushRef="#br0" timeOffset="408525.9266">22681 13732 9 0,'0'0'16'0,"0"0"2"0,0 0 1 16,0 0-1-16,0 0 2 0,0 0 2 0,0 0 0 15,0 0-1-15,0 0 1 0,9-21-1 16,-9 15 2-16,0-2 0 0,0 2-3 16,0 2 1-16,0 4-2 0,0-2 0 15,0 2-1-15,0-1-2 0,0-1-3 16,0 0-4-16,0 1 0 0,0-1-3 0,0 1-2 15,0 0 0-15,0-1-2 0,0 1-2 16,0-1-1-16,0 1-4 0,0 0 0 16,0-1-4-16,0 2-3 0,0-2 0 15,0 2 5-15,0 0 1 0,0 0 6 16,0 0 3-16,-2 2 1 0,2 4-2 16,-3 6-1-16,2-1 0 0,-2-5-1 15,2 4 2-15,0-5-2 0,-1 0 0 16,2-1 0-16,0-4 0 0,-1 0 0 15,1 0 0-15,0 1-3 0,-2 1 0 0,2-1-1 16,0 0 1-16,0 6-2 0,0-1-1 16,0-1 0-16,0 2-3 0,0-7 1 15,0 0 2-15,0 4 3 0,0 1 1 16,0 0-2-16,2-1 1 0,-2-4-1 16,0 0 0-16,0 0 2 0,1 2 2 0,-1-1 3 15,0-1 0-15,2 2 2 0,-2-2-3 16,0 0-1-16,0 0-1 15,0 0 0-15,0 0 0 0,0-2 0 16,0-2 1-16,-3 0-1 0,-2-6 2 0,4 5-1 16,-1 0 0-16,1 2 1 0,1 3 1 15,-2-2-2-15,2 2-2 0,0-2-3 16,-1 1-5-16,1 0-9 0,-2 1-24 16,2-2-24-16,0 2-50 0</inkml:trace>
  <inkml:trace contextRef="#ctx0" brushRef="#br0" timeOffset="420024.3743">16174 10888 53 0,'0'0'4'15,"0"0"1"-15,0 0-4 0,0 0 0 16,0 0 1-16,0 0-1 0,0 0-1 0,0 0 1 15,0 0-1-15,0 0 0 0,-10 42 1 16,10-42-1-16,-3 3 0 0,1 2 1 16,-1-2-1-16,2 2 0 0,1-5 0 15,-3 0 0-15,3 0 0 0,-1 1 2 16,-2-1-2-16,3 2 1 0,-1-2 0 0,-1 0 4 16,1 1 1-16,-1-1 0 15,1 0 0-15,-1 0-2 0,1 0 1 16,1 0 0-16,-2 0 0 0,2 0-2 15,-1 0 2-15,-1-1 1 0,-1-5 3 0,2 1 4 16,-2-3 3-16,2 4 0 0,-3-7 0 16,1 2-5-16,1 0-3 0,-1-2-5 15,2 1 1-15,-2 1-4 0,1-2 0 16,1 2-1-16,-2-3 2 0,2 1-2 16,-1-1 0-16,1 0-1 0,-1-2-2 15,1-5 1-15,-1 0 1 0,1-1 1 0,-2 4 1 16,2-3-3-16,1 7 2 0,-2-7 1 15,1 8-1-15,1-1 1 16,-2 1 1-16,1-1-2 0,1 0 1 0,-2 1-1 16,1-1-2-16,-2 6 0 0,3-5-3 15,-1 5-2-15,-1-6-1 0,1 0-2 16,-1 0-4-16,1 1-7 0,1-2-8 16,0-6-10-16,0 1-7 0</inkml:trace>
  <inkml:trace contextRef="#ctx0" brushRef="#br0" timeOffset="442381.8655">16080 10880 5 0,'0'0'5'0,"0"0"-2"0,0 0 0 16,0 0-3-16,0 0 1 16,0 0 0-16,0 0 1 0,0 0 7 0,0 0 0 15,23-51 2-15,-22 46 2 0,-1-1-2 16,2 2 0-16,-2-3-2 0,1-3-3 16,-1 4-2-16,0 0-1 0,2-8-2 15,-2 8 2-15,1-6-1 0,-1-2-1 16,2 0-1-16,-2-4 1 0,1 7-1 0,-1-10 2 15,2 1-1-15,-2 2 0 0,0-1 3 16,0-1-3-16,0-2 2 0,0 1 1 16,0-6 3-16,-2 3 1 15,1 6 3-15,-2-1 0 0,1 1-2 0,-1-2 4 16,1-5 0-16,0 2 4 0,1 6-2 16,1-3 0-16,-2 1-3 0,2-1-1 15,-1-4-3-15,-1 5-2 0,1 0 0 16,-2 1-3-16,3 4 1 0,-3-7-1 15,0 5 1-15,2 4-1 0,-5-4 3 0,6 6 0 16,-4-2 0-16,-1-4-2 0,2 7 0 16,-4-8-3-16,3 2 0 0,1 4 0 15,-1-5 2-15,1 9 0 0,1 3 4 16,1-1 0-16,1 5 1 0,-2-6-2 16,1 1-2-16,-1 0 0 0,2 2-2 0,0 3 2 15,0-2-2-15,0 2-1 16,0-2 0-16,0 1-1 0,0 0 1 0,0-1 0 15,0 0-1-15,0 1 0 16,0-1 0-16,0 0 0 0,0 1 0 0,0-1 0 16,0 1 2-16,0 0 0 0,0-1-2 15,0 1 2-15,0-1 2 0,0 1 1 16,0 0 1-16,0 1 0 0,0-3-2 16,0 3-3-16,0-1 0 0,0 1-2 15,0-1 0-15,0 1 0 0,0 0 1 0,0 0 1 16,0 0-1-16,0 2 0 0,0 9 0 15,0 0-1-15,3 7 2 16,-1 0-1-16,-1 0 0 0,1 7 1 16,-1 0-1-16,1 3-1 0,-2 1 1 0,1 6 0 15,-1 3 0-15,0 3 1 0,0-1-2 16,0 2 2-16,0-4-2 0,0-2 0 16,0-3 2-16,0-4-2 0,0-3 2 15,0-8-2-15,2-1 2 0,-1-7-1 16,2 3 1-16,0 2-1 0,0-6 1 0,2 6 1 15,-2 0-2-15,0-4 2 0,2 4-4 16,-4 0 4-16,2-4-2 0,1 5 0 16,-2-8 0-16,-1 3 0 0,2-1 0 15,0 2 0-15,-2 1 0 0,-1-1-2 16,2 5-1-16,-1-5 1 0,-1 4-1 16,2 3 1-16,-2-9-1 0,0 10 0 15,0-8-3-15,0 1 0 0,1 2 3 16,-1-3-1-16,0 1 3 0,0-8 0 15,2 2 1-15,-2-7 0 0,0 0 1 0,0 0 0 16,0 2 3-16,1-1-1 0,-1 1 1 16,0-1-2-16,0-1 0 0,1 2-1 15,-1-2 1-15,0 0-1 0,0-3-1 16,0-9 0-16,-1-6-1 0,-2-7-1 16,0 3-1-16,0-3-3 0,2 1-4 15,-3-1-4-15,2 0-1 0,1-2-1 16,-1-3 2-16,2 0 0 0,-1 1 4 15,-1-4 2-15,1 1 2 0,-2 0 0 16,3 1 2-16,-1-1 4 0,-1 0 0 0,2 0 3 16,0 2 0-16,0-1 2 0,0 0 2 15,0 1 0-15,0 3 1 0,0 0-1 16,0 7 1-16,0 0 0 0,0 7 2 16,0-1 1-16,0 0 0 0,0 7-1 15,0 2-1-15,0-1-1 0,0-1-2 0,0 2-1 16,0 1 0-16,0-3-1 0,0 1 0 15,0 0-1-15,0-5 2 0,0 7-2 16,0-1 3-16,0 1 1 16,0 4-1-16,0-2 2 0,0 2-4 0,0-1 0 15,2 1-3-15,-2-2 1 0,0 2 0 16,0 0 3-16,0 0 1 0,0 2 1 16,1 10 0-16,-1 6-1 0,3 6 0 15,-2 2-2-15,1 2-1 0,-1 2 3 16,-1 5-4-16,2 1 2 0,-1 4-4 0,1 2 2 15,-2 2 1-15,0 0-1 0,0 2 1 16,0-1-2-16,0-2-1 0,0-2 1 16,0-2-2-16,0-2 1 0,0-2-1 15,0-2 1-15,0-1 0 0,0-1 1 16,0-3-1-16,0-1-1 0,0-7 1 0,0-2-1 16,0-4 0-16,0-2 2 15,0 2-2-15,0-8 1 0,0 5-1 16,1-7-3-16,-1 1 1 0,3-2-1 15,-3-3-2-15,0 0 2 0,0 0 0 0,1 3-1 16,-1-3 2-16,2 0-4 0,-1 0 1 16,2 0-5-16,0-5-2 0,1-5-5 15,1-7-19-15,-2 5-27 0,0-6-17 16,-2 5-16-16,-1 1-15 0</inkml:trace>
  <inkml:trace contextRef="#ctx0" brushRef="#br0" timeOffset="443623.1826">16080 10026 50 0,'0'0'13'0,"0"0"-1"16,0 0 0-16,0 0 0 0,0 0 1 15,0 0 0-15,0 0-1 0,0 0-4 16,0 0 1-16,-6-14-2 0,5 12-2 16,1 2 2-16,-2-2-4 0,2 2 2 15,-1-1-3-15,1 1 1 0,0-1-1 16,-2 1 3-16,1 0-2 0,-1 0 1 15,-3 0 1-15,2 2-3 0,-3 8 4 0,-3 2-1 16,2 4-2-16,-3 3 1 0,3 1-4 16,1 3 1-16,-1 4 0 0,-2 0-1 15,0 5 1-15,2 2 0 0,-2 0-2 16,1 1 0-16,1-2-1 0,1-2-3 16,0-5 3-16,1-8-2 0,0-7 1 0,5-5-1 15,0-6 3-15,0 0 1 0,0 0 2 16,0 2 3-16,0-2-4 0,0 1 0 15,0-1-1-15,0-6-1 16,5-2 1-16,1-7 0 0,-1-2-1 0,-1-1 0 16,2-6-2-16,-2 2 2 0,2 0 0 15,-2-1 2-15,1 0-1 0,-2 1 0 16,1 0 0-16,-3 7 1 0,1-2 2 16,-1 4 1-16,1 1-1 0,-2-6-1 15,1 3-1-15,1-2 3 0,-2 4 1 0,1 1 1 16,-1-2-1-16,2 3 4 0,-2-2 2 15,0 8 2-15,2-8 5 0,0 6-2 16,-2 2-4-16,1-1 0 0,-1 6-1 16,0-7 1-16,2 3 0 0,-2 0-1 15,1 0-3-15,-1 4-5 0,0-3 1 16,0 3-2-16,0 0-2 0,0-1 0 16,0 1 3-16,0-1 0 0,3 1 3 15,-2 0 1-15,1 0-2 0,2 0 0 16,1 0 0-16,2 5-1 0,1-1 2 0,-5-3-3 15,3 3 2-15,-3-1 0 0,0 1 0 16,3 2-1-16,-3-3 2 0,1 0-2 16,3 3 2-16,-4-3 0 0,3 5-1 15,1 2 1-15,0-3-1 0,1 6-1 16,-3-1 1-16,1 2-1 0,2 4-1 16,-3 0-1-16,2-1 0 0,-1 2 1 15,-1 0-3-15,-1 1 1 0,-1-5-1 16,2 0-1-16,0 0 1 0,-2-4 0 15,3 4-1-15,-3-8 1 0,1 1-3 0,0-1 2 16,-2-3-1-16,3 3 0 0,-2-4 1 16,-1 0 1-16,2 5-1 0,-1-5 1 15,0 0 0-15,0 2-1 0,-2-2 0 16,1 1 0-16,-1-1-1 0,2 2 1 16,-3-5 2-16,3 4-2 0,-2 1 1 15,1-1 0-15,-1 1-1 0,-1-5 0 0,0 0 1 16,0 0-2-16,0 2 1 15,0-1 1-15,0 1-1 0,0-1-2 16,0 1 1-16,3-1 0 0,-3 0 0 0,0 1 1 16,1-1 0-16,-1 1 0 0,0 0-1 15,0-2 2-15,0 1 0 0,0-1 1 16,0 2 0-16,0-2 1 0,0 2 3 16,0-2-2-16,0 0 1 0,0 1-2 15,0-1 0-15,0 0 2 0,-4 0-1 0,-4 0-1 16,-4 0 1-16,2 0-1 0,-5 0-2 15,-4 0 2-15,1 0-1 16,-1 0 0-16,3 1 0 0,-3 1 0 0,8-1-1 16,-8 1-2-16,3-1-6 0,0 2-6 15,0 1-28-15,3 0-52 0,3-1-103 16</inkml:trace>
  <inkml:trace contextRef="#ctx0" brushRef="#br0" timeOffset="447865.9402">22576 9195 10 0,'0'0'9'16,"0"0"1"-16,0 0 2 0,0 0 0 15,0 0 1-15,0 0 0 0,0 0 1 0,0 0 0 16,0 0 1-16,-11-10-4 0,10 8 1 16,1 1-1-16,0-1 1 0,-2-4 0 15,2-1-2-15,0 0 2 0,0 3-1 16,0-2 1-16,0 1 3 0,0-1-1 16,0 2 1-16,0 4 1 0,0-6-1 0,0 1 0 15,0 0 0-15,0 1 1 0,0 4 1 16,0-2 0-16,0 2-1 15,0-1-2-15,0-1-4 0,0 2-1 16,0-3-2-16,0 2-2 0,0 0 0 0,0-1-3 16,0 0-3-16,0 1 0 0,2 1 0 15,-2-2 1-15,0 2 2 0,0 0 0 16,0 0 0-16,0 0 0 0,1 2 0 16,1 4 0-16,-1 6 0 0,2 3 1 15,-1-4 2-15,2 5-4 0,1 1 4 16,-2 1-5-16,1 5-1 0,0-2 2 15,-4 2-1-15,0 0 0 0,0 2 0 16,0-3-2-16,-2 1 0 0,-3 0 1 16,1-2-1-16,-1 1 2 0,2 1 0 0,2-6 0 15,1 1 0-15,0 2 0 0,0-2 0 16,0 2-1-16,0-2 2 0,0 1-1 16,1-1 1-16,4 4-2 0,-1-7 1 15,2 0 0-15,-1-1-4 0,-2-3 4 16,2 3 0-16,-2-5 0 0,0 1 1 0,-2-1-1 15,2 1-1-15,-2 0 1 0,1-5 0 16,-1-1 0-16,-1-4 1 0,0 0 1 16,0 0-2-16,0 2 0 15,2-1 0-15,-2 1 0 0,0-1 2 0,0 1-1 16,1-1 0-16,-1 1 0 0,0 0-1 16,0-1 1-16,0 1-2 0,3-2 0 15,-3 0 0-15,0 0-1 0,0 0 1 16,0-7-2-16,-3-5-3 0,0-7 0 15,0-3-2-15,0-5 5 0,2 0 1 0,0-1 1 16,-1 1 1-16,1 0 0 0,1 1 0 16,-2 0 0-16,1 2 0 0,1 4 1 15,0-1 1-15,0-1-2 0,0 1 2 16,0-7-1-16,0 3-1 0,0 9 1 16,1-3 3-16,1 8 0 0,-2-1 1 0,1 1 1 15,-1 4-1-15,2 3 1 16,-2 4 3-16,0-2-1 0,0 2 0 15,0-1-1-15,0-1-3 0,0 1-2 16,0 0 0-16,0-2 0 0,0 2 0 0,0 0-1 16,0-1-1-16,0 0 0 0,0 2 0 15,0-1 1-15,0 1-2 0,0 0 3 16,0 0 1-16,0 6-1 0,0 7 2 16,1 6-2-16,0-1 0 0,1 5 0 15,-1-2-2-15,2-1 1 0,-1 0 1 0,-1 3-1 16,2 1 1-16,-2 0-1 15,1 2-2-15,-1 1 1 0,1 1 0 0,-1 0 1 16,-1 3-1-16,0-1 1 16,0 0-2-16,0-1 1 0,0 2 0 0,0-3 0 15,-1-1-1-15,-2 0 2 0,0-2 2 16,0-8-2-16,2 1 4 0,-1-6-6 16,2 0-1-16,-1 2 1 0,1-8 0 15,0 0 1-15,0-6 0 0,0 0 0 16,0 0 0-16,0 2-1 0,0 0 1 0,0-1-1 15,0 0 1-15,0 1 1 0,0 0-1 16,0-1 0-16,0 0-1 0,0 2 1 16,0-2 1-16,0 0-2 15,0 1 1-15,0-1-1 0,0 1-2 0,0-2-1 16,0 1-2-16,0-1 1 0,0 1-2 16,0-1 1-16,0 2-2 0,0-2 1 15,0 1-2-15,0-1 2 0,0 2 1 16,0-2-1-16,0 0 2 0,0 2 2 15,0-2 1-15,0 0 0 0,0 1-4 0,0-1-1 16,0 0-6-16,0 0-5 0,0 2-11 16,0-2-17-16,0 0-13 0,0 0-5 15,0 0-8-15,0 0-10 0</inkml:trace>
  <inkml:trace contextRef="#ctx0" brushRef="#br0" timeOffset="448786.8339">22506 9689 186 0,'0'0'63'0,"0"0"-3"0,0 0-12 15,0 0-9-15,0 0-11 0,0 0-5 16,0 0-5-16,0 0-6 16,0 0-2-16,0 0-5 0,-16-31 0 0,16 30-2 15,-1 0-2-15,1-1 0 0,-1 2 0 16,1-2 0-16,-2 2 0 0,2-1 0 16,0 1 0-16,-1-2-1 0,1 2 2 15,0 0 0-15,0 0 1 0,0 0 1 16,0 0 2-16,0 0 0 0,0 2 1 0,0 4-1 15,0 4-3-15,0 1 2 0,1 0-3 16,2-1 0-16,0 1 1 0,1 4 0 16,3 0-3-16,-1 5 2 0,0-4-2 15,1 3 0-15,0-1 4 0,1 4-4 16,-3-1 4-16,3 1-5 0,-1 3 2 16,1 0-2-16,0 0 1 0,-1 0 0 15,-1-3-2-15,-3-5 1 0,2-2-2 16,-3-5 2-16,1 3 0 0,-2-3 1 15,2 1 0-15,-1-1 0 0,-1-6-1 0,1 2 1 16,-2-6 0-16,0 0-2 0,0 0 0 16,0 1 1-16,1 1 1 0,-1-1 0 15,0 0 2-15,1 1-2 0,-1-2 0 16,0 2 0-16,2-2-1 0,-2 1 1 16,0-1 0-16,0 2 0 0,0-2 1 15,1 0 0-15,-1 0-1 0,0 0 0 0,0 3 0 16,0-3 0-16,0 0 2 15,0 1-2-15,0-1 0 0,0 0 2 16,0 1 0-16,0-1 1 0,0 0 0 0,0 0 0 16,0 0-1-16,0-1-1 0,0-6 1 15,0-6-2-15,0-6 0 0,0 4 0 16,0-6 0-16,0 2 0 0,0 6 1 16,0-9-1-16,0 2-1 0,0 1-1 15,0-7 0-15,5 1 1 0,0 3-3 0,1-1 2 16,1 3-4-16,2 0 3 0,-2 7-1 15,-1-1 2-15,0 7-3 0,0-1 3 16,0-1 1-16,-1 1-2 16,2 1 2-16,-1-1 0 0,0 0-1 0,-3 6 0 15,3-4-1-15,-3 2 1 0,1 1 0 16,-1 0 1-16,-3 3-3 0,0-1 0 16,0 1 2-16,1 0-1 0,-1 0-1 15,0 0-1-15,2 0 3 0,-2 0 1 16,0 0 1-16,0 0 0 0,-3 4 1 0,-4 4-1 15,2-1 2-15,2-4 1 0,-2 5 0 16,2-5 2-16,0 0 2 0,0 0 0 16,3-3 0-16,-2 0-1 0,-2 2 0 15,-3-2-2-15,3 1-1 0,-1 1-2 16,-2-2-1-16,1 0-1 0,-1 0-3 16,-5 0-8-16,7 0-10 0,-7 0-34 15,2 0-50-15,1 2-82 0</inkml:trace>
  <inkml:trace contextRef="#ctx0" brushRef="#br0" timeOffset="452347.2425">22927 9855 86 0,'0'0'26'0,"0"0"4"0,0 0 3 15,0 0 1-15,0 0 2 0,19-79 0 16,-16 69 0-16,-2 1-4 0,1 5-2 16,-1-1-5-16,-1 5-2 0,0-2-3 15,0 2-4-15,0-1-3 0,2-1-2 0,-2 1-3 16,0-1-1-16,0 1-4 15,1 1 1-15,-1-2-3 0,0 2 1 16,0 0 2-16,0 0 0 0,0 0 1 0,0 0-2 16,0 6-1-16,-1 5 0 0,-2 0-1 15,1-1 1-15,-1 1-1 0,2-1 0 16,-1 2 2-16,1-1-3 0,0 1 3 16,-1-6-3-16,1 5-1 0,1-6 1 15,-2-1 1-15,2 2-1 0,0-6 0 0,-1 0-1 16,1 0 1-16,0 2 0 0,0-1 1 15,0 1-1-15,0-1 1 16,0 1 1-16,0 0 3 0,0-1 0 16,0 0 6-16,0 2 0 0,0-3 5 0,0 0 0 15,0 0-6-15,0 0-3 0,0 0-9 16,0-15 2-16,4-3-3 0,0-4 3 16,1 0 2-16,1 1-3 0,-1 1 2 15,-2 5-1-15,0-1 1 0,-2 5 1 16,1-1-2-16,-1 0 2 0,-1 7 1 0,2 0-1 15,-2 5 1-15,0-1-1 0,0 1 0 16,1-2-2-16,-1 0-2 0,2 1-2 16,-2-1-3-16,1 1-1 0,-1 1 2 15,6 0 3-15,5 0 4 0,3 1 1 16,3 10-1-16,-3 1-1 0,1 2-1 0,-5 1 1 16,-1 2-2-16,0 1 1 15,-3 0-1-15,2 1 1 0,-2-1 4 16,-2 1-4-16,0-5 3 0,2 1-5 15,-5-3-5-15,1-3-3 0,1 4-7 0,-2-5-18 16,1 3-35-16,-1-1-35 0,2-2-42 16,-1-3-44-16</inkml:trace>
  <inkml:trace contextRef="#ctx0" brushRef="#br0" timeOffset="452577.0169">22958 9875 309 0,'0'0'64'16,"0"0"-25"-16,0 0-12 0,0 0-11 16,0 0-6-16,0 0-5 0,0 0-2 15,0 0 0-15,0 0-7 0,69-68-3 0,-59 67-7 16,9-2-1-16,-3 0-8 0,2 1-6 15,7 0-27-15,-5-1-25 0,2-1-31 16</inkml:trace>
  <inkml:trace contextRef="#ctx0" brushRef="#br0" timeOffset="454134.6974">22568 10074 142 0,'0'0'39'0,"0"0"-4"15,0 0-4-15,0 0-4 0,0 0-2 16,0 0-8-16,0 0-3 0,0 0-8 16,0 0-2-16,0 0-2 0,-12-46-1 15,12 41 0-15,0 0-1 0,0 0 1 16,0 5 0-16,0-5 1 0,4 3-2 0,-2-1 0 15,1 0-3-15,-3 3 2 0,3-3-1 16,2 1 0-16,-2 1-1 0,1-1 1 16,-4 2 1-16,0-2 2 0,0 2-2 15,2 0 1-15,-1 0-1 0,1 0 1 16,4 0 0-16,0 0 1 0,-1 0 0 16,1 0 2-16,-6 0 3 0,0 0 1 15,0 0 2-15,1 0-1 0,0 0 2 16,-1 0-4-16,0 7 1 0,0-1 0 15,0 4 0-15,-1 0 2 0,0-7 6 0,-1 1 1 16,2-4 2-16,-4 2 3 0,-1-1 1 16,1 1-4-16,-2 0-4 0,1-2-6 15,-1 0-2-15,-6 0-1 0,1-2-1 16,2-4-2-16,0 1 2 0,1-2-3 16,0 0 1-16,1 0-2 0,1-1 0 0,2 0-1 15,-2 0 0-15,5 3-2 0,-1 2 2 16,2 3-1-16,0-6 1 0,0 1-2 15,0-4 0-15,3 0 0 16,6 2-1-16,1-4 1 0,4 4 1 0,4-4 3 16,-1 3 0-16,-4 2 0 0,4 3-1 15,-6 1-1-15,0 2 1 0,6 0-2 16,-6 0 2-16,3 8 0 0,-4 2 0 16,-5-3 1-16,2 5 1 0,-6 3 0 15,-1 3 0-15,0 5 0 0,-5-2-1 0,-6-1 0 16,0-2 0-16,-4-2-1 0,2-3 0 15,2-2 1-15,1-2 1 0,2-5-1 16,-2 1 1-16,2-1 1 16,3-2 0-16,1 0 0 0,-2-2-1 0,2 0 0 15,-8 0-1-15,3 0 1 0,2-5 0 16,-1-1-1-16,2-2 0 0,2 0-1 16,-1-3-1-16,2 0 0 0,2 5 0 15,1-7 1-15,0 8-1 0,0-8-1 16,0 1 1-16,4 4-1 0,2-1 0 15,-3 5-1-15,3-2-2 0,-1 4 1 0,4-3 2 16,6 0 1-16,-4 4 1 16,4-3-1-16,-3 4 0 0,0 0-1 0,7 0 1 15,-9 0-2-15,6 0 1 0,-6 4 0 16,-3-2 0-16,1 3 1 0,-5-4 0 16,2 6 0-16,-1-3 0 0,-2-1 2 15,-1 7 0-15,-1-2 1 0,-3 6 0 16,-3-2 1-16,-3 1 1 0,-2-4-1 15,4-6 0-15,-7 6 3 0,5-5 0 0,-4-1 0 16,3 1 2-16,4-3 1 0,-5-1 0 16,5 0 2-16,-4 0-3 0,-1 0-3 15,2-5-1-15,1 0 0 0,2-2-2 16,1 1-1-16,0-3-1 0,0 1 0 16,3 4-2-16,-1-5 0 0,2 4-1 15,-1 1 0-15,2-7 0 0,0 6 1 16,2-4-1-16,2 2 1 0,3 0-1 15,5-2 1-15,-3 5 1 0,6-1 1 16,2 2 0-16,-3 1 0 0,3 0 0 0,-4 2 0 16,-1 0-1-16,0 0-1 0,-7 0 0 15,4 0 2-15,-5 0-1 0,1 2 1 16,-1 0 0-16,-4 3 0 0,2 0 1 16,-2 6 2-16,0 1-1 0,-9-1 0 15,-3 5-1-15,-2-4 0 0,-1-4 0 0,4-1 1 16,-2-1 0-16,-3-1 0 0,6-3 0 15,1 2 0-15,-1-4 2 0,3 0-1 16,-4 0 0-16,1 0-2 16,5 0-1-16,-4-3-1 0,5 1-1 0,-1-1-3 15,2 0-10-15,3 3-18 0,-1-1-34 16,1 1-29-16,0-7-22 0,3 0-19 16</inkml:trace>
  <inkml:trace contextRef="#ctx0" brushRef="#br0" timeOffset="459764.5379">22764 9956 28 0,'0'0'8'0,"0"0"-2"15,0 0-3-15,0 0 0 0,0 0-2 16,0 0-3-16,0 0-7 0,0 0-11 0</inkml:trace>
  <inkml:trace contextRef="#ctx0" brushRef="#br0" timeOffset="460911.4429">22565 9175 55 0,'0'0'15'15,"0"0"-6"-15,0 0-4 0,0 0-4 0,0 0-2 16,0 0-3-16,0 0 0 0,0 0 2 16,0 0 1-16,0 0 2 0,-5 8 0 15,5 15-2-15,0 4 0 0,0 1-3 16,0 0 1-16,2 1-2 0,4 4 1 16,0 3-2-16,3 2-4 0,2 2-5 0,0 5-8 15</inkml:trace>
  <inkml:trace contextRef="#ctx0" brushRef="#br0" timeOffset="470674.5356">15919 10551 57 0,'0'0'19'0,"0"0"-4"0,0 0-7 0,0 0-3 15,0 0-3-15,0 0-3 0,0 0 0 16,0 0-3-16,0 0 1 0,-14-5 1 16,13 5 1-16,-1 0 1 0,1 0 0 15,-1 0-1-15,1 0-1 0,1 0 0 16,-2 0 0-16,2 0 0 0,-1 0 2 16,1 2-1-16,-2-2-1 0,2 1 2 15,-1-1 0-15,1 2 2 0,-2-2-1 16,2 2 0-16,0-2 2 0,-1 1 1 15,1-1 3-15,0 1 0 0,0-1 4 0,-1 0 6 16,1 2 3-16,0-2 9 0,0 0 3 16,0 0-1-16,-2 1-4 0,2-1-1 15,0 0-4-15,0 0-2 0,0 0-3 16,0 0-4-16,0 0-4 0,0 0-2 16,0 0-3-16,0 0 0 0,0 0-3 15,0 0 0-15,0 0-2 0,0 0-2 16,0 0-2-16,0 0-3 0,0 0 0 15,0 2 1-15,0-2 8 0,0 0 5 16,0 0 4-16,4 0 3 0,8 0-6 0,-2-2 1 16,6-1-4-16,-5 2 0 0,0 0-1 15,3-4-1-15,-2 3 3 0,4-1-4 16,1-1 2-16,-7 2-2 0,7-1 1 16,-6 2-1-16,-7-1 0 0,9 0-1 15,-7 2 0-15,5-1 0 0,2-1 1 0,0 1 1 16,1 0 0-16,0 1 0 0,-1-2 0 15,3 2-2-15,3 0 0 0,-5 0 1 16,8-1-2-16,-3 1 1 16,2-2 0-16,5-3-2 0,-3 1 2 0,-1-2-3 15,1 0 4-15,0 1-1 0,-7 1 3 16,0 2-2-16,-6 1-2 0,3-1 2 16,-3 0 1-16,-4 1-2 0,3-1 1 15,-1 2-1-15,-2 0 0 0,6-1 2 16,-6 1-1-16,7-2 2 0,3 1 1 0,2 0 1 15,4-2 0-15,-6 1-2 0,3-1 0 16,-3 1-3-16,-2-1-3 0,4 2 3 16,0-2 0-16,-6 1-1 0,8 1 1 15,-1-2-1-15,-9 3 1 0,12-2-1 16,-6 0 2-16,-2 2-2 0,5 0 1 16,-6 0-1-16,0-1 1 0,3 1 0 15,-10 0 0-15,7 0 0 0,-7 0 0 16,-1 0 0-16,4 0 0 0,-3 0 0 15,0 0 0-15,-1 0 1 0,2 0 0 0,-7 0-1 16,0-2 2-16,0 2-2 0,2 0 3 16,-1 0-2-16,5-1-1 0,0 1 0 15,-2-1 1-15,2 1 0 0,-6 0 1 16,0-2 1-16,0 2 0 0,2 0 0 16,0 0-1-16,0-1 1 0,-1 1-1 0,1 0-1 15,-1 0 2-15,1 0-2 0,-1-2 0 16,0 2-1-16,1 0 0 15,-1 0 0-15,1-1 1 0,-1 1-2 16,1 0 1-16,-1-2 0 0,1 2-2 0,-1 0-1 16,5-2 2-16,1 2-3 0,-3-1 2 15,2 1 0-15,-6 0-1 0,0-2 1 16,0 2 0-16,2 0-1 0,-1 0 0 16,1 0-2-16,-1 0 0 0,1 0-1 15,-1 0 1-15,1 0-1 0,-1 0-1 0,0 0 2 16,1 0-2-16,0 0-2 0,-2 0-1 15,0 0-2-15,2 0-4 0,-2 0 0 16,0 0 4-16,0 0-1 0,0 0 2 16,-7 0 3-16,0 0-1 0,-5-1 1 15,-1 1 2-15,0-2 3 0,-4 0 0 16,5 0 3-16,-5-1 0 0,2-2 1 16,5 2 1-16,-6-1-1 0,0-1 0 15,5 2 0-15,-5-3 1 0,-1 2 1 16,6 0 0-16,-6 1 3 0,8 0 0 0,-1 2 4 15,0-2 2-15,6 2 2 0,-1 1 4 16,5 0 2-16,-1-2-2 0,1 2-1 16,-3 0-5-16,3-2-5 0,0 1-2 15,0-1-2-15,0 0-1 0,0 1 2 16,0-1 2-16,0 1-1 0,0 0 1 0,0-1 1 16,0 1-2-16,0-1-1 0,0 1-1 15,0-1-1-15,0 0-4 16,0 1 2-16,0 1 0 0,3-2 0 15,-2 2 3-15,5 0-2 0,6 0-1 0,-2 0 1 16,3 5-1-16,1 1 0 0,-5-2-1 16,7 3 0-16,-3-2 0 0,4-1 2 15,-2 0-2-15,2 1 1 0,-1-3 0 16,-6-1-5-16,9 2 5 0,0-2-2 16,-8 1 1-16,8-1 1 0,-1 1-1 0,-6-1 0 15,6-1 0-15,-7 2 0 16,-6-2 0-16,5 0 1 0,-4 0 0 0,0 0 1 15,1 0-1-15,-7 0 1 16,0 0 0-16,0 0 2 0,1 0 4 0,0 2-3 16,1-2 2-16,-1 0 1 0,1 0 0 15,-1 0 0-15,1 0 1 0,-1 0-4 16,1 0 0-16,-1 0 1 0,1 0-2 16,-1 0 0-16,-1 0 0 0,2 0-3 15,-2 0 0-15,0 0 0 0,1 0 0 0,-1 0 0 16,0 0-2-16,2 0-1 0,-2 0 1 15,0 1 0-15,0-1 1 0,0 2 0 16,0-2 1-16,0 1 0 16,-2 2 1-16,-7 2-1 0,0-1 0 0,-3 4 0 15,-3-2 0-15,8-1 1 0,-9 0-1 16,1 3 1-16,0-2-1 0,-7 3 0 16,3 0 0-16,0-1 0 0,8-2 0 15,-4 0 3-15,8-1-3 0,-2 1 3 16,-3 1-4-16,4-2 1 0,-5 2-1 0,6-2 0 15,-2 0-1-15,-1 0-1 0,4 0-1 16,-4-2 1-16,3 2-2 0,0-1 1 16,2-1-1-16,-2 4 3 0,3-4-1 15,0 0 1-15,-2 1-1 0,3-1 2 16,0 0 1-16,0 0 0 0,0 1 0 0,0-2-1 16,0 1 0-16,-1 1 0 15,4-4 0-15,-1 0-1 0,1 0 1 16,-2 1-1-16,1 1-1 0,1-1 3 15,-2 0 0-15,2 1 0 0,-1-2 2 0,1 1-2 16,-2-1 1-16,2 2 1 0,-1-2-1 16,1 0 1-16,0 1-1 0,0-1 1 15,0 0 4-15,-2 2-2 0,2-2 0 16,0 0 1-16,0 0-4 0,0 0 0 16,0 0-1-16,0 0 1 0,0 0 0 15,0 0 1-15,0 0-1 0,0-2 0 16,-1 1 0-16,1-1 1 0,0 1 0 0,-3-5 0 15,3 1 1-15,0-2-1 16,-1-4 2-16,1 6-1 0,0-8 1 0,0 1-7 16,0-2 6-16,0 2-4 0,0 0 3 15,0-6 1-15,1 5-2 0,2-3 0 16,0-1-1-16,-2 7 0 0,2-10-1 16,-1 1 1-16,-1 7 0 0,-1-8 2 15,2 10-2-15,-2-2 1 0,0-1 0 0,0 8-1 16,0-5 1-16,0 6 0 0,-2 0-1 15,1-1 1-15,1 5-1 16,-2-2 0-16,2 2-1 0,0-1-1 16,0-1-4-16,0 2-1 0,0-1 0 0,0 1 1 15,0 0 2-15,0 0 3 0,2 4 0 16,4 6 0-16,-1 3 0 0,1-2-2 16,-2 4-1-16,-1-6-4 0,-1 3-9 15,-1 0-17-15,-1 3-36 0,0 7-42 16,0-2-76-16</inkml:trace>
  <inkml:trace contextRef="#ctx0" brushRef="#br0" timeOffset="470848.8078">16702 10554 340 0,'0'0'-35'0,"0"0"-26"16,0 0-111-16</inkml:trace>
  <inkml:trace contextRef="#ctx0" brushRef="#br0" timeOffset="472907.0742">22635 9492 66 0,'0'0'10'0,"0"0"-2"16,0 0 0-16,0 0 4 0,0 0 0 16,0 0 1-16,0 0 1 0,0 0 0 15,0 0 0-15,0 0 2 0,0-2-1 16,0 0 1-16,0 2-2 0,0-1 0 16,0 1 0-16,-2-2-1 0,2 2-1 0,-1-1-2 15,0 1 0-15,-1-2-3 16,1 2 1-16,-1-1-1 0,1 1-3 15,-1-2 0-15,1 2-2 0,-2-1-1 16,2 1 1-16,-1 0-1 0,1-2 0 0,-5 2 1 16,-1 0 4-16,-4 0 2 0,-1 0 5 15,1 0 2-15,-1 0 2 0,0 0-4 16,2 0 0-16,-5 0-8 0,4 0 1 16,-2 0 0-16,1 0-2 0,6 0 2 15,-8 0-3-15,8 0 0 0,-7 0 0 0,0 0-2 16,1 2 0-16,2-2-1 0,-1 1 0 15,1 1 1-15,-1-1 0 0,2 1-1 16,-3 1 0-16,-5 0 1 16,5-1-1-16,-7 1 0 0,3 1 0 0,3-3 0 15,-3 2 1-15,-2 2-1 0,0 0-1 16,-6 1 1-16,-1 0 0 0,4-2 0 16,4 1 0-16,2-1 0 0,6 0 1 15,-3-3-1-15,-5 3 1 0,7-2-1 16,-7 1-1-16,8-1 1 0,-3-1 1 0,1 1-1 15,5-2 1-15,-6 1-1 0,5-1 0 16,1 0 2-16,0 0-2 0,1 0 0 16,0 0 2-16,1 0-2 0,-2 0 1 15,6 0 0-15,-1 0-2 0,1 0 2 16,-2 0-1-16,1 0 1 0,0 0-1 16,-1 0 0-16,1 0 0 0,-1-1-2 15,2 1-1-15,-1 0-2 0,1 0-3 16,-2-2 1-16,2 2-1 0,-1 0 0 15,1 0 2-15,-2 0 0 0,2 0-1 0,0 0 2 16,0 0 1-16,0 0 0 0,0 0 3 16,0 0 1-16,0 0 4 0,0-1-1 15,0 1 0-15,5 0 1 0,8-2-2 16,0 0-2-16,7 1 1 0,-1-1-1 16,1 1-3-16,6-2-6 0,-3 0 0 15,0 0-1-15,0 1 2 0,0 1-2 0,-2-1-7 16,0 1 0-16,3-1 3 0,-4 1 8 15,-3-1 5-15,2 2-3 16,-2-1-3-16,-4-2-1 0,6 3 1 0,-6 0 2 16,-3 0 4-16,2 0 1 0,-5 0 0 15,3 0 0-15,-4 0 1 0,0 0 0 16,0 0 2-16,-6 0 0 0,0 0 3 16,0 0 2-16,2 0 4 0,0 0 5 15,-1 0 3-15,1 0 1 0,-1 0-4 0,1 0-6 16,-1 0-3-16,1 0-3 0,-2 0-2 15,0 0 1-15,0 0-2 16,0 0-1-16,0 0 0 0,0 0-1 16,-3-2 1-16,-2-1-1 0,0 1 1 0,-5 0 2 15,5 0-2-15,-5 1 0 0,0-1 0 16,4 1 0-16,-6-1 0 0,7 2 1 16,-10 0 0-16,2-2-1 0,-1 2 2 15,1-1 1-15,-2 1 1 0,-2-2-1 16,4 2-3-16,-7 0 1 0,1-1-2 0,6 1 0 15,-7 0-2-15,0 0 1 0,2 0 1 16,-8 0 0-16,3 1-3 0,-2 4 0 16,2-2-1-16,-1 2 1 0,0-1 1 15,8-1 0-15,1-1 2 0,6 1-2 16,4-2 1-16,-6 1 0 0,5-2-1 16,0 0 1-16,2 1 1 0,4-1 0 15,-1 0-2-15,1 0-3 0,-2 0-5 16,1 0-6-16,-1 0-5 0,0 0-4 15,2 0 4-15,0 0 4 0,0 0-1 0,0 0 7 16,2 0 1-16,11 0 2 0,6 0 9 16,3-3 1-16,-6-1-1 0,-2 1 0 15,-2 1-1-15,-2-1 0 0,5-1-2 16,-4 1 0-16,4-2-1 0,-6 3-11 16,2-3-13-16,-3 3-12 0,4-1-17 15,-3 0-26-15</inkml:trace>
  <inkml:trace contextRef="#ctx0" brushRef="#br0" timeOffset="473740.7423">22031 9410 54 0,'0'0'20'0,"0"0"0"0,0 0-3 16,0 0-2-16,0 0-2 0,0 0-3 0,0 0-2 15,0 0 5-15,0 0 3 16,-5-13 4-16,-6 13-4 0,-8 0-3 15,-4 0-3-15,2 5-4 0,-2 3-2 0,0-1 1 16,1 2 0-16,-1 0-2 0,2 0 1 16,-1 0 1-16,3 1-2 0,-1-1-1 15,2 3 1-15,0-2-1 0,-1 3-2 16,3-3 1-16,-1 1-1 0,7-4 1 16,-2 1-1-16,5-2 0 0,0 0 0 15,-1 0 0-15,5-3 2 0,0 2-2 0,3-5 0 16,-4 1 0-16,0 3 1 15,1-2 0-15,0 1 0 0,3-3 3 16,-1 0 0-16,1 0 8 0,-2 2 4 0,1-2 2 16,-1 1 2-16,1-1 1 0,-1 0 0 15,1 2-1-15,-1-2-3 0,1 0-4 16,-1 1-1-16,2-1-3 0,-1 0-1 16,1 2-2-16,0-2-1 0,0 0-3 15,0 2 0-15,0-2-1 0,0 0 0 0,0 0 2 16,3 0-1-16,4 0 0 0,5 0-2 15,1 0 1-15,-1 1-1 0,0 1 0 16,0-1 0-16,5 2-2 16,-2 0 0-16,1 2 1 0,-2-1-2 0,-1 2 6 15,3 0-2-15,4 2-1 0,-2-2 1 16,0 2-2-16,-6-4-2 0,2 1 2 16,0 2-1-16,0-1-1 0,5 4-3 15,-6-5-2-15,0 2 0 0,-4-3-2 16,-1-1-1-16,1 2 0 0,-6-4 0 0,1 2-2 15,-4-3 3-15,0 0 0 0,0 0-3 16,0 5 1-16,0-1-9 0,-3 4-10 16,-3-2-22-16,-5-3-15 0,-2 3-21 15,-4-4-21-15</inkml:trace>
  <inkml:trace contextRef="#ctx0" brushRef="#br0" timeOffset="473996.0465">21841 9479 220 0,'0'0'61'0,"0"0"-11"0,0 0-13 16,0 0-8-16,0 0-13 0,0 0-6 0,0 0-6 15,0 0 0-15,0 0 6 16,0 0 2-16,17-7 4 0,-6 17-3 15,0 3-5-15,2 3-3 0,-3 4-3 16,0 1 2-16,-3 3-4 0,1 1 1 0,-2 2-2 16,0-1-2-16,0-1-4 0,-3 2-9 15,0-8-29-15,-3 2-50 0,0 1-112 16</inkml:trace>
  <inkml:trace contextRef="#ctx0" brushRef="#br0" timeOffset="476885.2841">20540 9734 108 0,'0'0'36'0,"0"0"-7"16,0 0-3-16,0 0-4 0,0 0-1 15,0 0-2-15,0 0 1 0,0 0-2 16,0 0 0-16,-6 5-4 0,6-5-1 0,0 0-4 15,1 0 1-15,11 0-2 0,7 0 4 16,6 0 3-16,-1 0 1 0,3 0 1 16,1-2-3-16,2-1-2 15,2-2-2-15,3 1-5 0,0-2 1 0,2-2-2 16,-1 3 0-16,-1-3 0 0,1 0-2 16,-3 1-1-16,1-2 1 0,-4 1-2 15,-1 0-2-15,-2 1 1 0,-1 0 0 16,-3 0-1-16,-8 2 0 0,1 1-2 15,-8 1 1-15,-3 2 0 0,-1-1-1 0,-4 2 1 16,0-2-1-16,0 2-3 0,2 0-4 16,-1-1-1-16,1 1-1 0,-1 0 1 15,2 0-5-15,-3 0-9 0,1 0-18 16,-1 0-25-16,0 0-13 0,-13 3-37 16</inkml:trace>
  <inkml:trace contextRef="#ctx0" brushRef="#br0" timeOffset="477373.6112">20585 9856 195 0,'0'0'49'0,"0"0"-8"0,0 0-9 16,0 0-5-16,0 0-6 0,0 0-6 15,0 0-7-15,0 0 1 0,0 0 1 16,0 0 4-16,-29 1 5 0,29-1-2 16,12 0-2-16,9 0 0 0,2 0-9 15,4-6 3-15,1-2-6 0,1 1 4 16,1-4-1-16,1 2 1 0,0-1-3 16,1-1-1-16,1 0 0 0,1 2-3 15,-1-1 0-15,-1 1-4 0,0-1 1 16,-3 1-3-16,-3 3 0 0,-9 0 2 0,-7 3 2 15,-4 3 2-15,-6 0-3 0,0-1-1 16,0 1 1-16,1 0-2 0,1 0-1 16,-2 0 3-16,0 0-6 0,-2 0 1 15,-14 0 2-15,-10 7 1 0,-9 4 3 16,-1-1 1-16,-2 1-2 0,3 2 3 16,4-3 0-16,11-4 1 0,3 1-1 15,6-3 2-15,7-3-2 0,-1 2 2 16,5-3 0-16,-2 0 1 0,2 0-2 15,0 2 1-15,0-2-1 0,0 1 1 0,2-1 2 16,13 1 2-16,8-1-2 0,9 0-7 16,0-1-4-16,1-3-3 0,2-1-12 15,3 2-19-15,-4-2-44 0,3 4-66 16</inkml:trace>
  <inkml:trace contextRef="#ctx0" brushRef="#br0" timeOffset="481950.2763">22347 10949 63 0,'0'0'17'0,"0"0"-5"15,0 0 3-15,0 0 7 0,0 0 3 16,0 0 4-16,0 0-3 0,0 0 0 0,0 0-2 15,0 0-2-15,-23-45-2 0,23 45-1 16,-1 0-3-16,-1-1-3 0,1 1-2 16,-1 0 0-16,1-2-4 0,-1 2-2 15,1 0-1-15,-2 0-3 0,2 0 0 16,-5 0 0-16,0 0-1 0,0 0 1 0,-5 0 0 16,6 0 1-16,-3 0 0 15,-1 3 1-15,-1 1-2 0,1 0 3 16,2 1-2-16,-2-1 0 0,1 1 3 15,-1-1-2-15,0 1 0 0,-4 3 0 0,0 0-2 16,-2 3 3-16,0 0-2 0,2-1-1 16,-2 3 0-16,2-1 1 0,0 0 1 15,0 1 0-15,-1 1-1 0,2-1 0 16,1 0 1-16,-2-1-2 0,3 0 0 16,-2 1 1-16,2 0 1 0,0-1 1 0,0-1-1 15,1 0-1-15,2-1 3 16,1-2-3-16,-4 4 2 0,3 0-1 15,-1 1 0-15,0 4 1 0,-2 0 3 16,2-5 3-16,1 2-4 0,1 0 1 0,2-4-4 16,-3 4 0-16,1-1 0 0,3-3 0 15,-3 5 0-15,0-2-2 0,0 2 3 16,-2 5 1-16,2-1-2 0,2-8 1 16,-1 4-2-16,3-5-2 0,-1 1 0 15,-1 5 1-15,1-5-1 0,0 7 0 0,1-1 0 16,-1 0 0-16,0-1 0 0,1 2 0 15,0 4 2-15,-1-1-1 0,0 5 0 16,0-1 0-16,-1 0 0 0,1-4 0 16,2 2-1-16,-1-8 1 0,0 3 0 15,0 0 0-15,2-4 4 0,-1 8 0 16,1-1 2-16,0-2-2 0,0 1 0 16,0 0-1-16,0-3-3 0,1-1 1 15,3 6-2-15,-1-7 2 0,2 0-4 16,0 0 4-16,1 2-2 0,1 4 1 0,-1-3 0 15,3 3 0-15,-4-4 0 0,0-2 0 16,-1-1-1-16,1 1 0 0,-1 2 1 16,2 5-1-16,1-1 0 0,-1-1 1 15,1 3-1-15,0 0 1 0,2-2 0 16,-2 1-1-16,0-1 1 0,1 0 2 16,2-3-3-16,-3-1 1 0,0-5 0 15,-1 1-1-15,4-3 1 0,-3 1 0 16,5 2-1-16,-4-5 0 0,3 1 0 15,-1 2 1-15,1-2 0 0,5 3-1 0,-1-2 5 16,-1 1-5-16,2 0 4 0,-1-2-3 16,0 1-1-16,0-2 1 0,2 1-1 15,-1 0 0-15,0-1 1 0,-1-1 1 16,0 1-4-16,-4-2 2 0,2 0-3 16,1 1 3-16,-1 1 0 0,6 1 0 0,-3 1 1 15,3-2 0-15,-2 2-2 16,-1-3 1-16,0 3 0 0,0-3 0 15,-1 1 1-15,0-1-1 0,2 1 0 16,-1-2 0-16,3 2-1 0,-1-4 1 0,0 2 0 16,2-3 0-16,-1 2 0 0,3-4 0 15,1 2 0-15,0-3 0 0,0 2 0 16,2-2 0-16,-8 0-2 0,1 0 1 16,2 0-1-16,-1 0 1 0,5 0 0 15,-1-2 0-15,-6 1 0 0,0-1 0 0,0-1 0 16,-5 2 1-16,4-4 0 0,-5 3 0 15,-1 0-1-15,3-1 0 0,-4 0 2 16,0-1-1-16,-5 3 3 16,6-4-3-16,-6 4 0 0,4-2 0 0,0-2-1 15,1 2 1-15,-2 0 0 0,2 0 0 16,-2 0 0-16,3 0 0 0,-1 0 2 16,-5 1-3-16,5-1 1 0,-2 2 0 15,2-2 0-15,1-2 0 0,-3 2-1 16,3 0 0-16,-5 2 0 0,-1-1 0 0,-1-1 0 15,1 2 0-15,1-1 1 0,0 1 0 16,-5 1 0-16,3-4-1 0,1 3 0 16,-1-2 1-16,5-1-2 15,-5 1 1-15,3-4 0 0,2 2-2 0,-2-2 0 16,0 1-1-16,0 2 0 0,-1-1 2 16,-1 2-1-16,4-2 3 0,-4 3 0 15,-1-1 0-15,1-1-2 0,-4 4 2 16,0 0 0-16,3-3 0 0,0 2 1 15,3-2-1-15,-3 1 0 0,-3 2 1 0,0-1-1 16,0 1 0-16,1-1-1 0,1-1 1 16,-1 0 0-16,0 2-1 0,1-1 0 15,-2 1 0-15,1-2 0 0,-1 2 1 16,2-2 0-16,-2 2-1 0,1 0 2 16,-1 0-1-16,0-1-1 0,2 1 2 0,-2 0-2 15,0-2-1-15,1 2-3 16,-1 0-4-16,0 0-10 0,0 0-14 15,0 0-25-15,0 0-21 0,0 0-28 16,0 0-16-16</inkml:trace>
  <inkml:trace contextRef="#ctx0" brushRef="#br0" timeOffset="482773.9292">22816 12600 257 0,'0'0'63'16,"0"0"-12"-16,0 0-8 0,0 0-4 16,0 0-11-16,0 0-5 0,0 0-7 15,0 0-5-15,0 0-3 0,-22-14-4 16,21 14-3-16,-1-1-2 0,2 1 0 0,-1-2 0 16,1 2 2-16,0 0 1 0,0 0 0 15,0 0 3-15,0 0-2 16,1 0 0-16,5 0 2 0,7 0 0 15,-3 0 0-15,2 0 0 0,6-3-1 0,0-1-2 16,2-3 0-16,-6 3-1 0,1-2 0 16,-1 1 0-16,-3 2 0 15,7-1-1-15,-3 1 0 0,-3 2 0 0,6-3-2 16,-1 1 2-16,-6 2 0 0,6-1-1 16,2-1 0-16,-9 3-1 0,9-3 1 15,-2 2 0-15,-5-1 1 0,6-1-1 16,-2-2 0-16,2 1-3 0,2-4 4 15,-4 2-3-15,-2 2 3 0,-2-1 1 16,-3 2 0-16,1 0-1 0,-6 2 1 0,2-1-1 16,-6 2 1-16,3-1-1 0,1-1 3 15,0 1-1-15,1-1 0 0,-5 2 1 16,0-2-1-16,0 2 2 0,1 0 0 16,-1 0 0-16,0 0-1 0,2 0-2 15,-2 0 1-15,0 0-2 0,0 0 0 0,0 0 0 16,-2 0 1-16,-4 0 0 0,-2 4 0 15,-5 3 0-15,0 1-1 16,-3 2 5-16,3 3-3 0,-2-1 4 16,4 0-5-16,0 0 2 0,-1 2-2 0,1-2 0 15,0 0 2-15,-1 1-3 0,1 1 1 16,3-5-1-16,-1 2-1 0,4-3 0 16,-1 0 1-16,0 0 0 0,-1 0-2 15,0 1 2-15,1-2 0 0,0 1-1 16,1-1 1-16,-1 1-1 0,-1 0-1 0,2 0 0 15,0-1 0-15,-1 1 0 0,1 1-1 16,-2-2-1-16,3 2 1 0,-3 4-4 16,1-4 2-16,-2 3-4 0,3-3-3 15,-1-2-6-15,2 3-5 0,-2-3-8 16,0 1-11-16,3-5-10 0,-2 2-17 0,2-3-20 16,0 2-5-16,0-1-25 15</inkml:trace>
  <inkml:trace contextRef="#ctx0" brushRef="#br0" timeOffset="483166.2882">22893 12547 472 0,'0'0'57'0,"0"0"-24"16,0 0-4-16,0 0-12 0,0 0-6 16,0 0-5-16,0 0-4 0,0 0-2 15,0 0 0-15,0-35-2 0,0 35 2 0,0 0 6 16,0 9-5-16,2 5 5 0,4 5-6 15,-2 3 1-15,1-2 0 0,-1 0-1 16,2 2 1-16,0-1 0 0,1 2 1 16,-1-2 0-16,-1 1 0 0,0-4-2 15,-1-3 0-15,1-1-2 0,-1-6 1 16,-1 3 0-16,-1-2-2 0,1 0-1 16,0 2-4-16,-1-6-6 0,-1-1-23 15,-1-1-50-15,0 0-71 0,-7 2-126 16</inkml:trace>
  <inkml:trace contextRef="#ctx0" brushRef="#br0" timeOffset="483364.3053">22940 12772 264 0,'0'0'-29'15,"0"0"-83"-15</inkml:trace>
  <inkml:trace contextRef="#ctx0" brushRef="#br0" timeOffset="497233.8244">22522 9494 42 0,'0'0'30'0,"0"0"9"15,0 0 10-15,0 0-2 0,0 0-6 0,0 0-7 16,0 0-9-16,0 0 2 0,0 0 2 16,-34-33-9-16,29 32-1 0,1-1-13 15,-1 1-6-15,-7 1-1 0,-3 0-3 16,-7 0 0-16,-5 6 1 0,1 1-3 16,1 1 5-16,1 1-1 0,1-2 2 0,1 1 2 15,3 0-1-15,-3-3-1 0,2 2 1 16,6-3-1-16,-4 1 0 15,2-1 1-15,-1 1 1 0,-5-1-2 16,6-1 0-16,0 0-2 0,5-1 2 0,-1 1 0 16,1-1-1-16,5-1 2 0,2 1-1 15,4-2 2-15,-6 0-2 0,0 0 0 16,0 0 2-16,-5 0-4 0,5 0 0 16,-6-2 1-16,-1 1-1 0,3-2-1 15,-3 1-4-15,2 0-4 0,-8-1 2 0,6 3 2 16,-7-1 3-16,8 1 2 0,-1 0 2 15,0 0-1-15,7 0 1 0,-6 0 0 16,7 0 0-16,1 0 0 16,-1 0 1-16,5 0-1 0,-1 0-1 0,1 0 1 15,-2 0 1-15,1 0-1 0,-1 0 3 16,1 0-3-16,-1 0 0 0,1 0 0 16,1 0 0-16,-2 0 0 0,2 0-1 15,-1 0 1-15,1 1-3 0,-1-1 0 16,1 0-3-16,0 0 0 0,0 0-3 0,0 0 1 15,0 0 2-15,0 0 1 0,0 0 2 16,0 0 1-16,0 0-9 0,0 0-17 16,0 0-16-16,4 0-15 0,0 0-11 15,5-3-9-15</inkml:trace>
  <inkml:trace contextRef="#ctx0" brushRef="#br0" timeOffset="512090.6307">22691 13729 64 0,'0'0'21'0,"0"0"4"15,0 0 1-15,0 0 0 0,0 0 0 0,0 0-7 16,0 0-1-16,0 0-1 0,0 0 0 15,-10-39-1-15,10 39 0 0,-1-1-4 16,1 1-2-16,0-2-2 16,-1 0-3-16,1 1-1 0,-2-1-3 0,2 2-1 15,0-2 0-15,0 2-3 0,-1-1 1 16,1 1 0-16,0 0-1 0,-2 0 1 16,1 0-1-16,-2 5 1 0,0 4 3 15,-2 0-1-15,2 2-2 0,-2 4 1 16,1-6-4-16,-2 6-2 0,3-4 1 0,0-2-1 15,0 2 1-15,0-3-1 0,0 2-6 16,2-6-1-16,-1 1 1 0,2-5 0 16,-1 0 4-16,1 6-2 15,0-1-1-15,0 0-2 0,0 2 1 0,0-7-1 16,0 4 4-16,0 0 4 0,0 1-2 16,0 0 4-16,0-5 2 0,0 0 3 15,0 0 6-15,0 1 4 0,0-1 0 16,1 0 2-16,-1 1 0 0,2-1 0 15,-2 0 1-15,1-1 1 0,1-3 0 0,-1-1 0 16,0-5 3-16,-1 3 2 0,0 2 3 16,0-8 0-16,0 7-5 0,0-7-3 15,0-1-11-15,0 2 1 0,2 0-1 16,-2 6 0-16,0 1 2 0,0-1 2 16,0 0 0-16,0 0-2 0,0 2 1 15,0 4-2-15,0-2-1 0,0 2 1 16,0-2-2-16,1 1 1 0,-1-1-3 15,0 0 0-15,2 1 0 0,-2 0 0 16,0-1-1-16,0 0 0 0,0 1 0 0,0 1 0 16,0-1 0-16,1 1 1 0,-1 0 1 15,0 0 2-15,0 0 0 0,0 0 0 16,2 0 0-16,-1 1-1 0,1 5 0 16,-1 5 0-16,2-1-2 0,-3 2 0 15,2 0-1-15,-2 3-1 0,0-3 1 0,0 3 1 16,0 4 5-16,0-5-6 0,0 6 2 15,0-8-3-15,0-1 0 16,0 1 1-16,0-6-1 0,0 5-1 16,0-6 0-16,0 2-3 0,0-1 2 0,0-6 2 15,0 0 1-15,0 0 3 0,0 1-3 16,0 1 1-16,0-1 2 0,0 0 4 16,0 1 1-16,0 0 0 0,0-2-2 15,0 0-2-15,0 0-2 0,0-2-1 16,0-4 1-16,0-8 0 0,0 2-6 0,0-1 5 15,0 1-3-15,-2-1 3 0,1 1 1 16,-2 2 1-16,1-1-1 0,1 7 0 16,-2-7 1-16,1 5-1 0,1-5-1 15,-2 0 1-15,2 7 0 0,1 0-2 16,0 4 2-16,-2-2 0 0,2 2-2 16,0-1 1-16,0-1 0 0,0 0 0 15,0 1 0-15,-1-1 0 0,1 0 1 16,0 1 0-16,0 0-1 0,0-1 0 15,0 0 0-15,0 1-1 0,0 0 1 0,0-2 0 16,0 3 0-16,0-2-1 0,0 1 0 16,0-1 0-16,0 0 0 0,0 1 0 15,0 1 0-15,0-1 2 0,0 1 0 16,0 0 2-16,0 0-2 0,0 0 0 16,1 4-1-16,2 5 1 0,0 7 1 15,-2-6-1-15,2 7-1 0,-3 2 2 0,0 3 0 16,0 7-3-16,0-1 2 15,0 1-3-15,0 1 0 0,-1 2 1 16,-4 0-1-16,1-3 0 0,1-8-2 0,2-3 0 16,-1-5 2-16,2-7 1 0,0 0 0 15,0-6 0-15,0 0 0 0,0 0-2 16,0 2 4-16,0-1 0 0,0 1 2 16,0-1 0-16,0 0 1 0,0 1-1 15,0-2-1-15,0 1-1 0,0-1-2 0,3 0-2 16,2-10 2-16,-3 1 0 0,3-7 0 15,-2 0 0-15,0 5 0 0,0-7 0 16,0 6 0-16,-3-2 2 16,2-5-1-16,-2 5-1 0,2-8 1 0,-2 3 0 15,0 5 0-15,0-8-1 0,0 3-3 16,0 6 4-16,0-6-3 0,0 7 4 16,-2 2 1-16,2-1-1 0,-2 5 1 15,0-5 0-15,2 5-1 0,-1 0 1 16,1 1 1-16,-2-1 0 0,2 0 0 0,-1 1 0 15,1 0-2-15,0 5 1 0,-2-2 0 16,2 2-2-16,0-2 0 0,0 1-2 16,0 0 0-16,0-1 1 0,0 0-2 15,0 2 1-15,0 0 1 0,0 0 1 16,0 0-1-16,0 11 0 0,2 5 0 16,1 5 0-16,0-1 4 0,1-1-4 15,-3 2 5-15,1 1-5 0,0-2-1 16,0 4 0-16,1-1 1 0,-2 4 1 15,-1 0-1-15,0 5 2 0,0 0-2 0,0 1 0 16,0 2 0-16,0 2 0 0,0-1-1 16,0 2 0-16,0 1 0 0,0 0 0 15,0-3-1-15,0 0 2 0,0-2-1 16,0 1 2-16,0-4 4 0,0 1-4 16,0-2 3-16,0-2-4 0,0-8 0 15,2-2 0-15,-1-2-1 0,1-3 1 0,-1 5 0 16,-1-1 1-16,2 1-2 15,-2 0 2-15,0 2-1 0,0 1-2 16,0 2 1-16,0 8 1 0,0 0 0 0,0 1 1 16,-2 0-2-16,-1-2 0 0,0-2-1 15,0-10 1-15,2-5-2 0,-1-4 1 16,2-2 0-16,0-3-1 0,0 3 0 16,0-7 0-16,0 0 2 0,0 0 0 15,0 1-1-15,0-1 1 0,0 0-1 0,0 0-1 16,5-11-2-16,1-4-2 0,-2 0-5 15,1 0-7-15,-3 4-12 0,2 0-18 16,-2 1-29-16,-1 5-32 0,1-5-43 16</inkml:trace>
  <inkml:trace contextRef="#ctx0" brushRef="#br0" timeOffset="513690.6062">22638 13830 41 0,'0'0'21'16,"0"0"1"-16,0 0 1 0,0 0 2 0,0 0 0 15,0 0-3-15,0 0-2 0,0 0-3 16,0 0 0-16,0 0-2 15,6-35-1-15,-6 30-2 0,0 5-2 16,0-6-2-16,0 1 0 0,-2 1 1 0,1 0 1 16,-1-3 1-16,1 2-3 0,-1 1 0 15,2 0 2-15,0 4-2 0,-1-3 1 16,1 3 2-16,0 0 3 0,-2-2 2 16,2 1-1-16,-1-1-2 0,1 0-4 15,0 1-4-15,-1 0-2 16,1-1 0-16,-2 2-3 0,2-2 0 0,-1 2 0 0,-4 0 0 15,-2 8 1-15,0 7-1 0,-2 5 2 16,0 0-4-16,1 4 4 0,-1 2 1 16,2-1-2-16,-3 3 2 0,1-1-3 15,3-1-1-15,1-3 1 0,0-6-1 16,0-1 0-16,3-5 1 0,-1 0 0 16,0-1-1-16,2-5 1 0,1-1-1 15,0-4 1-15,-2 0 1 0,2 0-1 16,0 1 0-16,0 1 1 0,-1 0 0 0,1-1 4 15,0 1 0-15,0-2-2 0,0 0 1 16,0 0-3-16,0-8-1 0,3-7 1 16,4-5 1-16,3-1 0 0,0 1 0 15,1-1 3-15,0 0-3 0,-1 0 0 16,0 1-3-16,0-1 2 0,-1 0-3 0,0 1 3 16,1 1 0-16,-2 1 0 15,-2 4 0-15,0 1 2 0,-1-2-2 16,-1 4 1-16,0-4 1 0,-3 4-1 15,1 0 0-15,1 1 1 0,-2-1 0 0,1 1 2 16,-2 6 1-16,1-1 2 0,-1 5 2 16,0-2 0-16,0 2 0 0,0-2-2 15,2 1-2-15,-2 0-2 0,0-1-2 16,0 0 1-16,0 1-3 0,0 1 0 16,0-2-1-16,0 2 0 0,0 0 1 0,0 0 0 15,0 0 1-15,0 2 0 16,1 4 0-16,1 8 1 0,-2 4-1 15,1-6-1-15,1 7 1 0,-1-1-1 16,1-9 0-16,0 11 0 0,4-4-1 0,-2-2 1 16,2 9 5-16,0-5-5 0,0 1 3 15,1-1-3-15,-1 1 0 0,0-1-1 16,-2-4 1-16,0 1 0 0,2-2 0 16,-2-2 0-16,2 5-1 0,-3-8 1 15,0 2-1-15,1-1-1 0,-2-5 1 0,-1 1 0 16,1-2-1-16,-1 1 0 0,1 1 2 15,-1-1-1-15,-1-4 0 0,0 0 1 16,0 0-1-16,0 2 2 16,0-1 0-16,0 4 2 0,0 0 0 0,0-1 1 15,-6 2-1-15,3-3 0 0,-1-1 0 16,-6 1-1-16,3-3 0 0,-6 1-1 16,-8-1 0-16,2 2-1 0,-5 1-2 15,-2 0-2-15,1 3-4 0,-1 0-3 16,3 2-8-16,-3 1-11 0,2-1-32 0,0-1-44 15,10-3-84-15</inkml:trace>
  <inkml:trace contextRef="#ctx0" brushRef="#br0" timeOffset="515046.8027">23067 14641 430 0,'0'0'47'0,"0"0"-7"0,0 0-17 16,0 0-7-16,0 0-5 0,0 0-1 0,0 0-2 15,0 0-1-15,0 0-4 0,-36-57-3 16,36 57 1-16,0 0-2 15,0 0 2-15,0 2 0 0,0 10 0 16,0 8-1-16,0-4 2 0,0 4-2 0,0-1 0 16,0-5 1-16,0 7-1 0,0-1-1 15,0-8 2-15,0 0-1 0,0-6 0 16,0 1 0-16,0-2 0 0,0 2 1 16,0-1 3-16,0-6 0 0,0 0 7 15,0 0 5-15,0 1 1 0,0-1-1 0,-1 2-6 16,-2-2-6-16,-2-8-2 0,0-4 0 15,-2-7-1-15,2-1 1 16,1 0 0-16,1 5-2 0,1-4 1 0,-1 1 0 16,3 4-1-16,-1-6 0 0,1 7 0 15,0-1 1-15,0 3 0 0,0 4-1 16,0-3 0-16,0 5-1 0,1 1 0 16,1 0 1-16,2 3-2 0,2 1 0 15,4 0 4-15,8 0-5 0,-4 7 2 16,5 5-1-16,-2 4-1 0,-1-1 0 0,0 3 2 15,-3 1-2-15,2 0 0 0,-1 1 0 16,-1 0-1-16,1-2-2 0,1 0 1 16,1-2-1-16,0-1-1 0,1-3 0 15,-1-2-2-15,-3-2-2 0,-1-2-1 16,-4-2 0-16,-2-2-2 0,-2 0 4 0,1-2 1 16,-1 0 5-16,3-2 2 15,2-1 0-15,-6 0-1 0,-2-6 0 16,-1-1 1-16,0-6 0 0,-4-2 1 15,-5 1 2-15,1 1-1 0,-3 1 3 0,2-2-1 16,1 0 0-16,1-1 1 0,2 4-1 16,3-2 0-16,-1-1 0 0,3 5-1 15,-2-8-3-15,0 6 4 0,2 0-3 16,0 1 6-16,0 1 2 0,0 1 0 16,0 7 0-16,0-1 0 0,0 5-2 15,0-2 0-15,0 2-2 0,0-1 2 16,2-1-3-16,0 2 3 0,3 0 0 0,3 0 2 15,1 10 5-15,3 5-5 16,-4 3 2-16,-1 1-4 0,-3 4-5 0,-1 2 1 16,1-1-1-16,-1-1 0 0,-1 4-1 15,-1-1-1-15,1 0-2 0,-1-6-2 16,1 1-1-16,-2-2-1 0,1-6-3 16,1 6-1-16,-1-8-8 0,-1-7-13 15,1 6-26-15,1-6-23 0,-1 0-27 0,1 1-35 16</inkml:trace>
  <inkml:trace contextRef="#ctx0" brushRef="#br0" timeOffset="515595.6181">23620 14848 321 0,'0'0'35'15,"0"0"-12"-15,0 0-6 0,0 0-1 16,0 0 2-16,0 0 3 0,0 0 1 15,0 0 0-15,0 0 2 0,0 0-4 0,13 3-4 16,-13-3-4-16,0 0-5 0,1-3-3 16,-1-3 0-16,0-6 0 0,0 0-1 15,0-1 2-15,-1-3-3 0,-2 5 3 16,-3-4 3-16,3 6 0 0,-3 0 0 16,2 0 1-16,-4 1-4 0,2 2 0 0,3 3 0 15,-5-3-1-15,4 5-1 0,0-1-1 16,-8 0 0-16,2 2-2 15,-3 4 0-15,-3 6 0 0,4 2 0 16,1 4 0-16,4 0 0 0,-1 2 0 0,4-4 0 16,-1 3-2-16,3 1 1 0,1 1 0 15,1 6 0-15,0-2 0 0,1-2 1 16,6 0-1-16,-1-1 0 0,3-1 0 16,0-2-1-16,3-2 0 0,0-1 1 15,2-3-3-15,-3-5 3 0,2-2-2 0,4-1 0 16,2-3-1-16,-3 0-3 0,4 0-3 15,-3 0-6-15,2-1-8 0,-1-4-10 16,-3 1-17-16,-4 1-23 16,-7 1-31-16,3 2-38 0</inkml:trace>
  <inkml:trace contextRef="#ctx0" brushRef="#br0" timeOffset="515812.3362">23845 15055 541 0,'0'0'17'0,"0"0"-12"16,0 0-18-16,0 0-28 0,0 0-72 15,0 0-158-15</inkml:trace>
  <inkml:trace contextRef="#ctx0" brushRef="#br0" timeOffset="525663.011">21918 14047 44 0,'0'0'7'16,"0"0"-2"-16,0 0-2 0,0 0 1 15,0 0 1-15,0 0 2 0,0 0 0 0,0 0 5 16,0 0 2-16,-15 0 3 0,14 0 5 15,-1 0 0-15,1 0 3 16,1 0 1-16,-2 0 0 0,2 0 0 0,0 0 0 16,0 0 0-16,3 0-1 0,5 0-3 15,6 0-3-15,5 0-3 0,-6 0-3 16,8 0-2-16,-2 0-1 0,2 0 2 16,4 0 1-16,0 0-1 0,1 0-1 15,3-3 1-15,0-1-1 0,3 0 2 16,1-2-2-16,2 1-3 0,4-1-1 0,0 0-2 15,2 0-2-15,0 0 1 0,0 0-1 16,-1 0 1-16,5 0-2 0,-3 1-1 16,3 1 0-16,-2 1 0 0,1 0 0 15,2 0-1-15,0 0 0 0,3 1-1 16,2-1 0-16,-2 1 0 0,3-1 0 16,-4 2 0-16,0-2 0 0,-3 2 0 15,1-4 0-15,-3 2 2 0,0-2 0 16,-2 1-1-16,-2 1 2 0,0-2-1 15,-1 1 0-15,1-2 0 0,-1 1 0 0,2-1 0 16,-4 1-1-16,-1 2 0 0,-1 0-1 16,0 2 2-16,-1-1-2 0,2 2 1 15,2 0 0-15,2-1-1 0,0 1 1 16,2-2-1-16,-1 2 1 0,-4 0 0 16,-4 0-1-16,-3 0 1 0,-9 0 1 15,-2 0-2-15,-5 0 1 0,-8 0 0 0,1 0 0 16,-1 0 0-16,1 0 0 15,-2 0 2-15,3 0-1 0,-7 0 1 16,0 0 0-16,0 0 1 0,1 0 2 0,-1 0-2 16,0 0 1-16,2 0-4 0,-2 0 1 15,0 0 0-15,1 0-2 0,-1 0 0 16,0 0-3-16,0 0 1 0,2 0-3 16,-2 0 2-16,0-1-1 0,1 1-2 15,-1-3 1-15,0 3 1 0,2 0-2 0,-2 0 3 16,0 0 1-16,0 0 0 0,0 0-1 15,1-2 1-15,-1 2-1 0,0 0 2 16,0 0-3-16,2 0-1 16,-2 0-4-16,0 0-2 0,0 0-1 0,1 0 1 15,-1 0 1-15,0 0-1 0,0 0 1 16,0 0 4-16,0 0 5 0,0 0 3 16,0 0 4-16,0 0-2 0,-6 2 2 15,0-2-3-15,-8 0 1 0,2 0 0 16,-2 0-1-16,-3 0 0 0,-2 0-1 0,-4-5 0 15,2 1 1-15,1-1 0 0,3-1 1 16,-2-1-4-16,0 2 3 0,2-3-4 16,-3 1 4-16,2-1 1 0,4 2 0 15,-1 0-1-15,0 1 3 0,4 0 1 16,-4 0 3-16,6 3-1 0,4 1 2 16,1-1-3-16,4 2-3 0,-1-2 2 15,1 2-3-15,-2 0 0 0,1-1-1 16,-2 1-2-16,2-1-1 0,-1 1-2 15,2 0-3-15,-1 0-1 0,1 0 0 0,0 0 4 16,0 0 4-16,0 0 4 0,0 0 0 16,0 0-1-16,1 0 1 0,9 2 0 15,3 5-3-15,3-3 0 0,3 1 1 16,1-1-1-16,2-1-2 0,0 2 1 16,1-3 0-16,1 0 0 0,1 0 0 0,0-1-1 15,1-1-2-15,0 2 0 16,-2-2 0-16,0 2-2 0,-7-2 4 0,1 3-1 15,-2-2 0-15,-3 1 4 16,5 1-3-16,-7-2 0 0,-7-1 0 0,2 1-2 16,-6-1 4-16,0 0 2 0,0 0 2 15,2 0 3-15,-1 2-2 0,1-2 0 16,-1 0-1-16,1 0-3 0,-2 0 0 16,0 0 0-16,0 0-2 0,0 0 0 15,-2 0 0-15,-5-2-1 0,-5 2 0 0,-4 0-2 16,6 0-1-16,-7 5 5 0,4 2-5 15,-1 3 7-15,-4 2-3 0,-1 0-2 16,2-1 3-16,-3 1-2 16,0-3 0-16,-1 0-1 0,-1-1-1 0,2-1 2 15,-2 0-1-15,1 0-3 0,-1-2-1 16,8-1-4-16,-4-1-2 0,10-1-6 16,2-2-7-16,0 1-26 0,6-1-19 15,-1 0-28-15,1 0-42 0</inkml:trace>
  <inkml:trace contextRef="#ctx0" brushRef="#br0" timeOffset="525983.2392">23871 13811 341 0,'0'0'74'0,"0"0"-10"16,0 0-21-16,0 0-17 0,0 0-12 15,0 0-6-15,0 0-6 0,0 0 1 16,0 0 1-16,0 0 2 0,8-6-1 16,-1 17 0-16,0-1 4 0,-3 4-4 15,1 1 1-15,-2-2-5 0,1 3-1 16,-2-5-2-16,2-1 2 0,-3 3-1 15,0-3 0-15,2 1-2 0,-1 1-6 16,-1-1-2-16,-1-1-6 0,2 2-5 0,-2-7-19 16,1 7-32-16,-1-4-37 0,0 4-49 15</inkml:trace>
  <inkml:trace contextRef="#ctx0" brushRef="#br0" timeOffset="526166.9343">23949 14001 434 0,'0'0'13'0,"0"0"-23"15,0 0-24-15,0 0-55 0,0 0-155 16</inkml:trace>
  <inkml:trace contextRef="#ctx0" brushRef="#br0" timeOffset="529570.7401">22347 10899 44 0,'0'0'17'16,"0"0"-4"-16,0 0-2 0,0 0-2 15,0 0 0-15,0 0-1 0,0 0-1 0,0 0-2 16,0 0-2-16,0-5 0 0,0 5 0 16,0 0-2-16,0 0 4 0,0 0-1 15,0 0 1-15,-1 0 0 0,-1-2 3 16,0 2 1-16,0 0 5 0,1 0 2 16,-7-1-1-16,2 1 2 0,1 0-1 0,-1 0 1 15,6 0-2-15,-3 0-2 0,-3-2-4 16,1 2-2-16,-1 0-2 15,1 0-4-15,-1 0-1 0,-1 0-2 16,-3 0 0-16,0 2 1 0,6-1 0 0,-6 4 1 16,7-3 0-16,-2-1 1 0,2 2 0 15,3-3 1-15,-1 0-1 0,1 0 0 16,-1 1 1-16,-1-1 1 0,1 2 1 16,-1-2 3-16,1 2-2 0,-1-2 2 15,0 0 1-15,0 0-1 0,1 3-1 0,-1-3-3 16,-2 3-2-16,-2 0 2 0,-1 1-3 15,-5 4 2-15,2-1 2 0,-2 6 1 16,3-4 0-16,-2 0-2 16,5-2-2-16,1 0-1 0,-2 2 1 0,1-3 0 15,0 1 1-15,3-4 1 0,-1 3 2 16,1-3-3-16,0 0 2 0,-4 5 2 16,4-5 0-16,0 0 1 0,2 0-2 15,-2 0 0-15,0 0-1 0,0 0 1 16,-3 3-2-16,3-3-2 0,-4 4 1 0,1-2-1 15,2 3 2-15,-2-2 0 0,1 2 0 16,-1-2-2-16,1 1 1 0,-1 1 0 16,2-1 2-16,-3 4 2 0,1-3-1 15,-3 4 2-15,2 0-1 0,1-3 5 16,-1 3-4-16,1-4-1 0,2 1-3 16,0-1-2-16,1 0 1 0,-2 3 1 15,2 0 0-15,-1 2 2 0,1-2 0 16,-4 3 0-16,0-2 1 0,2-3-2 15,-2 3-1-15,3-3-1 0,-2-2-1 0,2 0 2 16,1 2 0-16,-2-2 0 0,3 3 0 16,-3-3 0-16,1 3 1 0,1-1 0 15,-3 0-1-15,2 0-1 0,3-4 0 16,-2 3 1-16,1-1 1 0,-1 1-2 16,0 3-1-16,2 0-2 0,-1 0 2 0,1-1-1 15,-1 2 2-15,2 1 1 16,-1 2-1-16,1-2-2 0,0 2 2 15,-2-3-2-15,2 1 0 0,0-7 2 16,-2 5-3-16,2-5 1 0,0 0 0 0,0 6 0 16,0-6 0-16,0 0 1 0,-1 5 0 15,1-4-1-15,0-1 0 0,-2 4 0 16,2-3 0-16,0-1 1 0,-1 6-1 16,1-6 0-16,0 5 0 0,0 1-1 15,0-6 1-15,0 4 0 0,0-3 0 0,0-1 0 16,0 5-1-16,0-6 0 0,0 1 1 15,0 5 0-15,0-5 0 16,0 1-2-16,0-2 2 0,0 1 0 16,0 1 0-16,0 3 2 0,0 0-2 0,0-5 4 15,0 7-5-15,1-5 4 0,1 3-2 16,-1 2-1-16,1 1 1 0,0-3-1 16,-1 1 1-16,1 1-1 0,-1-3 0 15,1 2-1-15,1-2 2 0,-2 0-2 16,1 2 1-16,1-3 0 0,-2 3 0 0,1-2-1 15,-2-4 2-15,1 5-2 0,-1-3 2 16,0-3-1-16,1 2-1 0,-1-1 1 16,2 1 0-16,-1-2-2 15,1 7 2-15,-1-7-1 0,2 1 1 0,0 5 0 16,-2-5-1-16,2 5 0 0,0-1 0 16,0-1 0-16,0 2 2 0,1 0-1 15,-1-1 2-15,2 1-2 0,3 3 1 16,-4-5-2-16,4 4 1 0,-2-3 0 15,-2 0 0-15,4 3 0 0,-3-3 0 0,2 3 0 16,-2-4 0-16,-1 0-1 0,1-1 1 16,0 1-2-16,-1 1 0 0,1-1 0 15,-1-1 0-15,0 1 2 0,1-1 0 16,2-1 0-16,0 5 0 0,-1-5 0 16,3 3 0-16,2-1 1 0,-4-2-1 0,5 1 1 15,1 1-1-15,-1 1 0 16,3 1 1-16,-2 2 0 0,-1-2-2 15,1 1 1-15,-1-1 0 0,-1 1-3 16,-1 1 3-16,0-1 0 0,0-2 1 0,-1 2 0 16,1-3 0-16,0 3 3 0,2 3-5 15,-5-5 4-15,5 0-3 0,-2 2-2 16,0-2 3-16,6 3-1 0,-7-5 0 16,1 1 1-16,1-1-2 0,-4 0 0 15,5 2 1-15,-3-5-1 0,-1 1 1 0,1 1 1 16,0-1-2-16,4 1 1 0,-4-2 0 15,3 2-1-15,0 2 2 16,-2-2-1-16,3 2 0 0,-1-1-1 16,0 1 1-16,-3-4 0 0,5 4 0 0,1-2 0 15,-2-2 0-15,8 3 1 0,-4-1-1 16,3-3 0-16,0 1 0 0,-5-2 0 16,2 1 1-16,2-2 0 0,0 1-1 15,5 1 0-15,-8-2-1 0,3 2 0 16,-1 0 1-16,0-1 0 0,5 3-1 0,-6-4 1 15,0 2 0-15,-1-2-1 0,2 2 1 16,0-1-1-16,-4 1 0 0,-1 0 0 16,-1 0 0-16,1 3-1 0,-3-6 1 15,-6 2 0-15,5-1 0 0,-5 1-1 16,1-2 2-16,1 2 0 0,-6-2 1 0,5 0 0 16,-1 0-1-16,1 0 1 15,-1 0-1-15,-1-2 1 0,2-1 0 16,-2 1-1-16,2-2 0 0,-4 1 0 15,2 0-1-15,0 0 0 0,0-1 0 0,-3 4-2 16,0 0-3-16,0 0-1 0,2 0-3 16,-1 0 2-16,1 0-1 0,-1-1 2 15,1 1-2-15,-1-2 2 0,-1 2 1 16,1 0 2-16,-1 0 1 0,0 0 3 16,2-1 0-16,-2 1-2 0,0 0 2 0,0 0-1 15,0 0-5-15,1 0-14 0,-1 0-10 16,0-1-3-16,2 1 2 15,-2 0 11-15,1 0 8 0,1 0 3 16,5-2 0-16,-1 2 0 0,-2-1 2 0,2 1-6 16,-6 0 1-16,0-2-1 0,6 2-3 15,1 0 3-15,-2 0-5 0,1 0-2 16,-6 0 5-16,0 0 3 0,0 0 9 16,2 0 4-16,-1 0 0 0,1 0-1 15,-1 0 1-15,1 0-1 0,-1 0 1 0,1 0-2 16,-1 0 1-16,1 0-15 0,0 0-14 15,-1 0-22-15,1 0-55 16</inkml:trace>
  <inkml:trace contextRef="#ctx0" brushRef="#br0" timeOffset="530338.791">22917 12553 320 0,'0'0'60'0,"0"0"-13"0,0 0-14 16,0 0-9-16,0 0-4 0,0 0-6 15,0 0-2-15,0 0-1 0,0 0-2 16,0 0-2-16,-22-3-3 0,22 1-3 16,0 2-1-16,0 0 0 0,0-1 0 15,2 0 0-15,9-2 0 0,-1-1-1 16,8 1 1-16,-1 2-3 0,2 1 1 0,4 0 0 15,-1 0-1-15,1 0-1 16,0 0-2-16,0 3 0 0,-1-2-4 0,1 1 0 16,-1 1 0-16,-2-1-6 0,3-1 3 15,-1 0 3-15,-1 2 0 0,-6-1 5 16,2-1 3-16,-5-1 0 0,1 2 2 16,0-2 1-16,-7 0 2 0,5 2 1 15,-4-2-1-15,-1 0 4 0,0 0 1 16,-6 0 7-16,0 0 1 0,0 0-4 0,0 1-2 15,0-1-3-15,0 2 1 16,0-2-1-16,0 1 0 0,-1 1-4 16,-5-1 0-16,1 2-2 0,2-2 1 15,-2 1-1-15,1 0 1 0,-5 3-2 0,0-3 0 16,-1 3-3-16,-3 3 3 0,1-3 1 16,-5 6-1-16,7-5 3 0,-3 2-2 15,1-1-1-15,1 3 0 0,-1-3 0 16,2 1 0-16,-4 1 1 0,2 0-1 0,-7 1 0 15,5 1 0-15,-3 1-2 0,-1 0 2 16,-1 0 0-16,-1-1-1 0,3 1 1 16,-1-1 0-16,7-3-3 0,-1-1 2 15,4-2 0-15,0-1 0 16,-1 1-3-16,2-1 1 0,-1 3-4 0,5-6 1 16,0 2-3-16,3-3 0 0,-2 0-2 15,2 0-1-15,-1 1-4 0,0 1 1 16,1-1-5-16,-2 1-12 0,2-1-12 15,-1 1-13-15,1 0-12 0,-2-1 6 16,2 1 11-16,-1-1-1 0,1-1-15 0</inkml:trace>
  <inkml:trace contextRef="#ctx0" brushRef="#br0" timeOffset="530619.563">22887 12565 427 0,'0'0'60'15,"0"0"-17"-15,0 0-4 0,0 0-16 16,0 0-3-16,0 0-9 0,0 0-6 16,0 0 2-16,0 0-6 0,0 0 4 15,-9-32-3-15,9 46-1 0,3 5 1 16,3 8-1-16,0 0 0 0,0 0-1 0,-1-1 0 15,1 1-2-15,0-2 1 16,-1 0-3-16,1-5 0 0,1 0-1 16,-2-6-4-16,0-3-3 0,0-3-14 0,-4-3-34 15,4 2-59-15,-2-3-84 0</inkml:trace>
  <inkml:trace contextRef="#ctx0" brushRef="#br0" timeOffset="537301.6933">24328 14122 137 0,'0'0'49'0,"0"0"-1"15,0 0-4-15,0 0 5 0,0 0-4 0,0 0-3 16,0 0-5-16,0 0-6 0,0 0-3 16,2-46-8-16,-2 44-4 0,0 2-5 15,0-2-4-15,0 1-1 0,0-1-4 16,0 1-1-16,0-1-2 0,0 1 0 15,0 1-1-15,0-1 0 0,0 1 0 0,0 0 2 16,0 0 0-16,0 0 2 0,0 1 0 16,0 5-1-16,0 6 0 0,0 6 0 15,1-1-1-15,2-1 1 0,0 1-2 16,-1 0 2-16,-1-3-1 0,1 4 0 16,-1-4 1-16,0-2 0 0,-1 2 0 15,0-9 0-15,3 8-1 0,-2-7 0 16,-1-2 0-16,2 3 1 0,-2-7 1 15,0 0 0-15,0 0 3 0,0 1 2 16,1 0 5-16,-1 1-1 0,0-2-1 0,0 0-3 16,0 0-2-16,0 0 0 0,0-9 2 15,-1-2-2-15,-2-5 2 0,-1-4-2 16,3 0 1-16,-2-6-3 0,0 2 0 16,0 1-1-16,1 5-1 0,1 0 0 15,-2 0 1-15,1 6-1 0,1-7 1 16,-1 7 0-16,-1 1 0 0,2 2 1 15,0 5 1-15,1-1-1 0,0 5 0 16,-2-2 1-16,2 2-3 0,0-1 0 16,-2 0-1-16,2-1-2 0,-2 1-2 0,2-1 1 15,0 2-1-15,0 0 2 0,0 0 0 16,0 0 1-16,0 7 1 0,7 9-1 16,0 2 1-16,1 0-2 0,-1 0 2 15,1-1 0-15,0 0-2 0,-2-5 0 16,-1 0 0-16,3 0-1 0,-1-4 0 0,1 1-2 15,-2-3 2-15,2-2 0 0,0 0 1 16,1-4 2-16,4 0 1 16,1-4 0-16,2-6 0 0,0-2 1 15,-4-3 0-15,-1-2 1 0,-2-1-1 0,-3 0-1 16,-2 3 2-16,-2-1-1 0,-1 4 0 16,-1 0 1-16,0-2-1 0,0 2 1 15,-1 1 0-15,-1 6-1 0,1 0 1 16,1 5 0-16,-3-5 0 0,1 2-2 15,-1 0-2-15,2 0-2 0,1 3-1 0,-2-1-1 16,2 1 2-16,0 0 0 16,-1 1 1-16,0 11 3 0,-1 7-1 15,2 2-1-15,0 1-1 0,0-2-1 0,6 0 0 16,1-2-2-16,5-1-2 0,-1-2-4 16,4-1-5-16,2-4-7 0,2 0-8 15,0-2-13-15,2-3-24 0,1 0-27 16,-6-2-28-16,3-3-49 0</inkml:trace>
  <inkml:trace contextRef="#ctx0" brushRef="#br0" timeOffset="537821.1852">24821 14306 279 0,'0'0'48'0,"0"0"-8"0,0 0-4 16,0 0-1-16,0 0-3 0,0 0-2 15,0 0-4-15,0 0-4 0,0 0 0 16,0 0-6-16,3-26-2 0,-6 17-1 16,-2 2-6-16,-1-1 1 0,-3 2-2 15,2 1-2-15,3 3-1 0,-5-1-1 16,3 3-2-16,1-2 0 0,-4 2 1 15,4 0-2-15,-2 2 2 0,-3 6-1 0,4 5 0 16,0-1 0-16,2 1-1 0,3-2 1 16,1 3 0-16,0 6-1 0,0-3 1 15,1 6-1-15,2-7 1 0,1-3-3 16,4 0 0-16,-4-5-3 0,4 3-1 16,-2-3 0-16,2-4-2 0,0 0-3 15,2-2-2-15,6 0-9 0,0-2-10 16,3 0-19-16,0-5-14 0,-3-3-27 15,1-4-26-15,0 0-49 0</inkml:trace>
  <inkml:trace contextRef="#ctx0" brushRef="#br0" timeOffset="538706.5145">25073 13939 556 0,'0'0'41'0,"0"0"-14"0,0 0-11 0,0 0-4 15,0 0-6-15,0 0-4 0,0 0-4 16,0 0-2-16,0 0 2 0,-29-31 1 16,29 33 2-16,0 11-1 0,0 7-1 15,0 5 0-15,3-4 0 0,-1 2 1 16,1-8 0-16,-3 2-1 0,0-5 1 15,0 0-1-15,0 0 0 0,0-6 0 0,0 0 0 16,0-6 0-16,0 0 1 0,0 0 2 16,0 2 0-16,0-1 2 0,0-1-1 15,0 2 0-15,-3-2 1 0,-2-10 0 16,1 2-2-16,-1-9 2 0,2-3-1 16,3 0 2-16,-1 0-2 0,1 1 1 15,0-1-1-15,0 0-1 0,0 2 1 16,0 0-1-16,0 6-1 0,0 0-5 15,0 0 4-15,0 6-5 0,0 1 4 16,0 5-2-16,1-5 1 0,2 2 0 0,0 1 1 16,6-2 0-16,2 4-1 0,4 6 6 15,5 7-5-15,-2 2 4 0,0 3-5 16,0 2-1-16,-2-1 1 0,1 2-2 16,0 1 1-16,2-1-2 0,-1-1-2 15,0 1-1-15,-2-1-2 0,2-2-4 0,-3-1-2 16,0 0-11-16,-2-2-13 15,0 0-22-15,-3-6-20 0,0 0-15 16,-3-3 5-16,-4-5 20 0,2 3 22 16,-1-4 25-16,1 0 12 0,3-5 6 0,-1 1 4 15,-4-7 4-15,2-6 7 0,-5 0 6 16,0-7 7-16,0 0 8 0,-3 0 8 16,-3-2 8-16,-3-1 1 0,2-4 1 15,0 1 3-15,-2 0-3 0,1 2 6 16,0 1-3-16,1 2-8 0,2 9-5 0,1 0-8 15,1 5-6-15,2 7-4 0,-2 0-4 16,3 4 0-16,0-1-7 16,0 1-3-16,0-2-4 0,0 1-1 15,0 1-1-15,0 0 2 0,0 0 0 0,6 5-1 16,1 9 0-16,3 6 0 0,0-1 2 16,-1 5-3-16,0-2 3 0,-3 2-4 15,-1 1-2-15,-1-1-1 0,-1-1-2 16,-1-5-3-16,-1 1-1 0,-1-6-6 15,2 2-15-15,-1 4-24 0,1-6-46 0,-2 1-50 16,0-4-115-16</inkml:trace>
  <inkml:trace contextRef="#ctx0" brushRef="#br0" timeOffset="539158.8034">25597 14179 530 0,'0'0'39'16,"0"0"-12"-16,0 0-9 0,0 0-5 15,0 0-3-15,0 0-1 0,0 0 2 0,0 0 1 16,0 0-2-16,-17-82-2 16,15 79-1-16,-1 0-2 0,3 3-1 0,-1-2-2 15,1 2-3-15,-2 0 1 0,1-2-1 16,-5 2 1-16,-3 0-1 0,-4 10 0 16,0 4-1-16,1 4 2 0,4 1-1 15,1 4 1-15,2 0-1 0,1-4 0 16,2 0-2-16,2-1 0 0,0 0-2 0,0 0 1 15,5-4-2-15,2-1-2 0,3-1-2 16,6 0 1-16,4-4 0 16,1-1-2-16,5-4-3 0,2-3-8 15,3 0-3-15,-2-2-11 0,1-3 2 0,-2-2 2 16,-4-2-3-16,-3 0 2 0,-3-5 2 16,-3 0-19-16,-2 1-14 0,-5 1-6 15,-2 0-27-15</inkml:trace>
  <inkml:trace contextRef="#ctx0" brushRef="#br0" timeOffset="540778.8284">29536 8714 407 0,'0'0'60'16,"0"0"-15"-16,0 0-13 0,0 0-8 16,0 0-7-16,0 0-4 0,0 0-3 15,0 0-5-15,0 0-1 0,0 0-4 16,-25-30-2-16,25 30-3 0,-1-2 2 0,1 2 0 15,0 0 2-15,0 0 4 0,1 6-2 16,4 3-1-16,1 4 0 0,0-1-1 16,-1-3 1-16,1 3 0 15,-2-5 0-15,0 1 0 0,2 0-2 0,0-2 1 16,0-1 2-16,-4-3 2 0,3 1 1 16,-1-3 1-16,3 0 1 0,3 0-1 15,9-1 0-15,-1-11-2 0,5-5-1 16,1-3-1-16,-2-1 1 0,1-2 0 15,-1 2-1-15,-3-1-1 0,-1 2 0 0,-2-1-2 16,-3 2 2-16,-1 3-1 16,-2 1 1-16,-3 4-3 0,-2 1-7 0,-1 1 4 15,0 0-8-15,-2 5-2 16,1-1-7-16,-3 5-9 0,0-2-14 0,0 2-21 16,0 0-25-16,2 0-14 0,-2 0-8 15</inkml:trace>
  <inkml:trace contextRef="#ctx0" brushRef="#br0" timeOffset="541158.8345">29446 8767 480 0,'0'0'61'16,"0"0"-23"-16,0 0-17 0,0 0-12 0,0 0-7 15,0 0-4-15,0 0 0 0,0 0 1 16,0 0 1-16,0 0 2 0,2 15 0 16,12 2 0-16,-1 1 0 0,1-1-1 15,-1-2 0-15,1 0-2 0,-2-1 2 16,-1-5-2-16,-3 0 0 0,1-1 1 0,-2-4 1 15,2 1 1-15,4-4 2 0,3-1-1 16,1 0 1-16,6-4-1 0,2-7-1 16,1-4 0-16,3-3-2 15,0-2 0-15,1-1-1 0,-3 0-1 0,-1 2-1 16,-2 1-2-16,-3 1-5 0,0 4-13 16,-8 3-23-16,1 5-37 0,-2 2-36 15,-3 3-32-15</inkml:trace>
  <inkml:trace contextRef="#ctx0" brushRef="#br0" timeOffset="543610.3028">15351 10261 38 0,'0'0'9'0,"0"0"3"16,0 0 2-16,0 0 1 0,0 0 1 15,0 0-3-15,0 0 0 0,0 0-2 16,0 0 0-16,0 0 2 0,-10-40-7 16,10 39 0-16,-1-1-1 0,1 1 0 15,0-1 0-15,0 0-1 0,-2 1 2 0,2 0 0 16,0 1 0-16,-1-1-2 15,1 1-1-15,0-2 0 0,0 2-2 16,0-2 0-16,0 2 0 0,0 0 3 16,0 0-1-16,0 0 0 0,0 0 0 0,0 0-1 15,0 0 1-15,0 0 0 0,0 0 0 16,0 0-1-16,0 0 2 0,0 0 0 16,0 0 4-16,0 0 2 0,1 0 0 15,1-1 1-15,2-3-3 0,2-1-2 16,4-6-3-16,1-4 0 0,2-4-2 0,-1 1-1 15,1-3-2-15,1 1 0 0,-2 1 1 16,2-1-7-16,-2 2-3 0,0 1-7 16,-1 2-10-16,1-1-10 15,-1 3-14-15,2-3-34 0</inkml:trace>
  <inkml:trace contextRef="#ctx0" brushRef="#br0" timeOffset="545766.9182">24369 14847 114 0,'0'0'35'15,"0"0"-5"-15,0 0-6 0,0 0 0 16,0 0-3-16,0 0-5 0,0 0-2 16,0 0-1-16,0 0-5 0,67-52 1 15,-52 44 0-15,8-1 0 0,-1 0 0 16,3 0-3-16,2 1-2 0,5 3 0 0,1-3-2 15,4 2 0-15,1 0 2 0,1-1-3 16,1 2 0-16,-1 0-1 0,1 0 0 16,-1 2 0-16,0 1 0 15,1 0 0-15,0-1 0 0,0 0 0 0,-1 0-2 16,3 3 0-16,-4 0-3 0,-1 0 0 16,-2 0 1-16,-2 0-1 0,-2 0 0 15,-4 0 1-15,-2 0 1 0,-7 1 1 16,-1-1 1-16,-6 2 1 0,-5-2 0 15,5 0-1-15,-5 0 1 0,6 0-1 0,-1 0-3 16,-2-3 2-16,2 0-2 0,-3-3 2 16,1 1 1-16,-7 2-3 0,4 1-4 15,-6 2-4-15,0 0-10 16,0 0-6-16,0 0-10 0,1-1-6 0,-1-3-12 16,0 0-20-16</inkml:trace>
  <inkml:trace contextRef="#ctx0" brushRef="#br0" timeOffset="546202.4425">24525 14840 208 0,'0'0'70'0,"0"0"-12"16,0 0-13-16,0 0-10 0,0 0-5 0,0 0-5 15,0 0-6-15,0 0-6 0,0 0-5 16,-15-7-2-16,15 6 0 0,0-2 1 16,9-1 0-16,7-1-2 0,5 1 0 15,4 1-1-15,4 2 2 0,5-1-1 16,0-1 1-16,5-2-1 0,0 1-3 0,2-1 0 15,5-1-1-15,0 1 0 16,3-2-1-16,2 0 0 0,3-1-3 0,-4 0-1 16,0 3-3-16,-1-3-1 15,-4 2-2-15,-1 0-1 0,-3 1-2 0,-3-1-4 16,-3 2 0-16,-1-1-4 0,-5 2-1 16,-3 0-5-16,-7 2-1 0,-1-1 5 15,-6 0 5-15,-6 2 4 0,7-1 1 16,-8 1 0-16,1 0-2 0,0 0-3 15,-6 0-8-15,0-2-14 0,0 2-20 0,2 0-58 16</inkml:trace>
  <inkml:trace contextRef="#ctx0" brushRef="#br0" timeOffset="562578.5368">28875 7611 28 0,'0'0'14'16,"0"0"0"-16,0 0-3 0,0 0 0 15,0 0-1-15,0 0 1 0,0 0 2 0,0 0 1 16,0 0 7-16,0-29 0 0,0 23 1 16,0-1 1-16,0 0-2 0,0 2-2 15,0 5 0-15,0-5-3 0,0 0-2 16,-2 0-2-16,-2-5 1 0,3 5 0 16,-4-4 0-16,1 0 4 0,-2 2-1 15,2-1 1-15,-1 2-1 0,-2-2 1 16,4 5-2-16,2 0 0 0,-2 0-1 15,0 0-2-15,0 0-1 0,0 0-2 16,3 3-3-16,-1-2 0 0,1 2-2 0,-2 0-3 16,1-1-1-16,-1 1 0 0,1-2-1 15,-1 2-2-15,0-1-3 0,0 1 1 16,1 0 1-16,0 0-2 0,-4 0 3 16,2 0-1-16,-3 6 2 0,-2 6 2 15,-1 2 2-15,0 2-1 0,3-2-1 0,2-2 0 16,1-3-1-16,0 1 1 0,1-2-2 15,0 4 0-15,2-2 1 16,0 2 0-16,0 4 0 0,0-3 0 16,0 3 0-16,7-1 0 0,-4-7 2 0,4 7-2 15,2-6 1-15,-3-1 1 0,5 3-1 16,-3-5 1-16,1-1-2 0,0-1 0 16,2-1 0-16,-1 1-3 0,3-2-1 15,-3 1-2-15,-4-3 2 0,5 2-2 16,-5-2 1-16,-2 0-3 0,7 0-10 0,-6 0-11 15,5-3-19-15,-1-1-28 0,0-3-37 16</inkml:trace>
  <inkml:trace contextRef="#ctx0" brushRef="#br0" timeOffset="563189.7805">28820 7471 215 0,'0'0'57'0,"0"0"-12"16,0 0-5-16,0 0-1 0,0 0-2 16,0 0-8-16,0 0-9 0,0 0-2 15,0 0-8-15,0 0-4 0,-51-28-2 16,47 27-4-16,-6-1-1 0,0 2 0 0,0 2 1 15,-2 6-2-15,2 2 1 0,3 4-1 16,-1-2 1-16,4 4-1 0,-1 2-2 16,3 0 1-16,-1 6 1 15,3-1 2-15,0-2-3 0,0-6-2 0,0 0 1 16,3 1-2-16,2-7 3 0,3 4-2 16,1-2-3-16,-2-7 3 0,7 3-2 15,2-4 3-15,4-3-1 0,6 0-18 16,0-3-12-16,0-4-22 0,-2 3-23 15,-6 0-21-15,1 2-44 0</inkml:trace>
  <inkml:trace contextRef="#ctx0" brushRef="#br0" timeOffset="564430.583">28289 7829 132 0,'0'0'31'0,"0"0"-2"0,0 0-7 16,0 0-2-16,0 0-2 0,0 0-1 15,0 0-5-15,0 0-4 0,0 0-2 0,0 0-1 16,30-58-2-16,-25 51 0 0,-4 2-3 16,1 0 1-16,-1 3-2 0,1-3 0 15,1 2-3-15,-2 1 0 0,2-2-4 16,-3 4 3-16,0-2-1 0,0 2 0 16,1 0 1-16,1-1 2 0,-1 1-1 15,1-2 2-15,5 2-1 0,-1-1 1 16,-1 1 1-16,6 0 1 0,-5 0 0 15,2 0-1-15,1 3 1 0,-6-2-2 16,3 6 2-16,-4-3 2 0,0 1 0 0,2-1 0 16,-4 1 2-16,0 1 1 0,0 5 4 15,-6 4 2-15,2-6 5 0,-3 4-2 16,1-4 3-16,-2-2 1 0,0-2 6 16,4-1 5-16,1-1 0 0,3-3-2 15,-2 0-6-15,-4 0-7 0,1 0-7 0,-5-1-1 16,1-5-7-16,2-1 2 15,1 0-2-15,2-2-1 0,-1 0 1 16,4 6-1-16,1-10-3 0,0 7 0 16,0-6-1-16,0 0 3 0,0 6 2 0,0-3 1 15,0 4-1-15,1 0-2 0,2 3-2 16,1-1 1-16,-1-1-1 0,0 1 1 16,5-1-4-16,-4 2-2 0,0 1 4 15,8-2 1-15,-7 3 3 0,1 0 4 16,5 0-7-16,-5 0 2 0,2 0-2 0,1 4 0 15,-5 2 1-15,0 2 3 0,-2-4 0 16,-1 1 1-16,-1 0-1 16,0 1-1-16,0-1 2 0,0 2 2 15,0-4 4-15,-1 2 3 0,-1 0 3 0,-2 0 3 16,1-2 1-16,0 0 2 0,0 0-1 16,3-3 0-16,-6 0-5 0,0 0-3 15,-5 0-3-15,2-5-1 0,1 0-3 16,-1 1 1-16,2-5-2 0,1 3-1 15,3 3-2-15,2 0-2 0,1 3 0 0,-2-1 0 16,2-4-2-16,0 0 2 0,0-2-1 16,0 0-1-16,3 3 2 0,0 1 1 15,0 2-1-15,3 1 2 0,4 0 1 16,0 0-2-16,5 1 0 0,-6 4-1 16,-1 0-1-16,1-1 0 0,-4 3 1 15,2 0 0-15,-2 0 0 0,-1 2 2 16,-2 1 4-16,1 0-2 0,-3 0 4 15,0-1-4-15,0 1 0 0,0 0 2 16,-6-3 1-16,0 0 4 0,-4 0 1 0,3-3 2 16,2-2 2-16,-4-1-3 0,3-1 2 15,-5 0-2-15,-2-1-3 0,3-4 3 16,0-6-8-16,4 5 2 0,2-4 0 16,1-1-3-16,1-1-3 0,0-5 0 15,2 5-3-15,0-3-7 0,2 6-14 0,6 2-32 16,-1 2-46-16,3 5-68 15</inkml:trace>
  <inkml:trace contextRef="#ctx0" brushRef="#br0" timeOffset="568218.7741">22681 14983 28 0,'0'0'9'0,"0"0"1"16,0 0 3-16,0 0-1 0,0 0 1 16,0 0 1-16,0 0-2 15,0 0 6-15,0 0 3 0,6-7 0 0,-5 7 2 16,-1-2-2-16,0 2 2 0,2-1-1 16,-1-6 2-16,-1 2-5 0,3-8 1 15,-1-6-3-15,1-3-4 0,0-5 1 16,1-1-3-16,-1 1-1 0,0 3 1 15,-1 0 0-15,1 2 0 0,-1 7-3 0,1-3-3 16,-2-2-2-16,1 1-2 0,-1-7 0 16,1 2-2-16,-1-1 1 0,0 1 1 15,1-1 0-15,-2-2 0 0,1-2-3 16,-1 1 4-16,0-3-2 0,0 1 1 16,0-3 3-16,0-3-4 0,0-1 0 15,0-1 1-15,0 0 0 0,-1 0-1 16,-2 3 1-16,-1 0-1 0,-1 2 0 15,2 1 0-15,0 2 2 0,-1 2-2 16,3 9 2-16,1 0-2 0,-2 8 2 0,2-1-1 16,-1 0-2-16,1-1 2 0,0 0 1 15,0 0-1-15,0 0 2 0,0 0-2 16,0-7-4-16,0 7 5 0,0-4-6 16,1 0 5-16,1 6 2 0,1-5-3 15,1-1 1-15,-3 5-1 0,2-6 0 0,-1 5 3 16,-1 1-2-16,1 0 1 15,-2 6 0-15,1-5-1 0,-1 6-1 0,0-1 1 16,2 1 1-16,-2 5-1 16,0-2 1-16,0 2-2 0,0 0 1 0,1-3-1 15,-1 2-1-15,0 0 2 0,0-1 0 16,0 0-1-16,0 1 0 0,0 0 0 16,1-1-1-16,-1 0 1 0,0 1 0 15,0-1 0-15,0 0 0 0,2 1 1 16,-2-1-3-16,0 1 3 0,0 0-1 0,0-1 0 15,0 2 1-15,0-1-2 0,0 1 0 16,0-2 0-16,0 2 0 16,0-1 1-16,0 1-3 0,0 0 3 15,0 0 0-15,0 0 3 0,0 0 0 0,0 0-4 16,0 0 1-16,0 0 0 0,0 0-1 16,0 0 2-16,0 0 0 0,0 0-2 15,0 0 1-15,0 0 0 0,0 0-1 16,0 0 2-16,0 0-1 0,0 0 0 15,0 0 0-15,0 0 0 0,0 0-1 0,0 0 2 16,0 0-1-16,0 0 0 0,0 0 2 16,0 0-3-16,0 0 2 0,0 1-2 15,0-1 1-15,0 2 1 16,0-2-2-16,0 5 2 0,-2 2-2 0,0 4 1 16,-3 5-1-16,1-1 1 0,-3 6 0 15,1 0 1-15,-1-2 0 0,1 2-1 16,-2 1 1-16,2 5-1 0,-2-1 2 15,2 1-2-15,-1 2 1 0,-1-2-1 16,0 0 0-16,1-2-1 0,1-1 1 0,2-7 0 16,-2-1-2-16,3 1 0 0,0-7-1 15,0 3-2-15,2-4 2 0,1-3-2 16,-1-2-1-16,1 3 0 0,0-7 0 16,-2 0 0-16,2 0 5 0,0 0 1 15,0 1 0-15,0-1 0 0,7-8-2 0,5-4 0 16,-1-4 0-16,-2-3-1 15,1 3-4-15,-4-4 1 0,1 2 1 16,-2-2 1-16,-1-1 4 0,0 0-1 16,-1-2 5-16,0-2-6 0,-2 3 2 0,1 5 3 15,-1-1-2-15,-1 0 2 0,2 4 1 16,-1-6-1-16,-1 8 0 0,2-1 1 16,-2 0-2-16,1-2-1 0,1-3 0 15,-1 4-1-15,1-4 1 0,-1 7 2 16,-1 6-1-16,1 0 1 0,-1-1 0 0,2 1-1 15,-2-1-2-15,1 2 1 0,-1 4 0 16,0-1 0-16,0 1 0 16,0-3 0-16,2 2-1 0,-2 0 3 15,0-1-2-15,1 0 1 0,-1 1 0 0,0 0 0 16,2-1 1-16,-2 2 0 0,0-2-1 16,0 2 0-16,0-1 1 0,2 1-1 15,-2-2-1-15,0 2 1 0,0 0 0 16,0 0 2-16,0 0 0 0,0 0-2 15,0 0 1-15,2 0 3 0,-2 0-3 0,1 0 0 16,-1 0 0-16,3 0-1 0,0 5-1 16,0 4 1-16,1 0 1 0,-1 0 1 15,2 5 0-15,-2-3 0 0,2 4 2 16,-2 2-2-16,1-1-1 0,1 7-1 16,1-3-1-16,-2 1 0 0,2-3 0 15,1 0 1-15,-3-4 1 0,1 1-4 16,1-1 4-16,-3-4-4 0,2 5 0 15,1-1 1-15,-2-6 0 0,2 5 1 16,-2-5-1-16,-1-2 0 0,2 2 1 0,-4-5-1 16,3 1 1-16,-2-1-1 0,1 2 0 15,-2-2 0-15,3 4-2 0,-1-4 1 16,-1 1 1-16,1 0 0 0,-3-4 0 16,1 3-1-16,1 2-1 0,-1-2-1 15,2 2 2-15,-3-5 0 0,0 0 2 16,0 0-1-16,2 1 1 0,-2 0 0 0,1 1 2 15,-1-1 0-15,0 1-2 16,3-1 0-16,-3 1 0 0,0 0 0 16,0-1 2-16,0 1-3 0,0-1 1 0,0-1 0 15,-3 2-1-15,2-2 1 0,-1 1-1 16,1-1 0-16,-1 0 0 0,1 1 0 16,-1-1 0-16,1 0 0 0,-1 2 1 15,1-2-2-15,-1 0 1 0,1 0 0 16,-1 0-1-16,-5 0 1 0,0 0 0 0,1 0 1 15,-5 0 0-15,5 0-1 0,-7 0 2 16,1 0-1-16,-2 0-1 16,-4 0 0-16,6 0-1 0,-6 3 3 15,1 0-1-15,5-1 1 0,-6 1 0 0,1-2-2 16,5 1 1-16,-6-1 0 0,-1-1 1 16,9 0 0-16,-7 0 0 0,8 0-1 15,5-1 1-15,-1-1-4 0,5 2-1 16,-1-1-1-16,1 1-3 0,0-2-1 15,0 1-5-15,0-4-4 0,3-2-9 0,9-3-20 16,2 2-26-16,-2 1-37 0,1 1-72 16</inkml:trace>
  <inkml:trace contextRef="#ctx0" brushRef="#br0" timeOffset="568406.9715">22756 14094 218 0,'0'0'-92'0</inkml:trace>
  <inkml:trace contextRef="#ctx0" brushRef="#br0" timeOffset="572350.123">28367 7003 18 0,'0'0'10'0,"0"0"-1"0,0 0-2 16,0 0 3-16,0 0-2 0,0 0 2 15,0 0 0-15,0 0-1 0,0 0-1 0,0 0-3 16,0-47-1-16,0 35 1 0,0 2 2 16,0-1 1-16,2 1 0 0,-1-1 4 15,1 0 1-15,-2 6 1 0,1 1 3 16,-1-2 2-16,0 1-2 0,0-1 0 15,2 2-4-15,-2-3-5 0,0 2-2 0,0-1 0 16,0 1 1-16,0 5 3 0,0-6 2 16,0 1 1-16,0 1 3 0,0-1-1 15,0 5 1-15,0-1 3 0,0 1-5 16,0-2 1-16,0 1-3 0,0-1-3 16,0 2-3-16,0-1-2 0,0 1-2 15,-2-2-1-15,2 2-1 0,0-2-2 16,-1 2-2-16,1 0-1 0,0 0 0 15,-2 0 3-15,2 0 3 0,-1 2 1 16,1 6 3-16,-2 6-3 0,2-2 0 0,0 1 1 16,-1 7-2-16,1 0 2 0,-3 4 2 15,1-1 2-15,-2 1 0 0,0 0-1 16,-2 0-3-16,0 1 0 0,0-1-1 16,1 3 2-16,-1 0 0 0,-1 2-3 15,2-1 2-15,1-7-3 0,3-1 0 0,1-7 2 16,0 1-1-16,0 0-1 0,0-3 0 15,0-1-1-15,0 0 1 16,1 0 0-16,0-2 0 0,2 1 0 16,-1 0 0-16,1-2 0 0,1 2 0 0,-3 1 1 15,2 0 1-15,-1 1 0 0,-1 1-1 16,1 0 0-16,-2 1-1 0,1 1 0 16,-1 0 0-16,0 7 0 0,0-3 0 15,0 2 1-15,-3-3-1 0,2-8 0 16,-1-5 0-16,2 3 0 0,0-7 0 0,0 0 0 15,0 0 0-15,0 1 1 0,0 1-1 16,0-1 0-16,0 1-1 16,0-1-1-16,0-1 1 0,0 2-3 15,0-2 1-15,0 1-1 0,0-1 2 0,0 2 0 16,0-1 1-16,0 1 1 0,0 0-2 16,0-2 2-16,0 1-1 0,0 1 1 15,0-1-1-15,0 0 0 0,0 1 1 16,0-2-1-16,0 1 1 0,0 1-1 15,0-1 1-15,0 1 0 0,0 0 0 0,0-2 0 16,0 1 0-16,0-1 0 0,0 2 1 16,0-2 0-16,0 0-1 15,0 2-1-15,0-2 1 0,0 0-1 16,2 1-1-16,-2-1 0 0,0 0-2 0,1-1 0 16,1-4-1-16,-1-6 2 0,2 0 2 15,-3-1-2-15,1-6-3 0,1 6-1 16,-2-10-3-16,0 1-2 0,0 0 3 15,0-7 1-15,0 3 3 0,0 0 3 16,-3 3 2-16,0-1-4 0,-1-1 6 0,-1-1-2 16,2 1 2-16,-1-2-2 0,1-2-6 15,2 1 8-15,1 1-3 0,0 0 4 16,0 0 0-16,0 9-1 0,0-1 2 16,0 7 4-16,0 5 2 0,0 2 1 15,0 4 4-15,0-1-4 0,0 1-1 16,0-2 0-16,0 0-4 0,0 0 1 0,0 1-5 15,0-1 2-15,0 1-3 16,0 0-1-16,0-1 4 0,0 2-3 16,0-1 0-16,0 1 0 0,0-2-2 0,0 0 2 15,0 2 0-15,0 0 2 0,0 0-2 16,0-3 0-16,0 3-2 0,0-1 1 16,0 1 1-16,0 0-1 0,0 0 2 15,0 0 0-15,0 0 0 0,0 4 1 16,0 3 2-16,0 6 0 0,0-1-2 0,0 2 1 15,1-1 0-15,-1 1 2 0,2 8 0 16,-2-1 0-16,1 6 3 0,1-1-5 16,2-2 2-16,-1 1-4 0,-2-1-1 15,2 0 0-15,-1 0 0 0,-1 1 1 16,1-1-2-16,-1-1 1 0,0 1 0 16,1-1-1-16,1 0-1 0,-2-2 1 15,1 2-4-15,-2 1 5 0,1 0-1 16,-1 0 0-16,0-6 2 0,0 1-2 15,2-6 0-15,-2 0-2 0,0 1 2 0,1-3-1 16,-1 1 0-16,3 1 1 0,-3-1 0 16,0-6 0-16,0 6 0 0,0-6 0 15,0 6-1-15,0 1 2 0,0-8-2 16,0 6 1-16,0-4 1 0,0-4-2 16,0 4 1-16,0-7 0 0,-3 0 0 15,3 0 0-15,0 2 1 0,-1-1 0 16,1 0-1-16,-2 1 0 0,2 0-2 15,0-2-3-15,0 0-2 0,-1 1-4 16,1-1-2-16,0 0-8 0,0 0-23 0,0 0-24 16,0 0-36-16,0 0-38 0</inkml:trace>
  <inkml:trace contextRef="#ctx0" brushRef="#br0" timeOffset="573401.8101">28250 7381 264 0,'0'0'64'16,"0"0"-14"-16,0 0-11 0,0 0-14 0,0 0-4 15,0 0-3-15,0 0-2 0,0 0-1 16,0 0-1-16,0 0 1 0,-20-48-2 16,18 43 1-16,2 1-5 15,0 4 0-15,-1-2-1 0,1 2-1 0,0-1-1 16,0-2-1-16,0 3-2 0,0 0-2 16,0-2 0-16,0 2-1 0,-3-1-1 15,3 1 1-15,0-2-2 0,0 2 1 16,0 0 1-16,0 0 1 0,0 0 0 15,4 8 0-15,1 1 0 0,2 4-1 0,-1 1 0 16,0 0-1-16,1 4 2 0,-2 0-2 16,1-1 2-16,-1 1-1 0,-1 0 1 15,1 0-2-15,0 1 2 0,-2-6-2 16,1 2 1-16,-1 2 1 0,0 0-1 16,2 0-1-16,-3-1 1 0,1-1-1 15,2 2 1-15,2 6-1 0,-3-3 1 16,1 1 0-16,-3-6 1 0,3 1 0 15,-4-6-1-15,1 1-1 0,1 1 1 16,-3-8-2-16,1 3 2 0,-1-7 0 0,0 0 0 16,0 0 0-16,0 1 0 0,3 0 1 15,-3 1 0-15,0 0 0 0,0-1 1 16,1 0-1-16,-1 2 1 0,0-2-2 16,0 0 2-16,0 1-1 0,2-1 1 15,-2-1-2-15,0 0 0 0,0 2 0 16,0-2 0-16,0 0 1 0,0 0-1 0,0 0 0 15,0 0 0-15,0 0-1 16,0 0 1-16,-2 0 0 0,2 0 0 16,-1-5-2-16,1-2 2 0,-3-4 0 0,3 0 0 15,0-1 3-15,0 1-3 0,0-2 0 16,3-5 0-16,0 1-1 0,1-7 1 16,0 1 0-16,2-2 0 0,0 1 0 15,0 1 0-15,-1 1 1 0,0 7-1 16,-1-2 0-16,1 0-1 0,1 2-1 0,-1-2 0 15,2 3 2-15,-2 7-1 0,-1-4 1 16,5-1 0-16,1 0 0 0,-3 0-1 16,2 1 1-16,0 1 0 0,-3 2 0 15,2-3 0-15,-2 5-1 0,-5 4 1 16,2-2-1-16,-1 0 1 0,1 1 0 16,-2 0-1-16,2 0 1 0,-3 3 0 15,0-3-1-15,0 3 1 0,2 0 1 16,-2-2-1-16,2 1 0 0,-2-1-1 15,1 0-1-15,-1 1 0 0,0-1 0 0,2 2 0 16,-2-1 1-16,0 1-1 0,0-1 2 16,0 1 0-16,0 0 0 0,-2 0 1 15,-5 0 0-15,0 0 0 0,-3 0 2 16,0 0 0-16,4 0 2 0,-4 1 0 16,5 0 1-16,1-1-3 0,-9 2 0 15,7-2 0-15,-5 1 0 0,-2-1 0 16,0 0 0-16,-6 2-2 0,7-2 0 15,-8 2 0-15,1-1-1 0,6 1 0 16,-6-2 1-16,8 0-2 0,-1 0 1 0,0 3-1 16,6-3 0-16,1 0 1 0,5 0 1 15,-1 0-2-15,1 0-2 0,-2 0-2 16,1 0-5-16,-1 0-9 0,1 0-20 16,0 0-34-16,1 0-47 0,-2 0-37 15</inkml:trace>
  <inkml:trace contextRef="#ctx0" brushRef="#br0" timeOffset="575206.3963">28782 6983 108 0,'0'0'18'16,"0"0"3"-16,0 0 2 0,0 0 8 0,0 0 1 15,0 0 3-15,0 0 5 16,-13-80 0-16,13 73 0 0,0 0 1 16,0 7-4-16,-1-1-3 0,1 1-8 0,0-2-6 15,-2 1-5-15,2 0-8 0,0-1-2 16,-1 1-1-16,1-1-4 0,0 1 0 16,-2-1-2-16,2 0-2 0,0 2 0 15,0-1 1-15,-1 1 1 0,1 0 2 16,-2 1 0-16,1 13 0 0,1-1 1 0,-1 6-1 15,1-1 0-15,0-5 0 0,0 6-1 16,0-1 1-16,0-5 0 16,0 4 0-16,0-4 0 0,0-1-1 15,0 1 1-15,0-8 0 0,0 6 0 0,0-5 0 16,0 0 0-16,0 0 0 0,0-6 1 16,0 0-1-16,0 0 0 0,0 1 2 15,0 1 1-15,0 0 1 0,0-1 0 16,0 0 1-16,0 1 4 0,0 0 1 15,0-1 4-15,0-1-3 0,0 0-1 0,0 0-7 16,0 0 0-16,0 0-1 0,-2-7 0 16,-1-5 2-16,0-7-3 0,1 6 1 15,0-7-1-15,1 0-1 16,-1 6 1-16,2-7-2 0,-1 8 2 0,1-3-1 16,-2 3 0-16,2 7 1 0,0-1-2 15,0 1-1-15,0 2-1 0,0-1 1 16,0-4-1-16,3 6 2 0,6-2 0 15,-1 1 0-15,4 4 0 0,5 0-2 16,0 1 0-16,3 7-1 0,-3 4 0 0,-3-3 2 16,-2 4 0-16,2 0 1 0,-2 2 0 15,-1-3-1-15,1 3-2 0,-2-2 0 16,3 1 1-16,-1 0 1 0,1-3 2 16,-2 1 2-16,-2-2-2 0,1-2 0 15,-4-1-3-15,0-2 1 0,1 1 0 16,-4-4-2-16,0 1 1 0,-3-3-2 0,3 2-1 15,2-1 1-15,-2 1 2 16,2 0 1-16,-5-2 2 0,3 0-2 16,0 0-6-16,2-9-6 0,3-2 4 0,-4 1 1 15,0-4 5-15,-2-3 0 0,-2 0 1 16,0-5-1-16,-2-2 3 0,-1 4 2 16,-2-2 0-16,0 1 4 0,-1-1 0 15,1 3-1-15,-1 1 3 0,0 4-2 16,0 0 5-16,2 5 1 0,1 0 1 0,-1 0 0 15,2 4-2-15,1 2 1 0,1 3-1 16,0-1-2-16,0 1-4 0,0-1 0 16,0 1-4-16,0-2-1 0,-2 2-3 15,2-2 1-15,-1 2 0 0,1 0 1 16,0 2 1-16,0 10 0 0,7 5 0 16,3 6 0-16,2 1 1 0,-2 0-1 15,-1 2 0-15,2 0-1 0,-2-2-1 16,-2 1-2-16,2-5-3 0,-4 2-4 15,1-2-7-15,-3-7-15 0,0 3-34 0,0 1-45 16,-1-4-55-16</inkml:trace>
  <inkml:trace contextRef="#ctx0" brushRef="#br0" timeOffset="575782.8655">29306 7046 342 0,'0'0'49'16,"0"0"-11"-16,0 0-17 0,0 0-4 16,0 0-4-16,0 0 0 0,0 0 4 0,0 0-2 15,0 0-1-15,2-18 0 0,-4 14-3 16,-4-5 3-16,3 7 0 0,-3-5-2 16,2 0 0-16,-3-1-1 0,1 1-4 15,-1-1-1-15,-1 0-4 0,3 3 0 16,-3-2 0-16,5 4 0 0,-1 2 1 0,4 1-1 15,-1-1-2-15,1 1 1 0,-2 0-3 16,1-2-1-16,0 2 1 16,-4 0-2-16,-1 2 1 0,-1 7 1 15,-3 6-1-15,3 1 1 0,2-1-2 0,2-1 0 16,2-3 0-16,1 3 1 0,0 5-1 16,0-6 2-16,0 5-1 0,3-3-2 15,1 0 2-15,4 1 0 0,-4-3 6 16,6-3-2-16,0 0 5 0,-1-5-6 15,7 2-5-15,-5-7 6 0,4 0-1 0,-2 3 0 16,1-3 3-16,-1 0-6 0,-3 0 3 16,2 0 0-16,-5-3-2 0,2 1 4 15,-1-4-4-15,0 2 3 16,-5 0 2-16,1 2-1 0,-4 2-2 0,0 0-4 16,0 0-18-16,1 0-45 0,-1 0-99 15,0-1-122-15</inkml:trace>
  <inkml:trace contextRef="#ctx0" brushRef="#br0" timeOffset="576003.0881">29760 7209 619 0,'0'0'14'0,"0"0"-11"0,0 0 0 15,0 0-13-15,0 0-18 0,0 0-72 16,0 0-123-16</inkml:trace>
  <inkml:trace contextRef="#ctx0" brushRef="#br0" timeOffset="580086.6694">22759 14040 10 0,'0'0'14'0,"0"0"-3"0,87-15-2 16,-58 11-2-16,0-1-4 0,1 2 2 16,2 0-2-16,0 0-1 0,1 1 0 15,2-1-1-15,0 2-2 0,1 0 1 16,3-1-2-16,0 1 2 0,0-1-1 15,0 2-1-15,0-1-2 0,-3 1-2 16,-3-2-1-16,1 0-1 0,-3 1 0 0,1-2-1 16,0 0 2-16,0 0 1 0,1-2 4 15,-1 1 1-15,0-1 1 0,0-1 1 16,-2 1 0-16,0 0 1 0,-1 0 1 16,0 0-1-16,-3 1-1 0,0 1 0 15,0 0 1-15,-4 1-1 0,-3 1-1 16,-1 1 0-16,-6-2 0 0,1 2 0 15,2 0-1-15,-2 0 1 0,2 0 0 16,-1 0 0-16,6 0 2 0,-9 0-2 16,11-2 0-16,-3 2 0 0,-6 0-1 0,8-1 1 15,-3 0 1-15,-5 1-1 0,6-3 1 16,-6 3-1-16,-2-2-1 0,4 1 1 16,-10-1 1-16,6 1-1 0,-7-1 4 15,0 0-7-15,3 2 5 0,-7 0-5 16,0 0 2-16,0-1 0 0,2 1 0 0,-1 0-1 15,-1-2 0-15,0 2-3 0,2-2-1 16,-2 2 5-16,0 0 1 16</inkml:trace>
  <inkml:trace contextRef="#ctx0" brushRef="#br0" timeOffset="580508.0055">23952 13853 126 0,'0'0'37'0,"0"0"-4"15,0 0-4-15,0 0-13 0,0 0-4 16,0 0-6-16,0 0-4 0,0 0-1 16,0 0-1-16,-4-7-1 0,4 7 1 15,0 0-1-15,6 0-1 0,0 0 2 16,4 0-4-16,3 0-3 0,-3 0-2 15,4 4-3-15,-4-2-1 0,4 3 6 16,0 1 1-16,-1 0-6 0,4 0-5 16,-5-1 1-16,2 1-3 0,1 0 6 0,0 0 6 15,6-1-8-15,-1 0 2 0,-7-1-11 16,4-3 1-16,-6 1-7 0</inkml:trace>
  <inkml:trace contextRef="#ctx0" brushRef="#br0" timeOffset="580662.6556">24249 13918 12 0,'0'0'31'0,"0"0"7"16,0 0 1-16,0 0-7 0,0 0-4 0,0 0-8 15,0 0-2-15,0 0 1 16,0 0-2-16,0 0-4 0,-38 1-3 0,27-1-5 16,-4 0-1-16,-1 4-2 15,-1 1-2-15,-4 4 0 0,3 1-1 0,1-2 0 16,1 5-4-16,-2-1-3 0,4 0-6 16,0 0-8-16,3-3-13 0,1 0-16 15,-1 1-36-15</inkml:trace>
  <inkml:trace contextRef="#ctx0" brushRef="#br0" timeOffset="586789.8993">28546 7284 67 0,'0'0'11'0,"0"0"-3"0,0 0-2 15,0 0-5-15,0 0 0 0,0 0-2 16,0 0 0-16,0 0-2 0,0 0 1 16,0 2-1-16,0-2 1 0,0 0 0 15,2 0 1-15,-1 0 1 0,1 0-1 0,4 0 1 16,-2-2 0-16,3 1 0 0,-3 1 0 15,-4 0 1-15,0-2 1 16,0 2-1-16,2 0 1 0,4-3-2 16,-2 2 1-16,1-1 1 0,-1 1 2 0,-4 1-1 15,0-2 2-15,0 2-1 0,5-4-2 16,0 2 1-16,-2-1 0 0,1 1 0 16,-4 2 1-16,0-1 0 0,0 1-1 15,2 0 0-15,-1-2-2 0,1 2-1 16,-1-1-1-16,0 1 2 0,-1-1-2 0,2 1 1 15,-2-2 0-15,1 2 0 0,-1-2 1 16,0 2 2-16,2 0 1 16,-2-1 8-16,0 1 5 0,1 0 1 15,-1-2 2-15,0 2-1 0,0-1-3 0,0-1 3 16,0 1-4-16,0-4-1 0,0 1-2 16,-3-1-2-16,-2-1 2 0,2 3 2 15,0-1 1-15,-5-1 2 0,4 3-2 16,-4-2-5-16,-1-1-2 0,4 4-1 15,-2-4 1-15,2 4 0 0,0-1-1 0,1 0-3 16,-2 1-1-16,0 0-3 0,-8-2 0 16,-4 3-2-16,6 0 2 0,-9 0-1 15,2 0-1-15,8 0 0 0,-11 0 2 16,2 3 0-16,-1-1 1 0,-7 2 1 16,-1-2-1-16,0 2-1 0,-2-1 1 15,0 0 1-15,-3-1-2 0,-1 0-2 16,-3 0 2-16,-3 1 0 0,-1-1 2 15,-4 4-2-15,1-2 1 0,-3 2-1 16,0-1-1-16,2 1-1 0,1-2 2 0,1-1 0 16,5 2 2-16,-1-2-1 0,6-2 0 15,1 2 0-15,6-1 0 0,7 0 1 16,0-2-1-16,9 0 2 0,-4 0 0 16,4 0-1-16,5 0 0 0,-7 0 1 15,7 0-2-15,0 0-1 0,0 0 1 16,0 0-1-16,2 0 2 0,-3 0-2 15,3 0 0-15,4 0-1 0,-6 0-1 16,0 0 0-16,-5 0-1 0,-1-2 0 16,0 2 1-16,-6 0 0 0,2 0-1 0,-2 0 2 15,1 0 1-15,7 2-1 0,4-2 1 16,2 0 0-16,4 0 1 0,-2 0 0 16,2 0 0-16,-1 0 1 0,-1 0-1 15,1 0-1-15,-1 0 0 0,2 0 2 16,-2 0-1-16,2 0 1 0,0 0 0 0,0 0 1 15,0 3-1-15,0-3 0 0,0 0 0 16,0 0-2-16,0 0 0 0,7 0 0 16,-1 0 0-16,-1 0 0 0,6 0 0 15,0-3 0-15,4-2 0 0,3-1-2 16,0 1 0-16,-1-1-1 0,2 0-4 16,-2 2-2-16,2-1-5 0,-1 1 1 15,-3 1-3-15,1 0 2 0,4 0 4 16,1 1-2-16,2-1 0 0,2-1-3 15,-2 2-5-15,0-1 1 0,-3-2-1 0,2 2 0 16,-7 0 0-16,0 0 2 0,1-1 4 16,-7 1 4-16,4-2 6 0,-3 1 4 15,-8 2 8-15,3 0 5 0,-5 2 5 16,0-2 0-16,0 2-2 0,0 0-5 16,1-1-3-16,-1 1-4 0,0-1-1 15,0 1 1-15,0-2 0 0,0 2 0 16,0-1-2-16,0 1 0 0,0-2 1 15,-1 2-2-15,-1-2 0 0,1 2 0 16,-1 0 0-16,-6 0 1 0,1 0-1 0,-5 0 1 16,-8 0-1-16,4 2 5 15,-9 3-2-15,1-1 1 0,1 1 0 0,-1-1 0 16,1 1 0-16,2 0-1 0,-1 1 1 16,5 0-2-16,-3 0 2 0,0 0-4 15,0-1 1-15,-1 2-1 0,2-1 2 0,0-1-3 16,-1 4 0-16,2-3 0 15,-2 0-2-15,-1 0 2 0,-1-1 0 16,-1 1-1-16,0-3 1 0,7-1 0 16,-2 2 0-16,8-3 1 0,4-1 2 0,-1 2-1 15,7-2 3-15,-5 0 3 0,-1 0 2 16,0 0 5-16,0 0 1 0,6 0-3 16,-2 0-2-16,2 0-4 0,0 0-3 15,0 0-4-15,0 0 0 0,0 0-3 16,11-2 1-16,-1 1 1 0,9-3 0 0,0 3 2 15,1 1-2-15,4 0-2 0,-2 0 3 16,-3 0-2-16,-3 1 2 16,0 3-3-16,2-1 1 0,1-1-1 15,6 0 2-15,-2-1 1 0,-2 1-1 0,1 1-1 16,0-1 0-16,0-1-1 0,1 1 2 16,-9-2 0-16,5 2 0 0,-7-2 0 15,1 0 1-15,3 1 0 0,-11-1 0 16,8 0 0-16,-7 0 0 0,0 0 0 15,0 0-4-15,-6 0 0 0,0 0-1 0,0 0 1 16,0 0-1-16,0 2 2 0,-3-2-3 16,-10 0 0-16,-2 0 2 0,-4 1-2 15,7-1 2-15,0 1-2 16,-1-1-2-16,7 0-3 0,2 2 0 0,4-2-4 16,-6 0-7-16,2 0-15 0,-3 0-13 15,-1 0-10-15,5-3-5 0,0 0-15 16</inkml:trace>
  <inkml:trace contextRef="#ctx0" brushRef="#br0" timeOffset="587085.8894">27502 7177 92 0,'0'0'37'0,"0"0"2"16,0 0-2-16,0 0-5 0,0 0-1 16,0 0-1-16,0 0 0 0,0 0 1 15,0 0-2-15,0 0-7 0,16-50-3 16,-16 48-10-16,0 1-4 0,2 1 2 15,-1-2 2-15,1 2 2 0,2 0 2 16,3 7-1-16,2 9-1 0,2 3 1 16,-2 3-4-16,-1 1 2 0,-3 2-6 0,2-1-2 15,-2 1-1-15,-1-4-2 0,-1-4 1 16,0 0-3-16,-2-5 1 0,1-2 1 16,1 2-4-16,-3-6 3 0,1 1 1 15,-1-7-1-15,0 0 4 0,0 0-2 16,0 1 1-16,2 1 1 0,-2-1 3 0,0 0-6 15,0-1-6-15,0 2-17 0,0-2-39 16,-9-4-40-16,0-4-46 16</inkml:trace>
  <inkml:trace contextRef="#ctx0" brushRef="#br0" timeOffset="588826.767">25698 7585 218 0,'0'0'36'0,"0"0"-9"16,0 0-9-16,0 0-3 0,22-79 5 15,-20 70 9-15,0 2 4 0,-1-3 1 16,1 5-1-16,-1 1-4 0,1 0-2 15,-2 4-5-15,0-2-6 0,0 2-3 0,0-2-6 16,0 1-4-16,0-1-1 0,0 1-2 16,0 1-4-16,0-2 2 0,0 2-1 15,0 0 1-15,0 0 2 0,0 2-2 16,2 9 1-16,1 7 1 0,-1 4 2 16,1 1 3-16,-2 1-1 0,-1 2 0 15,0 0-1-15,0 0-1 0,0-2-1 16,0-5-1-16,0-1 0 0,0-6 0 15,0 0-1-15,-1 1 2 0,-1-6-1 16,2 0 0-16,-1-2 1 0,1-1 0 0,-2 1 0 16,2 1 4-16,0-6 2 0,-1 0 6 15,1 0 1-15,0 0-3 16,0 0-1-16,-2 0-2 0,0-4-5 0,0-8 0 16,-2-7 1-16,1 1-2 0,-1-8 0 15,-1 2-1-15,1 1 0 0,-1-3-1 0,0 3 2 16,1 1 0-16,-1 1 1 15,1 5-2-15,-1 1 1 0,2 6-1 16,2 4 1-16,-1 1-1 0,2 4 0 16,-1-2-1-16,1 2-1 0,0-1-2 0,-1-1-1 15,1 1-4-15,-2-1-2 0,2 2-1 16,0 0 3-16,0 0 4 0,0 6 3 16,3 8 1-16,3 4 1 0,1 2 0 15,1 1-1-15,1 0 0 0,-1 1-2 16,1-4 0-16,-2 1-1 0,0-8 1 0,0 1-1 15,-1-3-1-15,0 1 0 0,0-2-1 16,1-3 3-16,0 2 0 16,-4-6 1-16,0 2 2 0,-3-3-1 15,4 0 0-15,4 0 1 0,3-6 1 0,2-4-2 16,0-8 1-16,-2-1 1 0,-2-3-1 16,0-1 1-16,-3 0 0 0,-4-3 2 15,0 1-1-15,-2 1 1 0,0 0-2 16,0 7-1-16,-2-1 3 0,0 6 0 15,0 1 1-15,-1-1 0 0,2 7-2 0,1 1 2 16,0 4-3-16,0-2-2 0,0 2-4 16,0-1-3-16,0 1 0 0,0 0 3 15,0 0 3-15,0 1 0 0,0 13 0 16,0 4-2-16,1 6 0 0,5-1 0 16,1 2-1-16,1-1 2 0,1 1-1 15,2-2-1-15,-1 0-2 0,3 0-7 16,0-2-7-16,3-2-14 0,-3-3-12 15,1-1-16-15,1-3-14 0,-6-2-25 16,3-3-43-16</inkml:trace>
  <inkml:trace contextRef="#ctx0" brushRef="#br0" timeOffset="589386.3146">26178 7888 430 0,'0'0'41'15,"0"0"-10"-15,0 0-10 0,0 0 2 16,0 0 1-16,0 0-3 0,0 0-2 15,0 0-2-15,0 0-2 0,-29-77-2 0,26 72-3 16,2 2-7-16,-2 1 0 0,0-2-1 16,0 2-1-16,0-1 2 0,3 3-4 15,-3-2-1-15,3 2-1 16,-1 0-2-16,-5 0 2 0,0 0 1 0,-3 2 1 16,-5 7-1-16,4 4 7 0,-2 6-8 15,1 2 7-15,5 2-5 0,0 2-2 16,5-3 1-16,1 0-3 0,0-2 0 15,1-2 0-15,6 0 0 0,1-1 0 16,3 0 1-16,-1-4 0 0,2 1-1 0,-2-5-2 16,0-2-3-16,3 0-4 0,-3-4-7 15,6-2-8-15,3-1-15 0,1 0-21 16,5-6-29-16,-2-3-34 0,0-2-47 16</inkml:trace>
  <inkml:trace contextRef="#ctx0" brushRef="#br0" timeOffset="590530.5626">26447 7436 279 0,'0'0'63'0,"0"0"-15"0,0 0-14 16,0 0-8-16,0 0-7 0,0 0-7 15,0 0-3-15,0 0-4 0,0 0-3 0,0 0-4 16,0-32-1-16,0 32 3 15,0 0 1-15,0 0 6 0,0 11-3 16,0 7-1-16,1 5 1 0,1 1-2 16,-1 0 0-16,1 2 0 0,-1-3-2 0,-1-5-1 15,2-1 1-15,-1-5-1 0,0 0 1 16,1 0 0-16,-1-5 1 0,1-2 0 16,-2-5 0-16,0 0 3 0,0 0 2 15,0 2 4-15,1-1 3 0,-1 1 1 16,0-2 0-16,0 0-1 0,0 0-4 0,0 0 0 15,0-10-3-15,-4-4-2 0,-2-6 0 16,2 0-1-16,-1 0 1 0,2-1 3 16,-1 6 1-16,1-2 0 0,0 1-2 15,1 3-1-15,0-6-4 0,2 5 1 16,0 2-1-16,0-2 1 0,0 8-1 16,0 2-2-16,0 4 0 0,0-2-4 15,0 2-3-15,0 0 1 0,0-1 2 16,4 1 3-16,8 5 2 0,2 9-1 15,5 6 1-15,-1 3-2 0,-1 1 1 0,-2 1 0 16,0 0-1-16,-2 0-1 0,3-1 1 16,-3 0-2-16,2-3-1 0,-4-2-3 15,-2-7-6-15,1 0 0 0,-4-5-4 16,1-1-6-16,-1 1-3 0,-3-4-8 16,7 1-2-16,-6-3-8 0,1 1-7 15,3 0-4-15,-2-2 2 0,5 0 11 16,-2-2 13-16,-3-5 13 0,4-4 8 15,-7 2 7-15,1-8 2 0,-2-3 4 16,-2-1 2-16,0-8-1 0,0-1 4 0,0 0 3 16,-2-2 2-16,-2 0 11 0,-3 2 1 15,3-1 1-15,-2 4 8 0,0 1 5 16,1 6 3-16,1 2 4 0,1 8-4 16,-1-1-3-16,1 0-10 0,2 6-5 15,1 1-8-15,0 4-10 0,0-1-7 0,0 1-5 16,0 0 0-16,0 0 1 15,0 1 3-15,0 13 2 0,0 7 0 16,0 7-1-16,1-1 0 0,5 3 0 16,-2 0-1-16,0 1-1 0,2 1-1 0,0-2-3 15,0-1-3-15,1-2-1 0,-1-2-1 16,0-4-6-16,-2-6-3 0,1 1-18 16,-3-6-17-16,0-6-31 0,3 5-28 15,-3-4-71-15</inkml:trace>
  <inkml:trace contextRef="#ctx0" brushRef="#br0" timeOffset="591046.8926">26888 7713 200 0,'0'0'40'0,"0"0"-8"0,0 0-9 16,0 0-2-16,0 0 0 0,0 0 1 16,0 0 5-16,0 0 1 0,0 0 3 15,1-57-7-15,-2 53-2 0,-1-2 1 16,2 1-5-16,-1-1 0 0,0 2-3 15,-1-1-5-15,1 0 0 0,1 5-1 16,-2-1-3-16,2 1 0 0,0-1-3 0,-1-1-4 16,1 2 0-16,-2-2-2 0,2 2 1 15,-1 0 2-15,-5 0-1 0,2 2 1 16,-2 7 0-16,-1 3-1 0,-1 2 2 16,1-2-1-16,3 3 1 0,0 2-2 15,1-7 2-15,0 8-1 0,1-6 0 16,1 3-1-16,1-3 1 0,0 0-2 0,0-1 1 15,0 0 5-15,1 0-5 16,4-2 6-16,-1-1-4 0,2-2 2 16,1-2 0-16,-4-3-1 0,7 1 0 0,2-2-6 15,5 0 4-15,5-3-4 0,-2-4 4 16,3-1 0-16,0-1-2 0,0 1-2 16,-1 2-5-16,-5 2-6 0,-1 1-8 15,-3 1-20-15,-3 2-27 0,3 0-36 16,-2 0-33-16</inkml:trace>
  <inkml:trace contextRef="#ctx0" brushRef="#br0" timeOffset="591260.0032">27189 7913 615 0,'0'0'5'0,"0"0"-3"0,0 0-8 16,0 0-64-16,0 0-209 0</inkml:trace>
  <inkml:trace contextRef="#ctx0" brushRef="#br0" timeOffset="598092.2179">4404 7840 34 0,'0'0'14'0,"0"0"0"0,0 0-2 16,0 0-5-16,0 0-3 0,0 0-2 0,0 0-2 15,0 0-1-15,0 0 0 0,-4-14-3 16,4 14 4-16,0-1-1 0,0 1 2 16,0-1 0-16,0 1 1 0,0-2 0 15,0 2-2-15,-3-2 0 0,3 2-5 16,0-1 2-16,0 1-2 0,0 0 0 0,0 0 3 15,0 0-2-15,0 0-1 0,0 0 2 16,0 0-2-16,0 0-2 16,0 0-7-16</inkml:trace>
  <inkml:trace contextRef="#ctx0" brushRef="#br0" timeOffset="614763.2846">27951 8928 17 0,'0'0'13'16,"0"0"-2"-16,0 0 1 0,0 0-1 15,0 0 0-15,0 0 0 0,0 0-2 0,0 0 0 16,0 0-2-16,0 0-4 0,7-25 1 16,-7 23-3-16,1 0 0 0,-1 1 1 15,0-1-1-15,2 0 1 0,-2 1-1 16,1 0 1-16,-1-1-2 0,5-2 0 15,-2-1 0-15,0 0 0 0,2 0 0 0,1 1 0 16,-3 1-2-16,1 2 4 0,-4 1-2 16,0-2 1-16,0 2-1 0,2 0 0 15,-1-1 1-15,1 1-1 0,-1-2 2 16,1 2-2-16,-1-1 1 0,0 1 1 16,1 0-1-16,-1 0 2 0,1 0 1 15,-1 0 1-15,5 0 1 0,-2 0-2 16,-1 1 1-16,1 2 0 0,-4-3 2 15,2 3 1-15,-1 2 2 0,1-2-1 16,-1 1 2-16,-1-4 0 0,0 0-1 0,0 3 2 16,0 2-3-16,0-2 3 0,-6 3 1 15,4-3 1-15,-1 0 1 0,-7 1-1 16,5-3-1-16,1 1 1 0,-6-1 2 16,5-1-1-16,-2 0 2 0,-3 0-1 15,6 0 0-15,-1 0 1 0,-3 0-2 0,4-3-1 16,-2-3-2-16,0 1-3 15,3 2-3-15,1 0-3 0,2-3-3 16,0 1 0-16,0 0 1 0,0-6-1 16,0 7-1-16,5-6-1 0,-1 1-1 0,4 3-1 15,0 0-2-15,-4 3-2 0,5 0 0 16,-4 1 0-16,-1 1 1 0,3-1 3 16,-3 2 1-16,1 0 1 0,2 0 1 15,0 5 0-15,-1 1 1 0,-2 1-1 16,-1 1 2-16,0 1-1 0,-2-4 2 0,-1 5 0 15,0-3 1-15,0 5-2 0,0 6 0 16,-2-8 0-16,-4 5 0 16,1-5 1-16,-2-3 2 0,2 1-1 15,2-5-1-15,-5 3 4 0,4-5 1 0,-2 1 1 16,2 1 3-16,-2-3-1 0,-3 0 1 16,-1-3 0-16,-3-4-2 0,5-3-2 15,2 3-1-15,-3-6-2 0,6 5-1 16,0-3 2-16,2 2-4 0,0 3-1 15,1-5-1-15,0 6 0 0,0 0-3 0,0-5 1 16,0 6-3-16,5-2 2 0,8-2-1 16,-4 5 2-16,8 0-1 0,-1 3-4 15,-4 0 2-15,7 0-1 0,-2 3 1 16,-7 0 1-16,5 2 0 0,-5-2 1 16,-3 2 1-16,0-1 0 0,-4-3 1 15,2 2-1-15,-5-3 0 0,0 0 3 16,0 0 3-16,0 8 0 0,0-2 4 15,0 5-1-15,-5 3-2 0,1-7 2 16,-5 4-1-16,2-6 3 0,-2-1 1 0,0 0-1 16,5-2 0-16,1 0 0 0,3-2-2 15,-6 0 4-15,1 0-2 0,0 0 3 16,-3 0-4-16,3-4-1 0,-2-4-3 16,0 3-2-16,3-5-1 0,-1 3 1 15,4 2-1-15,-2-5 1 0,3 4-2 0,0-1 1 16,0-3-1-16,0 5-1 0,0 0-1 15,0 0-1-15,0 0-1 16,0 2 2-16,0-1-2 0,3 1-1 16,1 1 1-16,1 2-1 0,6 0 1 0,-2 0 2 15,1 0 3-15,4 3-1 0,-5 2-1 16,5 1-1-16,-7-2-2 0,1 2-1 16,-1 0 0-16,-1 2 0 0,-1-2-1 15,-3-3 3-15,1 2 2 0,-3-5 3 16,0 4 4-16,0 0-1 0,-5 3 3 15,-1 0-1-15,1-5 2 0,-5-1 0 16,0-1-1-16,-3 0 0 0,-3 0-2 16,0-4 1-16,7 0-2 0,-5-5 1 15,5 4 0-15,3-3 1 0,-1 2-1 0,4 2-3 16,2 0-1-16,1-2-1 0,0-4-1 16,0-1-1-16,2-3 1 0,9 4 0 15,-4 4-2-15,6-2 3 0,-4 3-2 16,1 4 2-16,1-1 0 0,-6 1-1 15,5 1-1-15,-4 0-1 0,1 0-1 0,1 0-7 16,-3 0 0-16,-1 6-4 0,2-1 2 16,-6 7 2-16,0 4-2 0,-7 1-9 15,-6 5-14-15,-5-3-15 0,2-1-11 16,-2 0-20-16,1 1-9 0,0-4-15 16</inkml:trace>
  <inkml:trace contextRef="#ctx0" brushRef="#br0" timeOffset="615846.6852">28095 9299 380 0,'0'0'67'0,"0"0"-12"0,0 0-13 16,0 0-8-16,0 0-8 0,0 0-5 15,0 0-3-15,0 0-5 0,0 0-2 16,0 0-4-16,-2-61-2 16,2 60-2-16,0 1-2 0,0-2-2 0,0 0-3 15,0 1-2-15,0 1-2 0,0-2 0 16,0 2 3-16,0 0 3 0,0 9 2 15,2 7 0-15,3 3 0 0,0 1 0 16,0 1-2-16,-1 1 1 0,1-1-1 16,-3 0 1-16,1 0-2 0,0-4 1 0,-1 1-2 15,-1-6 1-15,1 1-1 0,-2-1-2 16,0-6 0-16,2 0-3 0,-2-6-1 16,0 0 2-16,0 0 1 0,0 1 5 15,0 1 0-15,0-1 0 0,0-1 1 16,0 0 0-16,0 0 2 0,0-7 1 0,-4-2-1 15,0-8-1-15,-1-1 2 0,1-1-2 16,-2-5 1-16,3 9 0 16,-1-1 1-16,0-2 0 0,1 6 1 15,0-4 0-15,0 7 1 0,2 2 1 0,-1-4 2 16,1 6 0-16,-1-1 1 0,2 1 1 16,-1-1-3-16,1 0 0 0,0 0-2 15,0 1-3-15,0-1-1 0,0 1 0 16,0 0-1-16,0-4-1 0,0 5-1 15,7-1-1-15,-1-1 1 0,5 5 0 0,5-2-1 16,2 3 0-16,2 0 0 0,0 5 0 16,-3 2-1-16,-2 4 1 0,-1-1 0 15,-1 5 2-15,-2-2 0 0,0 2 0 16,-4 2 1-16,-1-5 0 0,-3 4 1 16,-1 1 0-16,-2 2 0 0,0 4 1 15,-3-4-1-15,-3 0 1 0,-3-4 0 16,-4 3 1-16,-1-4 0 0,-5 1-1 15,-4-3 0-15,-1 0-1 0,-3-1-4 16,-3-2-10-16,-2 0-27 0,3-2-37 0,0-2-61 16,9-2-132-16</inkml:trace>
  <inkml:trace contextRef="#ctx0" brushRef="#br0" timeOffset="618670.459">14601 13066 91 0,'0'0'15'0,"0"0"-3"16,0 0-4-16,0 0-5 0,0 0 0 15,0 0 2-15,0 0 8 0,0 0 4 16,0 0 4-16,-9 0-1 0,10 0-3 16,8 5-3-16,-2-3-1 0,6-2-1 15,3 0-2-15,3 0 1 0,0 0-3 16,-2 0 1-16,3-1-2 0,1 0-1 15,6-1-2-15,-1 2-2 0,2 0-2 16,-1 0 0-16,2 0-2 0,1 3-2 0,2 0 1 16,1 2-1-16,2-5 1 0,1 4-2 15,1-3-1-15,-2-1-2 0,0 0 1 16,0 0 1-16,-2 0-10 0,-1 0-6 16,-2 0 5-16,-8 0-5 0,-3 0 18 15,-5 0 7-15,-2 0 2 0,5 0 2 16,-5 0-3-16,0 0-3 0,-5 0 0 15,3 0 1-15,-4 0-1 0,-2 0 1 16,3 0-1-16,-7 0-2 0,0 0 2 16,0 0 0-16,1 0 0 0,1 0 2 0,-1 0-3 15,1 0-2-15,-1 0 0 0,1 0-2 16,-1 0 2-16,1 0 0 0,-1 0 2 16,1 0 0-16,-1 0 1 0,1 0 1 15,-1 0 2-15,-1 0 3 0,0 0-1 16,3 0 1-16,-3 0 0 0,0 0-2 0,1 0-3 15,-1 0-1-15,0 0-3 0,0 0-3 16,2 0 2-16,-2 0-1 16,0 0 1-16,0 0-1 0,0 0-1 15,0 0-3-15,0 0 2 0,0 0 0 0,0 0 0 16,0 0 2-16,0 0-6 0,0 0-3 16,0-1 0-16,0 1-2 0,0 0 0 15,0 0-3-15,-2-1-8 0,1 1-6 16,-2 0-6-16</inkml:trace>
  <inkml:trace contextRef="#ctx0" brushRef="#br0" timeOffset="619047.9208">15559 13035 73 0,'0'0'14'0,"0"0"-2"0,0 0 3 16,0 0 3-16,0 0 1 0,0 0-5 16,0 0-8-16,0 0-1 0,0 0-4 0,0 0-1 15,-27-13-1-15,21 12-5 0,0 1-1 16,-7-2 1-16,-6 2-2 0,2 0 3 16,-5 0 2-16,-1 3-2 0,0 0-1 15,-1 2-5-15,-5-1-9 0,-6 1-17 16,-3-1-25-16</inkml:trace>
  <inkml:trace contextRef="#ctx0" brushRef="#br0" timeOffset="619465.8753">14951 13073 57 0,'0'0'18'0,"0"0"0"0,0 0 0 15,0 0 1-15,0 0 2 0,0 0 3 16,0 0 2-16,0 0-1 0,0 0-4 15,0 0-3-15,24-4-3 0,-18 3 2 0,7-1 0 16,3-3 3-16,3 2-4 0,4-1-1 16,-1 1-5-16,-1 0-4 0,1 0 2 15,4-1 2-15,0 2 3 0,4 0-1 16,-1 0-5-16,2 2-2 0,-1 0-5 16,-2 0 1-16,0 0-1 0,0 0-1 0,-2 0-2 15,1 0-3-15,-1 0-2 16,-1 0 0-16,-2 2-1 0,-6-2 3 15,1 2 4-15,-5-2-2 0,-2 0 3 16,2 1 1-16,-7-1-1 0,0 0 0 0,-6 0-2 16,0 0 2-16,0 0 2 0,1 0 6 15,1 0 4-15,-1 0 0 16,1 0-3-16,-1 0-4 0,-1 0-2 0,0 0 0 16,0 0-2-16,0 0-4 0,0-1 0 15,-1-3-2-15,-4 2 1 0,1-1-1 16,-6 0 0-16,4 1-1 0,2 0-3 15,-6 1-1-15,4 1-1 0,-7 0-2 16,-3 0-7-16,-1 0-17 0,-5 0-25 16,-1 6-34-16</inkml:trace>
  <inkml:trace contextRef="#ctx0" brushRef="#br0" timeOffset="620223.1712">15162 12895 126 0,'0'0'19'0,"0"0"-3"0,0 0-4 0,0 0-3 15,0 0-1-15,0 0-2 0,0 0-1 16,0 0 1-16,-77-11-1 0,55 22 1 16,1-1 0-16,-1 2-3 0,-1 3 1 15,0-4-1-15,0 1 0 0,1 0 2 16,-3 0 0-16,2-1-1 0,-1 0-1 15,2-1-2-15,0 0-1 0,1-1 0 16,0 0 2-16,2 0-2 0,6-4 0 16,-1 0 1-16,5-2-1 0,-2 1 1 0,1-1 0 15,5-2 1-15,1 1 2 0,4-2 1 16,-2 0 3-16,2 0 2 0,-1 0 4 16,-1 0 0-16,1 0 0 0,-2 0-1 15,3 0-1-15,-1 0-3 0,-2 0-1 16,2 0-3-16,1 0-2 0,-2 0 0 0,2 0 0 15,0 0-1-15,0 0 1 0,0 0 1 16,0 0-2-16,3 0-1 16,4 0-1-16,5 0 4 0,3 4-1 15,-4-1 1-15,5 2-7 0,-2-1-1 0,2 1 0 16,4 1 1-16,-1 0 5 0,-3 0 3 16,3-1-4-16,-3 1 2 0,4-2 1 15,0 1-4-15,-1-2 0 0,4 1-4 16,-8-2-3-16,0 1-1 0,3 0-3 15,-8-1-4-15,5 2-2 0,-4-2-6 0,-7-1-6 16,4 2-11-16,-4 0-9 0,0 3-14 16,3 0-38-16</inkml:trace>
  <inkml:trace contextRef="#ctx0" brushRef="#br0" timeOffset="620452.9688">14929 12955 330 0,'0'0'38'0,"0"0"-12"0,0 0-9 0,0 0-4 15,0 0 1-15,0 0-6 0,0 0-5 16,0 0-1-16,0 0-3 0,60 95-2 15,-48-68-10-15,-3 1-30 0,-1 4-86 16,-2-1-111-16</inkml:trace>
  <inkml:trace contextRef="#ctx0" brushRef="#br0" timeOffset="622923.1103">26782 9036 49 0,'0'0'10'0,"0"0"-5"16,0 0-2-16,0 0-3 0,0 0 0 16,0 0 0-16,0 0 0 0,0 0 2 0,0 0 1 15,0 0 0-15,-1-17 2 0,1 16 0 16,0-1 3-16,0 2 3 0,0-1 4 16,0 1 4-16,-2-2 1 0,2 2 3 15,0-1-2-15,-2 1 1 0,2-2-5 16,0 2-1-16,0-2-5 0,-2 2-4 0,2-1-1 15,0 1-2-15,0-1 2 16,0-1 1-16,-1 1 3 0,1 1 2 16,0-2 2-16,0 2 0 0,0-1 1 15,0 1-5-15,0-2 0 0,0 2-2 0,0-2 0 16,0 2-2-16,0-1-4 0,0 1-1 16,0-2 2-16,0 2 1 0,0 0 2 15,0 0 2-15,5-1-3 0,1 1 1 16,6-2-1-16,6 0-1 0,0 0-1 15,7-1 0-15,-2 0 0 0,-2-1-1 0,1 2 0 16,3-1 1-16,-1 0-2 0,1 1 0 16,-2 1 1-16,3-3-2 0,0 3-3 15,0-1 0-15,0 1 2 0,1 1-2 16,1 0 4-16,0 0 1 0,2 0-2 16,0 0 1-16,2 0-1 0,1-1 0 15,-1-1 0-15,1 1 0 0,-1-3 0 16,0 1 2-16,0 0-2 0,-3 0 0 15,-2 1 1-15,-4-3-1 0,-5 3 1 16,-2-1 0-16,-3 0-1 0,-3 0 1 0,3 2 0 16,-8-1-1-16,6-1 0 0,-7 1 1 15,0 1 0-15,3 1 2 0,-7 0-3 16,0-2 0-16,0 2-2 16,2 0 2-16,-1 0 0 0,1 0-1 0,-1 0 0 15,1 0 0-15,-1 0 0 0,1 0 0 0,-1 0 0 16,1 0 0-16,-1 0 0 15,1 0-1-15,-1 0 2 0,5 0-1 16,1 0 1-16,-3 0 0 0,6 0 0 16,-4 0 1-16,-1 0-1 0,6 2 0 0,-5-2 0 15,6 1 0-15,-1 1-1 0,-1-2 1 16,2 2 1-16,-7-2-1 0,1 1 0 16,-6-1 2-16,0 0-2 0,0 0 2 15,2 0-1-15,-1 2 2 0,1-2 3 16,-1 0 1-16,0 0 1 0,1 0-2 0,-1 0 0 15,1 0-1-15,-1 0-1 0,1 0-1 16,-1 0-1-16,1 0-1 0,-1 0-1 16,1 0 0-16,0-2 0 15,0 2-1-15,-1-1-1 0,1 1 0 0,-1-2-1 16,1 2-1-16,-1 0 3 0,0-2 0 16,1 2 1-16,-1 0 0 0,1-1 0 15,-1 1 1-15,1 0-1 0,-1-2 1 16,1 2-1-16,-1 0 2 0,1 0-2 15,-2 0 1-15,0-1 1 0,1 1 1 0,-1 0 0 16,0-2-1-16,0 2-2 0,0 0-2 16,0-1 0-16,0 1 1 0,0-1 0 15,0 1 1-15,-4-3-1 16,-2-1-1-16,1 3 1 0,3-1-2 0,-4 0 0 16,0 1 1-16,-4 0-2 0,1-1 1 15,3 1-2-15,-6-1 1 0,6 2 0 16,-10 0-1-16,-5 0-1 0,1 0 0 15,-6 0-3-15,3 0 2 0,4 0 0 16,-1 0 3-16,1 0 3 0,5 0 1 0,-5 0-1 16,8 0 1-16,-1-3 1 0,-5 0-1 15,6 0 1-15,-6 0-1 0,8 0 0 16,1-2 1-16,-4 2 0 0,4 0 1 16,-1-1-1-16,4 3 2 0,-5-3-1 15,6 3 0-15,0-1 1 0,1 1 0 0,3 1-2 16,-2-2 0-16,2 2-3 15,-1 0-4-15,1 0 3 0,-2 0-1 16,2 0 2-16,0 0 2 0,0 0 0 16,0 0-1-16,2 0 1 0,5 3 1 0,0 4 0 15,8 0 2-15,-4-1-2 0,-1-3 0 16,5 1 1-16,1-1-1 0,-5-1-1 16,8 0 1-16,-1-1 0 0,0 1-1 15,1-1 1-15,0 1-1 0,-2-2 0 16,-5 0-1-16,5 1-1 0,-4-1-2 0,0 2 0 15,0-2 2-15,0 0 1 0,2 1 2 16,-4-1-1-16,3 0-7 0,-3 0 3 16,1 0 2-16,-7 0-1 0,7 0 8 15,-6 0-3-15,-1 0-3 0,1 0 1 16,-6 0-1-16,0 0 1 0,0 0 0 16,2 0 1-16,-1 0 1 0,1 0 0 15,-2 0 1-15,0 0-1 0,2 1 0 16,-2-1 0-16,0 2 1 0,0-2-2 15,0 2 0-15,0-2 0 0,0 1-1 0,-4 1 1 16,-2 0 0-16,-2 2 0 0,-8 3 4 16,3 0-4-16,-7 2 3 0,3-3-3 15,0 1 1-15,6-2 0 0,-4 0 0 16,8-2-1-16,-3 1 0 0,-5 1 0 16,7-1 0-16,-7 2 1 0,2 0-1 15,4-1-1-15,-2 1 0 0,2-2 0 16,2 1 0-16,0 0 0 0,-1 1-1 15,0 0 1-15,2 0-2 0,-1 0 1 16,1-1 1-16,-2 0 1 0,5-2-1 0,-5 2-1 16,5-2 0-16,-1 1-1 0,-3-1 0 15,3 1-3-15,1-3 1 0,0 3-3 16,0-3-2-16,0 2-1 0,0 0-5 16,0 0-5-16,3-3-5 0,-1 0-12 15,1 0-16-15,0 1-7 0,0 1-6 16,0 0-21-16</inkml:trace>
  <inkml:trace contextRef="#ctx0" brushRef="#br0" timeOffset="623690.1892">27468 8911 231 0,'0'0'58'0,"0"0"-6"0,0 0-10 16,0 0-3-16,0 0-5 0,0 0-7 15,0 0-3-15,0 0-2 0,0 0-3 16,11-72-5-16,-11 70-1 0,0 2-5 15,0-1-1-15,2-1-3 0,-2 0-4 0,0 1-2 16,1-1 0-16,-1 1 0 0,0 1 0 16,2 0 2-16,-2 0 0 0,1 0 0 15,3 11 0-15,-2-1 1 16,1 8-1-16,-2 1 1 0,2-1-1 0,-1 0 0 16,0 0 0-16,0 0 0 0,-1-5-1 15,1 6 1-15,-2-1-1 0,1-5 0 16,1 5-1-16,-2-7 1 0,0-5-1 15,1 6 0-15,-1-6-2 0,0 0 0 16,0 0-2-16,0-6 0 0,0 0 1 0,0 4-2 16,0 3 2-16,0-3 0 0,0 2-1 15,0-6 1-15,0 0-1 0,0 0-2 16,0 3-8-16,0-3-1 0,0 0-5 16,0 0-7-16,0 0-2 0,0 0-1 15,0-4 1-15,0-10 7 0,-1 2 7 16,1-8 4-16,-2 2 2 0,1-2 7 15,-2-4 1-15,1 6 3 0,1-1 4 16,0 1 3-16,-1 5 6 0,-1-9 5 16,0 10 7-16,2 0 7 0,-2 0 4 0,0 6-1 15,2-4 0-15,-1 5-6 0,1 0-4 16,1 1-9-16,0 4-9 0,-2-2-6 16,2 2-1-16,0 0 1 0,0 3 1 15,0 12-1-15,0 6 2 0,0 7-3 16,0-2 1-16,0-1-1 0,2 2 1 0,-1-2 0 15,1 0 0-15,-1-7-1 0,2 0 0 16,-2-6 0-16,-1 0 0 16,2 3 0-16,-2-10 1 0,1 5-2 15,-1-3 1-15,0-1 0 0,0 0-1 0,0-6 0 16,0 0 1-16,0 6 2 0,0-1-3 16,0 0 2-16,0 2-3 0,0-7-4 15,0 0 0-15,0 0-5 0,0 1-6 16,0 0-19-16,0 1-19 0,0-1-34 15,0 1-23-15,0-2-48 0</inkml:trace>
  <inkml:trace contextRef="#ctx0" brushRef="#br0" timeOffset="625518.99">26302 9312 441 0,'0'0'61'0,"0"0"-19"15,0 0-12-15,0 0-9 0,0 0-6 16,0 0-5-16,0 0-5 16,0 0-3-16,0 0-4 0,0 0-2 15,-16-36 2-15,16 36 0 0,-2 2 2 0,-1 13 1 16,-2 4 0-16,1 8-1 0,-1 1 0 16,3-1-1-16,-1-1 1 0,0-1-2 15,1-6 1-15,1 1-1 0,1-2 1 16,0-5 0-16,0 6-1 0,0-7-3 15,0-8 2-15,0 6-1 0,1-6 1 0,1 1 3 16,1 0 0-16,-3-5 0 0,0 0 4 16,4 0 0-16,2-7 0 0,3-6-1 15,0-6-1-15,-1-1 0 0,-4 5-1 16,-1-1 1-16,-1-3-1 0,-2-1 1 16,0-5-1-16,0 0 1 0,0 2-2 15,-5 2 0-15,1 7 0 0,1-3 1 16,-2 0 0-16,3 7 2 0,-2-7-3 15,2 6 2-15,2-1-2 0,0-1 0 16,0 2 0-16,0 0-8 0,6 0 5 0,-1 3-5 16,4 1 5-16,0 2 0 0,4 5 2 15,4 0 6-15,3 0-5 0,6 10 4 16,-3 3-5-16,-1 1 1 0,2 1-1 16,-4 2-1-16,-1-2-2 0,-2 2-1 15,-2 0 2-15,-3 0-2 0,-1 0 3 16,-4 2-1-16,0-6 0 0,-4 3 2 15,-3 0 0-15,0-1 1 0,-7 7 1 16,-3-4 0-16,-7-1 1 0,-3-2-1 16,-3-2 0-16,-4 1 0 0,-2-2-1 0,-1 1 0 15,-1-3 0-15,2-1-2 0,3 0-8 16,6-3-20-16,4 0-35 0,6-3-58 16,4 4-77-16</inkml:trace>
  <inkml:trace contextRef="#ctx0" brushRef="#br0" timeOffset="626126.9889">26560 9513 504 0,'0'0'36'16,"0"0"-8"-16,0 0-13 0,0 0-6 16,0 0-5-16,0 0-4 0,29-78-2 15,-19 75 0-15,6-1-1 0,1 4 0 16,5 0-4-16,-2 0 1 0,-1 9-2 16,-2 1 2-16,-1 4 1 0,-3 4-2 15,0 2 4-15,-4 1 0 0,-4 5-1 16,-2 0 2-16,-3 1-2 0,0 0 3 15,-1-1 0-15,-5-3 1 0,-1-2 0 16,1-6 1-16,-1-1 0 0,4-6 1 0,0-4 1 16,2 1 0-16,1-5 3 0,0 0 4 15,0 0 2-15,-2 0-1 0,2 0-1 16,0 0-3-16,-1 0-3 0,1 0-1 16,0-5 3-16,0-8-2 0,1-5 0 15,5-5-1-15,1 0-1 0,3 2-1 16,-1-1 1-16,1 1 1 0,2 1 2 15,-4 1-2-15,0 6 2 0,-4 0-1 16,2 4 1-16,-5 4 0 0,0-5 1 16,1 5-1-16,-2 0 0 0,1 1-1 0,-1 4 0 15,0-1-2-15,0 1-1 0,0-2-1 16,2 0-1-16,-2 1-2 0,0 1-1 16,0-2 0-16,1 2 2 0,-1 0 0 15,0 0 2-15,-1 10 0 0,-5 8 0 16,-1 3-1-16,3-6 0 0,1 1-2 0,1 1-1 15,2 0 0-15,0 1-2 0,0-3 0 16,5 0-3-16,3-1-6 16,2 3-9-16,-2-6-12 0,4-2-17 15,0-1-20-15,-3-4-11 0,5 2-16 0,-6-3-7 16,-4-1-28-16</inkml:trace>
  <inkml:trace contextRef="#ctx0" brushRef="#br0" timeOffset="626299.2844">27053 9672 307 0,'0'0'12'0,"0"0"-17"0,0 0-48 16,0 0-65-16</inkml:trace>
  <inkml:trace contextRef="#ctx0" brushRef="#br0" timeOffset="628583.0922">15692 11932 68 0,'0'0'26'15,"0"0"5"-15,0 0 4 0,0 0 3 0,0 0-3 16,0 0-6-16,0 0-4 0,0 0-9 16,0 0-6-16,6-56-1 0,-6 51-7 15,-1 1 4-15,-1 1-2 0,2 3-1 16,-1-2 1-16,1 2-1 0,0 0 1 15,-2-1 0-15,2 1 3 0,-2-1 1 0,2 1-1 16,-2-2 3-16,2 2 2 0,0 0-1 16,0 0 7-16,0 0-5 0,0 0-1 15,0 0-3-15,0 3-2 16,0 3-1-16,0 5 2 0,2 4-1 0,2 0-2 16,-1 0 1-16,1 0-3 0,-1 4-2 15,1 0 0-15,1 9 1 0,-1 2 2 16,-1 2-2-16,4 1 0 0,-4 4-3 15,1-2-1-15,-1 1 1 0,0-1-1 16,0-4 2-16,-1 1 3 0,0-2-1 0,0-3-1 16,-1-3-1-16,1-6-2 0,0-1 1 15,1-2 0-15,-1-4-1 16,2 6 1-16,1-2 1 0,-1 2 6 0,2 5-4 16,1-2 6-16,-4-5-7 0,1 1-1 15,-1 0-1-15,-2-5-1 0,2 5 0 0,-1 2-1 16,-1 0 3-16,-1 9-2 15,0-5 2-15,0-5 0 0,0-1 0 16,-1-3 1-16,-1-6-1 0,-1 2-1 16,2-4 2-16,-2 0-2 0,3-1 2 0,0-4 0 15,0 0-2-15,0 0-1 0,0 2 0 16,0 0-1-16,0-1 1 0,0 0 0 16,0 0-1-16,0 1-4 0,-1-2-2 15,1 0-3-15,0 2-3 0,-2-2-5 16,2 0-6-16,-1 0-7 0,1 0-5 0,-3-4-13 15,0-3-5-15,0-4 2 0,2 1-14 16,-4-2-27-16</inkml:trace>
  <inkml:trace contextRef="#ctx0" brushRef="#br0" timeOffset="628866.7684">15656 12333 1 0,'0'0'5'0,"0"0"0"0,0 0-2 0,0 0 0 16,0 0-2-16,0 0-1 0,0 0 1 15,0 0-1-15,0 0 1 0,-27 17 1 16,27-16-1-16,0 1-1 0,-3-1 1 15,3 0 3-15,0 1-2 0,0 0 3 16,0-1-2-16,0 5 1 0,0 0-3 0,0 1-1 16,-1 4-2-16,1-4-2 0,-2 5-3 15,1 0-4-15,-1-6-4 0</inkml:trace>
  <inkml:trace contextRef="#ctx0" brushRef="#br0" timeOffset="629679.9431">15619 12500 106 0,'0'0'43'0,"0"0"7"0,0 0 0 16,0 0-5-16,0 0-3 0,0 0-5 16,0 0-4-16,0 0-3 0,0 0-9 15,-34-31-8-15,33 28-4 0,1 3-6 16,-2-1-3-16,2 1-2 0,0 0 2 0,0 0 0 15,0 0 2-15,0 11-2 16,5 2-1-16,2 7 3 0,0-2-3 16,0 2 6-16,1-1-3 0,1 3-1 15,2-1 1-15,1 0 1 0,-1 2-3 0,2-3 0 16,0 1 2-16,0-1-4 0,0-1 2 16,0 1-2-16,-1 0 2 0,-2-2 0 15,0 0-1-15,-3-4-1 0,-1 0 0 16,-3-5 0-16,1 2-2 0,-1-2 2 15,0 0-1-15,1 0 1 0,-2-4-1 0,-1-1 0 16,-1-4 2-16,0 4 2 0,0 3-1 16,0-3 1-16,0 2 1 0,0-6 2 15,0 0 0-15,0 0-1 0,0 2 0 16,0-2-5-16,0 0 1 0,0 0 0 16,0 0 1-16,2-7 2 0,-1-5-2 15,-1 2 2-15,3 0-2 0,0-3 0 16,-3 3 1-16,1-1 0 0,-1 5 0 15,2-6 0-15,-2 6 0 0,0-6-1 16,0-2 1-16,0 1 2 0,0 0-3 0,0 1 3 16,0-2-1-16,0 1-2 0,0-1 1 15,0-2-2-15,0-3-2 0,1-1-1 16,2-4 1-16,2 3-1 0,0 3 0 16,1 0 2-16,-2 4 0 0,2 1-4 15,2 1 5-15,-4 5-5 0,1-1 3 0,1 0 1 16,-3 6 0-16,0-3 2 15,0 2-1-15,-3 3 0 0,0-2 0 16,0 2-3-16,0-1 3 0,3 1 0 16,-2-2 1-16,1 2 1 0,-1-1 2 0,1 1 1 15,-2-2 1-15,0 2 1 0,1-1-1 16,-1 1-1-16,0-1-1 0,0 1-2 16,0-2 1-16,0 0 1 0,-1-1-1 15,-4 0 1-15,1 0 1 0,-2-1 1 16,2 2 1-16,-1-1 2 0,-4-2 1 0,4 4-2 15,1-1-1-15,-7-2-3 16,7 3-2-16,-6-3 0 0,0 3-1 16,6-1-1-16,-9 2 0 0,7 0-1 15,-6 0 1-15,-1 0-2 0,3 0 0 0,0 0 1 16,3 0-1-16,-2 2-2 0,5-1-1 16,-6 3-3-16,0-1-4 0,1 1-6 15,2-1-14-15,2-2-18 0,-3 6-25 16,5-4-12-16,-4 4-18 0</inkml:trace>
  <inkml:trace contextRef="#ctx0" brushRef="#br0" timeOffset="629907.5628">15607 12527 442 0,'0'0'7'0,"0"0"-18"16,0 0-14-16,0 0-15 0,0 0-34 15,0 0-55-15</inkml:trace>
  <inkml:trace contextRef="#ctx0" brushRef="#br0" timeOffset="631790.0144">27909 9177 57 0,'0'0'16'0,"0"0"-1"15,0 0 0-15,0 0 2 0,0 0 4 16,0 0 4-16,0 0 1 0,0 0 0 15,0 0-4-15,-10-15-1 0,10 13-2 16,-2 2 0-16,2 0 2 0,-1-3 2 0,1 3-1 16,-2-1 0-16,2 1-5 0,-1-1-4 15,1 1-1-15,-2-2-3 0,2 2-4 16,0-2 1-16,-1 2-3 0,1-1 0 16,0 1-1-16,-2 0-1 0,2-2 0 15,0 2-1-15,0 0 0 0,0 0 0 0,-2 0-1 16,2 0-1-16,0 0-1 0,0 0 2 15,0 0 0-15,-2 0 1 16,2 2 4-16,-3 8-3 0,2 1 3 16,0 7-1-16,-2-1-3 0,3-4 3 0,-2 7 0 15,1 2 3-15,-1-1 0 0,1 8 2 16,-1-2-4-16,1 0-2 0,-1 2 3 16,1 3 0-16,1 0 1 0,0 2 2 15,0-1-3-15,0 2-1 0,0-2-2 16,1 2 0-16,4-3-1 0,-1 0 2 0,-1 0-3 15,0-3 0-15,1-1-1 16,0 1 3-16,-1 1 2 0,-1 3-2 16,-2 0 3-16,0-2-5 0,0 1-2 15,0-1 1-15,0-3-1 0,-2-1 1 0,-1-1 1 16,1-2 1-16,0-6-2 0,2-1 1 16,0-4-1-16,0-1 0 0,0 2-1 15,0-3-1-15,0 0 0 0,0-6 0 16,0 1 2-16,0-6-1 0,0 0 1 15,0 0 0-15,0 1 0 0,0 1 0 0,0 0 1 16,0-1 1-16,2 1-2 0,-2-1 1 16,0 1 0-16,0 0-2 0,0-1 1 15,0 1-3-15,0-1-2 16,0-1-3-16,0 0-5 0,0 0-6 0,0 0-9 16,0 0-12-16,-3-6-14 0,0-6-17 15,-1-5-2-15,2 5-5 0,-1-8-11 16</inkml:trace>
  <inkml:trace contextRef="#ctx0" brushRef="#br0" timeOffset="633470.0888">27864 9378 119 0,'0'0'29'0,"0"0"0"0,0 0-1 0,0 0-7 15,0 0-6-15,0-85-8 0,3 74-2 16,0 0 1-16,-2 7-3 0,2-6 3 16,-1 6-2-16,-1 0-1 0,1 0 1 15,-2 4-4-15,0-1 0 0,0 1 2 16,0 0 1-16,1-2 2 0,-1 2 1 0,0 0 0 15,0 0 1-15,0 0-3 0,1 0 3 16,-1 0-3-16,0 0 0 16,0 0-1-16,0 0 0 0,0 0 0 15,0 0 1-15,0 0 1 0,0 0 3 0,0 0 2 16,0 0 1-16,0 7 2 0,0-1-1 16,0 7 0-16,0 6 0 0,-2-1 1 15,-4 8-3-15,1-2-3 0,-2 0 0 16,0 2-2-16,0 0-3 0,1 0 0 15,-1-1-2-15,1-2 1 0,-3 0 1 0,5-7 1 16,-1 0-2-16,3-6 1 0,0-5-1 16,1 1 0-16,1-6 1 0,-2 0 0 15,2 0 1-15,0 1 2 0,-1 1 4 16,1-1 2-16,0-1 0 0,-2 2-4 16,2-2 0-16,0 0-5 0,0-2-1 15,0-5 0-15,0-7-2 0,0-6 2 16,0 7-1-16,2-8-1 0,-1 1 0 15,2-2-2-15,0-6 0 0,0 5 2 16,1-1 0-16,-1 1 2 0,0 2-2 0,3 0 2 16,-3-1-1-16,-2 5 1 0,2 0 2 15,-2 1-1-15,1 4-1 0,-1-5-3 16,1 7 3-16,-2 4-4 0,1 1 5 16,-1-1 1-16,0 0-2 0,0 0-1 15,2 1-1-15,-2 5-1 0,0-1 0 16,0 1 2-16,1-2 0 0,-1 1-1 15,0-1-1-15,2 0 1 0,-2 1 2 16,0-1 1-16,1 1-2 0,-1 1 2 16,0-2-2-16,2 2 0 0,-2-1-1 0,0 1 0 15,0-1-2-15,0 1 1 0,0 0 1 16,0 0 2-16,0 0 2 0,1 0 7 16,-1 0-5-16,0 0 2 0,0 0-1 15,0 0-3-15,2 1 1 0,-2 0 1 16,0 1-2-16,1 4-1 0,2 0 1 0,-3-1-2 15,1 1 0-15,-1-1-1 16,1-1 0-16,-1 0 2 0,2 7-2 0,-1-7 0 16,1 1 1-16,-1 0-1 15,-1-5 0-15,0 0 1 0,0 0-1 0,2 1 0 16,-2 1 0-16,0 0 0 0,1-1 1 16,-1 0 0-16,0 0 0 0,2 1 3 15,-2 0-3-15,0-1 3 0,0 1-1 16,0-2 1-16,1 2-3 0,-1-2 0 15,0 1 0-15,0-1-1 0,0 1-2 0,0-1-1 16,0 2 1-16,0 5 0 0,-4 1 2 16,-4 5 0-16,-3 5-1 15,2 0 1-15,1 0-1 0,-1 2-2 0,2 1 2 16,1 0-1-16,0 0 1 0,0 1-1 16,-1 1 2-16,3-2-1 0,1-6 1 15,0 0 0-15,0-4 0 0,2-1 0 16,-1 2-1-16,1-7 1 0,1 1 0 15,0-6-1-15,-2 0 1 0,2 0-1 16,0 2 1-16,0-1 0 0,0 0 1 0,0 1 0 16,0-1 0-16,0 1 2 0,0 0 0 15,0-2-2-15,0 1 0 0,0-1 0 16,0 0-1-16,0-3 0 0,0-9 0 16,0-5-1-16,2-2 1 0,2-1 0 15,1 0 0-15,0 2 2 0,1-3-2 16,1 1-1-16,-1 0 1 0,1-1 0 0,-1 2 0 15,1-3 1-15,-1 2-1 16,-2 2 0-16,1 0 0 0,-1 4 1 16,1-1-2-16,-2 0-3 0,1 3 4 0,0-4-4 15,-3 6 3-15,1 4 2 0,-1-5-1 16,1 7 0-16,-1-3 0 0,1 3 0 16,-2 4 0-16,0-1 2 0,0 1-2 15,1-2 0-15,-1 1 2 0,2-1-5 16,-2 0 3-16,0 2-1 0,1 0 0 0,-1-3-1 15,0 3 1-15,2 0 0 16,-2 0 1-16,0 0 0 0,0 0 1 16,1 0 0-16,1 3-1 0,-2 1 4 15,2 6-3-15,0-1 4 0,-1 2-3 0,3-2-1 16,-1 2 0-16,2 4-1 0,-2-6 1 16,3 6 0-16,1-1-1 0,1 0 0 15,1 4 0-15,-2-2 0 0,-1 1 0 16,3 0 0-16,-4 1 1 0,1 0-2 15,2 0 2-15,-1 1 2 0,1 2-3 0,0-3-1 16,-2-1-2-16,-1-5 0 0,2 1 1 16,1 1 0-16,-3 1 2 0,4 3-1 15,-3-6 1-15,1 1 0 0,-3-4-1 16,-1 0-4-16,2 2 2 0,-4-7-3 16,1 0 2-16,-2 1 0 0,1 0 1 15,1-1-2-15,-1 1 3 0,-1-5 1 16,0 0 1-16,0 0 2 0,0 1 2 15,2 1 0-15,-2-2-1 0,0 0-2 16,0 2-1-16,-2-2 1 0,-2 0 0 0,-2-7 1 16,0 3-1-16,0-2 1 0,-1-1-1 15,4 5 2-15,-4-6-2 0,4 5 1 16,-3-3-2-16,-2 0 0 0,0 0 0 16,1 1-1-16,-3 1-1 0,0 1 1 15,-5 3-1-15,-5 0-1 0,0 0 2 0,-6 0 1 16,3 6-4-16,0 0-1 15,2 0-4-15,5-1-6 0,3-1-3 16,2-1-18-16,7-1-14 0,-5 2-29 16,6-1-18-16,0 0-37 0</inkml:trace>
  <inkml:trace contextRef="#ctx0" brushRef="#br0" timeOffset="634370.371">28045 10365 487 0,'0'0'51'0,"0"0"-15"0,0 0-11 0,0 0-10 16,-23-82-5-16,21 77 0 15,2-1-2-15,0 6-2 0,0-2-3 16,0 2-5-16,0-2-2 0,0 1-1 16,0 1 2-16,0 0 2 0,0 12 1 0,0 6 0 15,2 7 0-15,-1 0-2 0,0 2 3 16,-1-2-2-16,2 0 0 0,-2-7 0 16,1 1-2-16,-1-1 5 0,2-5-5 15,-1 6 6-15,1-6-7 0,-1-8 1 16,1 2 0-16,-2-2 0 0,1 0 2 0,-1-2 1 15,2 2 0-15,-2-5 3 0,0 0 2 16,0 0 1-16,0 0-2 16,1 0-2-16,-1 0-2 0,0-12-4 15,0-6 4-15,0-7-1 0,-1 2 1 0,-1 2 1 16,1 5-1-16,-1-4 1 0,1 1 1 16,1 6-1-16,0-7 0 0,0 10 1 15,0-3-2-15,0 1 2 0,0 6-3 16,0-5-1-16,0 7-1 0,0-7 0 15,1 3-2-15,5 1 2 0,0 1-1 0,2 3 0 16,1 0 0-16,4 2-2 0,6 1-1 16,1 0 1-16,5 3-3 0,-3 3-1 15,-2 1 0-15,-2 1 3 16,0-1 3-16,-1 2 3 0,-5-2 1 0,1 2-2 16,-8-3-1-16,1 2 1 0,-1 0 1 15,-4 3 0-15,-1 4 3 0,-1 1-1 16,-10 2 4-16,-4-2-2 0,-3 0 0 15,-3-1 0-15,-1-3-1 0,0 0 6 16,-1-3-6-16,0 0 4 0,-2 0-6 0,5-3-4 16,-2 1-1-16,5-4-6 0,4-1-23 15,-4 3-59-15,7-3-57 0,-1 1-119 16</inkml:trace>
  <inkml:trace contextRef="#ctx0" brushRef="#br0" timeOffset="635162.4356">28282 10518 396 0,'0'0'54'16,"0"0"-16"-16,0 0-12 0,0 0-11 0,0 0-7 15,0 0-5-15,0 0-1 0,0 0-2 16,0 0 1-16,10-55 0 0,-1 52-1 16,-5 1 0-16,0 1-2 0,1 1 1 15,-2 0 0-15,2 0 2 0,3 1 1 16,-1 5-1-16,-3 2 1 0,1-1 4 15,-1 3-4-15,-1-1 2 0,-2-5-3 0,1 7-2 16,-1-6 0-16,2 3 0 0,0 2-1 16,-2-5 2-16,2 2-3 0,0-4 0 15,-1 0 2-15,1 0 0 0,-3-3 3 16,0 0 1-16,6 0-2 0,3-2 2 16,0 0-1-16,1-5 2 0,-1 0-1 15,-5-3-2-15,2 2 5 0,-3-3-3 16,0 2 4-16,-2-2 1 0,2 0 2 15,-3 6 3-15,2 0 2 0,-2 5 1 16,0-6-1-16,2 1-1 0,0 1-4 0,-1-1-2 16,-1 5-3-16,0-2-3 0,0 2-2 15,0-1-2-15,2 1 0 0,-2 0 2 16,1 0 0-16,2 0 0 0,-2 3 1 16,5 8-1-16,0 4 1 0,-1 2 3 15,0 7-5-15,-2-1 5 0,0-1-4 0,-3 3-1 16,0-1 1-16,0 1 0 15,-2 0 0-15,-2 1 1 0,-3 0-1 16,3-2-1-16,-1 0 0 0,1-3 0 16,1-3 0-16,2-2 1 0,-2 0 0 0,3-3-1 15,-2 5 0-15,1-6 0 0,-1 0 0 16,2 1 1-16,-2-9 0 0,2 1 1 16,0-5-1-16,-2 6-1 0,2-2 1 15,-1 1 1-15,1 1 0 0,0-6 1 16,-2 0 0-16,2 0 0 0,0 0-1 0,-1 1 1 15,-4-1-1-15,1 0 1 0,-2-7-1 16,-5-4 1-16,4-1 0 16,-2 0 1-16,3-2-1 0,-1-2 0 15,4 7-1-15,0-10-1 0,3 1-1 0,0-2 1 16,0-4-4-16,10 0-1 0,0-1-6 16,3 4-12-16,3 1-15 0,-3 4-49 15,2 0-69-15,-5 7-134 0</inkml:trace>
  <inkml:trace contextRef="#ctx0" brushRef="#br0" timeOffset="662048.8915">17910 10489 30 0,'0'0'11'16,"0"0"1"-16,0 0-5 0,0 0-5 15,0 0-10-15,0 0-7 0,0 0 2 16,0 0-8-16</inkml:trace>
  <inkml:trace contextRef="#ctx0" brushRef="#br0" timeOffset="663978.793">10417 16310 183 0,'0'0'39'0,"0"0"-10"16,0 0 1-16,0 0 3 0,0 0 8 16,0 0-5-16,0 0-7 0,0 0-6 0,0 0-3 15,-3-32-4-15,2 30-5 0,1 1-4 16,-2-1-4-16,2 1-6 0,-1 1-3 16,1-2-1-16,0 2-2 0,0 0-1 15,0 0 7-15,0 13 8 0,0 6 4 16,4 10 3-16,1-2-3 0,-1 1-6 0,3 1-5 15,-1 0 1-15,0-1 1 0,0-1-4 16,1 1 3-16,0-1-2 0,0-1 0 16,-1-5 1-16,1 1 1 15,-1-7 0-15,-2-2-1 0,-1-2-1 0,-1-8-3 16,-1 4 1-16,-1-7 1 0,0 0 2 16,0 0 7-16,0 1 1 0,0-1 0 15,0 1-2-15,3-1-1 0,-3-2 0 16,0-13 0-16,-3-6 2 0,0-8 1 15,0-3-3-15,-1-1-3 0,0-2 1 0,1 0-2 16,-3 0 4-16,3 3 1 0,2 4 1 16,-4 1 5-16,4 8 0 0,-2-1 1 15,0 9 1-15,1-3-4 16,-3 1 0-16,5 0-3 0,-3 1 1 0,3 0-1 16,-1-1-2-16,1 8 1 0,0 0-3 15,0 5-2-15,0-5-2 0,0 1-1 16,1-2 1-16,9-1 2 0,2 7 0 15,6 0 0-15,4 3-1 0,7 9 0 16,-1 2 0-16,-1 6 0 0,-1 3-1 0,-3 1 1 16,-4 4 2-16,3-1-1 0,-8 0 1 15,-1 1 0-15,-3-1-1 0,-4 0 7 16,-3 1-3-16,-3-3 4 0,0 2-6 16,-9-2 0-16,-2-1 1 0,-7-3-1 15,-2 0 2-15,-6-3-3 0,-3-1 0 16,-1-1-2-16,-1-3 1 0,2-1-1 15,2-3 2-15,11-3-2 0,6-1 1 16,6-3 0-16,4-2-12 0,-2 0-20 16,2 0-41-16,-1 0-111 0,1 0-83 0</inkml:trace>
  <inkml:trace contextRef="#ctx0" brushRef="#br0" timeOffset="664630.0167">10864 16619 365 0,'0'0'47'16,"0"0"-12"-16,0 0-9 0,0 0-8 16,0 0-4-16,0 0-4 0,0 0 0 15,0 0-2-15,0 0 0 0,-19-77-3 16,19 72-3-16,3-2 1 0,3-1-7 16,1 1 7-16,0 2 0 0,2-1-2 15,2 3 0-15,0 1-2 0,0-2-5 16,1 3 6-16,-1-1-2 0,0 2 0 15,3 2 4-15,-4 6-6 0,-1 3 6 16,-1 1-2-16,-3 5-2 0,-4 2 4 0,1 6-1 16,-2 0 1-16,-3-1-1 0,-5 0 2 15,0-3-1-15,-1-1 0 0,3-7 0 16,-1-1 0-16,4-4 0 0,-1-5 2 16,3 2 2-16,1-5 4 0,0 0 6 15,0 0-2-15,0 0-2 0,0 0-6 16,0 0-2-16,0-1 0 0,0-12 1 15,5-2-1-15,4-3 1 0,1 1-1 16,3-3-1-16,-3 3 0 0,2 0 3 16,-4 6-2-16,-3 3 2 0,-1 1 2 0,-1 2 0 15,-3 1-2-15,4-4-1 0,-2 3 1 16,-1 2-4-16,1-2 1 0,-2 5-1 16,0-2 0-16,0 2-2 0,0-2 0 15,0 1-1-15,0 1-2 0,0-1 0 16,0 1-3-16,0 0 1 0,0 0 3 0,-2 11 2 15,-1 8-1-15,-1 3-2 0,1 1-2 16,3 0-2-16,0-2-2 0,10-1-10 16,3-2-9-16,3-4-14 15,6-3-8-15,2-6-7 0,5-5-6 0,-1 0-22 16,8-5-14-16,-1-6-47 0</inkml:trace>
  <inkml:trace contextRef="#ctx0" brushRef="#br0" timeOffset="665469.9178">13182 13405 207 0,'0'0'46'0,"0"0"-6"0,0 0 0 15,0 0 2-15,0 0 2 0,0 0-6 16,0 0-8-16,0 0-10 0,0 0-5 16,-30-37-8-16,30 37-4 0,-8 0-3 15,-4 1 1-15,-9 12-2 0,-5 3 2 16,0 9-1-16,0 3-1 0,-1 4-2 15,-1 7 2-15,2 2-4 0,0 3 2 16,0 2 1-16,0 3 0 0,-1 1 1 0,1 0 0 16,0-1 3-16,1-2-1 0,3-5 2 15,2-2-1-15,5-5-4 0,1-5 0 16,4-3-1-16,1-4 1 0,-1 0 0 16,3-3 1-16,0-2-2 0,-2 0-1 15,0-1-4-15,4-5 0 0,-3 1-3 0,2 1 0 16,2-6-7-16,-3 5-7 15,3-5-9-15,-2 1-9 0,-3 3-8 16,-2 1-8-16,2-3-2 0,3-2-2 16,5-5 5-16,1-3 5 0</inkml:trace>
  <inkml:trace contextRef="#ctx0" brushRef="#br0" timeOffset="666209.9587">12618 13886 166 0,'0'0'49'0,"0"0"10"0,0 0-2 16,0 0-5-16,0 0-12 0,0 0-14 16,0 0-10-16,0 0-8 0,0 0-6 15,-2-41-10-15,2 41 1 0,0-2 3 16,0 2 4-16,0 2 14 0,0 11-5 15,0 7 5-15,0 5-4 0,0 2-4 0,0 0 0 16,-4 2-4-16,-1 0-1 0,-1 4 0 16,-3 1-1-16,0 2-1 15,-2 4 1-15,1-1-1 0,-1 2 1 16,0 0 0-16,1-2 0 0,1-7-1 0,-1-3 0 16,4-10 1-16,0 1 0 0,2-11 1 15,1-4 0-15,0 4-1 0,1-4 1 16,0-1 0-16,1 1 0 0,1-5 1 15,-2 0 0-15,2 0 0 0,0 2 2 16,-1-2 2-16,1 0 1 0,0 1 0 0,-2-1-1 16,2 0-1-16,0 0-2 0,-1 0 2 15,-1-1-2-15,-1-6 0 0,2-3-1 16,-2-7 0-16,3 5-1 0,0-6-1 16,0 1 0-16,7 2-1 0,-2 1 1 15,1 0 0-15,2 1-1 0,1 1 1 16,1-5 0-16,4 2-2 0,-2 2-1 15,5-2 1-15,1 0-2 0,2 0 1 16,0-2 2-16,-1-1-1 0,4 1-4 16,-3-1 2-16,-1 2-3 0,0-1 2 0,-3 2 2 15,3 1 0-15,-5 0 2 0,-2 6 2 16,-5 1-1-16,-4 6 2 0,-3 1-2 16,0-2 2-16,0 2-1 0,1 0-1 15,1-2 0-15,-1 2 1 0,1-1 1 16,-2 1 1-16,1-1 3 0,-1 1-2 0,2 0 1 15,-2-2-1-15,0 2 0 0,2 0-1 16,-2 0 1-16,0-1-1 16,2 1 0-16,-2 0-2 0,0 0 0 15,0 0 0-15,-6 0 3 0,0 0-1 0,-7 0 1 16,-7 0 0-16,10 0 2 0,-10 0 1 16,1 0 0-16,0 0 0 0,-4 0 0 15,0-3-3-15,2-4 0 0,6 4-2 16,-3-2-1-16,5-2 0 0,3 1-3 15,1 2 0-15,1-1-5 0,2 2-15 0,3 0-45 16,0 2-144-16,3 1-77 0</inkml:trace>
  <inkml:trace contextRef="#ctx0" brushRef="#br0" timeOffset="666844.2257">11554 16342 379 0,'0'0'63'16,"0"0"-15"-16,0 0-14 0,0 0-13 15,0 0-8-15,0 0-7 0,0 0-1 16,0 0-4-16,0 0-1 0,11-11 0 16,-1 5 2-16,8 0-2 0,5-2 1 15,4 2-1-15,2 1-3 0,0 1 1 16,-1-2-2-16,-1 3-1 0,-1 0-2 15,-1 0-5-15,-5 2-4 0,-1-1-10 16,0 2-21-16,-8 0-33 0,8 6-27 0,-8 0-22 16</inkml:trace>
  <inkml:trace contextRef="#ctx0" brushRef="#br0" timeOffset="667045.4473">11612 16534 334 0,'0'0'71'16,"0"0"-14"-16,0 0-18 0,0 0-15 0,0 0-8 15,0 0-4-15,0 0-1 0,0 0 0 16,0 0-4-16,0 0-4 0,79 20-7 16,-53-17 0-16,5 1-12 0,-1-4-17 15,0 0-52-15,6 0-76 0,-4-2-108 16</inkml:trace>
  <inkml:trace contextRef="#ctx0" brushRef="#br0" timeOffset="669606.1403">12670 16243 202 0,'0'0'50'16,"0"0"3"-16,0 0 0 0,2-77 0 16,-2 63-7-16,0-6-16 0,0 8-11 0,0 1 3 15,0 1-5-15,-2 5-1 0,2 0-3 16,0 5-7-16,-1-1-1 0,1 1-4 16,-2 0 0-16,-2 0-1 0,-3 0 0 15,-1 11 0-15,0 4-1 0,2 3 0 16,5 4-1-16,-1 2 1 0,2 0 2 15,0 3-1-15,0-2 0 0,0-1-2 16,2-2 1-16,-1-7-1 0,5 1 0 16,1-2 1-16,-3-5 1 0,2 6-1 15,-3-6 2-15,0-4-1 0,1 2-1 0,-1-4 0 16,1 1 1-16,-1 0 0 0,-3-4 3 16,0 0 1-16,0 0 1 0,2 0-2 15,-1 0 0-15,1 0 0 0,-1-11 1 16,3-7 1-16,-1-4-2 0,0-3-1 15,-1 1-1-15,-1-4 1 0,-1 1 0 0,0 0 1 16,0-2-2-16,0 0 1 0,0 0-2 16,-3 2 2-16,0-1-1 0,0 5 1 15,2 6-1-15,-2 0 3 0,2 8 1 16,-1 3 2-16,2 1 0 0,0 5-1 16,-3-5-2-16,2 3-4 0,-1-3-3 15,0 1 0-15,2 4 0 0,-2 0 1 16,-1 9 2-16,0 5 0 0,-1 8 0 15,1 1-2-15,3 1 1 0,0 0-1 16,0-1 0-16,0 1-1 0,9 1 1 0,-1-6-1 16,1 1 0-16,1-3 1 0,3-2 2 15,3-3-3-15,1-1 4 0,2-4-2 16,-4-2 1-16,4-3 1 0,1-2-2 16,1 0 1-16,7-7 0 0,-5 0-1 15,-1-4 1-15,-1-4-1 0,-3-2 0 0,1-4 1 16,-5 0-2-16,-1-4 1 15,-3 3-1-15,-2-1 3 0,-4 6 0 16,-3-1 1-16,-1 1-2 0,-4 1-1 16,-3-4 0-16,-1 8 1 0,-2 3-1 0,-3 1 1 15,5 3 0-15,-1 3 0 0,-4-1 0 16,9 3 1-16,-8 0-2 0,-2 0 1 16,3 10 0-16,1-2-2 0,2 4 0 15,5 3-1-15,3 3-1 0,0 5 0 16,0-2 2-16,4 4-1 0,8-3 1 0,1 3-5 15,2-2-4-15,3-3-5 0,2-3-6 16,2-2-22-16,-2-1-17 16,0-2-22-16,2-3-23 0,-6-2-6 15,1-3-20-15</inkml:trace>
  <inkml:trace contextRef="#ctx0" brushRef="#br0" timeOffset="670482.9296">13263 16420 275 0,'0'0'62'0,"0"0"-5"0,0 0-4 16,0 0-12-16,0 0-7 0,0 0-8 15,0 0-7-15,0 0-7 0,0 0-2 16,0 0-5-16,0-30-5 0,0 27-2 15,0 3-1-15,0 0 1 0,-6 0 2 0,-1 10 1 16,0 5 0-16,-4 7-3 0,-1 3 1 16,1 0 5-16,3 3-5 0,-2 1 6 15,1-2-5-15,2-1 0 0,1-8 1 16,0-1 0-16,3-6-1 0,2-7 0 16,-2 2 1-16,3-6 2 0,0 0 3 15,0 0 2-15,0 0-2 0,0 0-2 16,0 0-1-16,0-7-1 0,3-9 3 15,3-2 0-15,1 0-2 0,-1-1 1 16,-2-5-2-16,2-2-6 0,0 1 5 0,-1 0-5 16,0 1 5-16,-4 6-1 0,3 8 1 15,-2 7 0-15,-2 3 0 0,0-2 0 16,0 2-2-16,0-2-3 0,1 1 1 16,-1 1 1-16,0 0 2 0,2 0-1 15,-1 0 2-15,4 8-3 0,1 6 0 16,2 4-2-16,-1 2 0 0,2-2 7 15,4 4-7-15,0 0 3 0,1 0-7 0,-1-3-6 16,-1 0-11-16,-2-2-19 16,0-5-27-16,-5-5-37 0,-1 6-7 0,-1-9-31 15</inkml:trace>
  <inkml:trace contextRef="#ctx0" brushRef="#br0" timeOffset="670680.3999">13052 16602 300 0,'0'0'74'0,"0"0"-16"15,0 0-13-15,0 0-22 0,0 0-14 16,0 0-9-16,0 0-3 0,0 0 2 16,0 0-3-16,0 0-15 0,77-57-1 15,-44 54-13-15,4 1-20 0,1-2-8 16,-2-1-32-16,2-1-23 0</inkml:trace>
  <inkml:trace contextRef="#ctx0" brushRef="#br0" timeOffset="671445.9194">13713 16159 578 0,'0'0'41'15,"0"0"-12"-15,0 0-8 0,0 0-8 16,0 0-7-16,0 0-4 0,0 0-1 16,0 0-3-16,0 0-2 0,-29-28 2 15,26 29 1-15,3 13 1 0,0 6 3 16,-3 5-4-16,3 0 1 0,0-3-3 0,-1-5 0 15,-2 0 1-15,1-5-3 16,1-6 0-16,1 0-1 0,0-6 1 16,-2 0 3-16,2 0 2 0,0 2 1 0,-1 0 0 15,1-1 4-15,0 0-1 0,-2 1-2 16,2-2 1-16,-1 0-3 0,-4 0-2 16,0-8 1-16,-1-7-1 0,0-6 1 15,5-1 2-15,-1-2-1 0,2 1 1 16,0 1-2-16,0-1 3 0,0 6-1 15,2 0 1-15,-1 7 1 0,-1 4 0 0,2 1-1 16,-2-2 0-16,1 5-1 0,1-4-2 16,-1 2 1-16,-1 4-3 15,0-2 0-15,0 2 2 0,6 0 0 0,7 0 2 16,0 0 0-16,9 5-1 0,-4 4 0 16,-2 6-1-16,1 2 1 0,0 3-1 15,0 0 1-15,-3 2-2 0,4 1 0 16,-5-1-1-16,1 1-5 0,1 0 0 15,0-5-2-15,0 0-3 0,1 0 4 0,-2-5-6 16,-2-3-8-16,1 2-7 0,-4-7-13 16,-2 0-6-16,6-1-2 0,-9-3 4 15,1 3 13-15,-5-4 13 16,3 0 9-16,1 0 7 0,3-7 0 0,-1 0 2 16,-5-5 5-16,-1-6 2 0,0-2 4 15,-1-7 5-15,-5-1 1 0,-4 1 12 16,1 0 3-16,-3 1 1 0,1 0 4 15,-1 1-3-15,1 3-2 0,1 1-1 16,0 1-7-16,2 6-3 0,1 2-2 0,3 4 2 16,1 4 0-16,3 1-6 0,0 3-4 15,0-1-6-15,0 1-3 0,0 0 0 16,0 0 0-16,0 0 0 0,0 1-2 16,0 10-2-16,3 7 1 0,3 5 0 15,1-1 1-15,-3 3-1 0,2 2 1 0,-3 2-7 16,0-1-8-16,-2 2-10 15,2-2-38-15,-3-4-41 0,0-2-44 16</inkml:trace>
  <inkml:trace contextRef="#ctx0" brushRef="#br0" timeOffset="672051.9862">14264 16287 515 0,'0'0'22'0,"0"0"-11"0,0 0-5 0,0 0-2 16,0 0 0-16,0 0 2 0,0 0-2 15,-87 68-1-15,75-45-3 0,2-1-1 16,2-2-1-16,0 0 1 0,4-5 4 16,1-2-4-16,2-4 5 0,-1-3-4 15,2-2 0-15,0-4 2 0,-1 0 2 16,1 0 3-16,0 3 7 0,-2-3 6 15,2 2 1-15,-1-2-2 0,1 0-12 16,-2 0 1-16,1 0-8 0,-2-12 5 0,2 0-1 16,-1-7-3-16,2-2 1 0,0-2 0 15,3-7-2-15,4 0 0 0,-1 0 1 16,4-1 0-16,-2 5 2 0,1 4-2 16,-3 6 0-16,-3 7-1 0,2 2-2 15,-4 2 1-15,1 0 2 0,-1 2-3 0,-1 3 1 16,7 0 0-16,0 0-2 15,4 10 1-15,3 3 0 0,-4 7 2 16,2 1-1-16,-2 2 0 0,0 3-1 16,-1 1 0-16,-1 0 1 0,1 2 1 0,0 1-1 15,-1-2 0-15,2-1 4 0,-1 0-6 16,0-2 6-16,1-4-7 0,-6-5-5 16,5-5-7-16,-3-6-9 0,-3-2-14 15,0 0-13-15,-3-3-19 0,0 0-39 16,0 0-16-16,1 0-74 0</inkml:trace>
  <inkml:trace contextRef="#ctx0" brushRef="#br0" timeOffset="672247.7566">14118 16434 483 0,'0'0'46'0,"0"0"-20"0,0 0-17 16,0 0-4-16,0 0-2 0,0 0-2 16,0 0-5-16,0 0-4 0,98-44-15 15,-68 40-32-15,-1-1-57 0,6 2-101 16</inkml:trace>
  <inkml:trace contextRef="#ctx0" brushRef="#br0" timeOffset="672431.3375">14583 16405 429 0,'0'0'-17'0,"0"0"-46"0,0 0-123 15</inkml:trace>
  <inkml:trace contextRef="#ctx0" brushRef="#br0" timeOffset="673618.6199">10721 17178 324 0,'0'0'50'0,"0"0"6"0,0 0-11 0,0 0-10 16,0 0-12-16,0 0-10 0,0 0-8 16,0 0-5-16,0 0-1 15,-13-32 2-15,11 34-2 0,2 12 1 0,-1 5-4 16,1 8 2-16,0 2 17 0,0 1-2 16,0 2 4-16,1-1-5 0,2 1-15 15,0-9 2-15,0-5 1 0,-2-8 0 16,2 1 2-16,-1-8 1 0,-1 1-2 15,1 1-1-15,-2-5 4 0,0 0 0 16,0 0 1-16,0 0 2 0,1 2 1 0,-1-2-2 16,0 0 1-16,0-7-2 0,0-5-1 15,0-6-3-15,-4 0-2 0,-1-6-9 16,1 1 8-16,1 0-10 0,-1 2-1 16,0-2 12-16,1 8-14 0,1-2 15 15,1-1-4-15,1 1 2 0,0-7-2 0,0 6 1 16,6 0 1-16,4 2-2 15,-3 6 3-15,3 2-3 0,0 5 0 16,2-1 1-16,5 2-3 0,-1 2-1 16,10 0 3-16,-3 9 2 0,-1 2-1 0,0 3 7 15,-1 1-5-15,-2 5-1 0,0-1 2 16,-2 4-1-16,-4 2 17 0,-4 2-4 16,-1 3 3-16,-5-2-3 0,-3 1-12 15,-3-1 0-15,-9-2 0 0,-3-2-1 16,-4-3 0-16,-2-3 1 0,-1-1-1 0,-4-5 2 15,-3-1 0-15,-3-2-1 16,3-4 0-16,2 0 0 0,7-1-2 16,6-3-2-16,4-1-12 0,5 0-11 15,-7-1-52-15,5-3-64 0,5-8-107 0</inkml:trace>
  <inkml:trace contextRef="#ctx0" brushRef="#br0" timeOffset="674218.7714">11123 17383 451 0,'0'0'53'0,"0"0"-24"16,0 0-6-16,0 0-7 0,0 0-9 15,0 0 1-15,0 0-7 0,0 0-6 16,0 0 0-16,0 0-1 0,-9 8 2 15,9-7 1-15,0 0 1 0,0 7 2 16,0-5-1-16,3 6 0 0,0-2 1 0,1 2-4 16,1-2 0-16,-4-3-2 0,6 1-1 15,-4-3 0-15,1-1 6 0,7-1 2 16,0 0-1-16,5-5 3 0,6-5-8 16,-5 1 3-16,0-2-1 0,-5 4 2 15,1-2 5-15,-1 2-2 0,-5 0 5 0,1 1-1 16,-3 4 2-16,-5 2 1 0,3-1-3 15,0-4 0-15,0 2 0 16,-2 2 1-16,-1 1 1 0,0-2 0 16,0 2 1-16,3 0-3 0,-3 0 2 0,1 0 1 15,4 0 1-15,3 6 3 0,1 6-4 16,4 5-5-16,-3 3-4 0,0 2-5 16,-1 1 6-16,-1 5 0 0,0 1 1 15,-1 4 6-15,-4 2-7 0,0 0 1 16,1 0-4-16,-4-3 0 0,2-2 0 0,-2-1 6 15,0-9-3-15,0 1 1 0,0-9-2 16,0 0-1-16,-2 0 3 16,1-7 7-16,-2 1-3 0,-1-6-1 15,-1 1 1-15,-5-1-5 0,-1 0 1 0,-1 0 1 16,-5-7-2-16,5-4-2 0,-4-5 2 16,5-1 1-16,3 4 2 0,4-3-1 15,2-1-1-15,2 0-6 0,0-3 0 16,2-2 0-16,7 2-1 0,4-1 2 15,1 0-6-15,4-2-2 0,2 1-4 0,0 8-15 16,-1-6-49-16,1 2-56 0,3 1-131 16</inkml:trace>
  <inkml:trace contextRef="#ctx0" brushRef="#br0" timeOffset="674580.923">12147 17316 582 0,'0'0'37'0,"0"0"-19"15,0 0 3-15,0 0-7 0,0 0-6 16,0 0-6-16,0 0-2 0,0 0-4 16,0 0 0-16,-16-12 2 0,23 5-1 15,9-3 2-15,4 0-2 0,2 2-5 16,-5 4-5-16,-1-1-10 0,-4 4-17 0,1 1-19 15,-2 0-42-15,2 0-27 16,2 0-51-16</inkml:trace>
  <inkml:trace contextRef="#ctx0" brushRef="#br0" timeOffset="674759.038">12041 17518 429 0,'0'0'76'0,"0"0"-23"0,0 0-20 16,0 0-17-16,0 0-10 0,0 0-4 16,0 0-3-16,0 0-4 0,85 5-3 15,-54-8-14-15,2-2-26 0,-1-4-67 16,4 1-80-16</inkml:trace>
  <inkml:trace contextRef="#ctx0" brushRef="#br0" timeOffset="676826.0328">13272 17081 128 0,'0'0'51'0,"0"0"-4"16,0 0 0-16,0 0 0 0,0 0 0 16,0 0-3-16,0 0-12 0,0 0-12 15,0 0-8-15,-29-37-8 0,27 37-3 16,-1 0-1-16,-3 8-1 0,2 8 0 16,-3 3 1-16,4 4 0 0,0 0 4 15,2 2-2-15,-1 0 2 0,2 0 12 16,0-8-15-16,0 0 13 0,0-5-14 15,0 1 3-15,0-3-3 0,0-6 2 16,2 2 0-16,-2-6 1 0,0 0 5 0,0 0 3 16,1 3 8-16,-1-1 0 0,0-2-3 15,2 0-2-15,-2 0-10 0,0-5-2 16,1-10-1-16,-1-6-17 0,2-8 16 16,-1 2-11-16,1 1 11 0,1 0 2 15,-1 3-2-15,-2 1-3 0,3 2 2 0,-2 2 1 16,1 2 1-16,1 8 2 15,-2 1-2-15,1 3 1 0,-2 4-3 16,0-2-1-16,0 2-2 0,1 0-4 16,-1 0 3-16,6 0 2 0,3 2 2 0,4 9 1 15,3-1 3-15,1 7-2 0,-1-2 4 16,3 5-3-16,-2-5-2 0,-1 5 0 16,4-5-1-16,-1 0-1 0,1 0 0 15,2-1-3-15,-2-1-1 0,2-1 13 16,-3 2-16-16,-2-2 17 0,-4-4-14 15,-6-1-1-15,1-5 1 0,-4 0-2 16,-1 1 1-16,2-1 3 0,-5-2 3 16,0 0 4-16,0 0-2 0,2 0-4 15,-2-2-2-15,0-11-16 0,0-6 13 0,0-4-12 16,-6 0 14-16,2 1-5 0,1-3-1 16,0 0-3-16,-1-3-2 0,-1-3 8 15,2 1 7-15,-1-2 4 0,-1 0 2 16,0 4 3-16,1 2-1 0,-1 2 6 15,2 9 0-15,-1-2 0 0,1 6 0 0,0 0-1 16,-2 3 3-16,3 1 0 0,1 3 1 16,1 4-6-16,-2-2-1 0,2 2-5 15,0 0-5-15,-1 0-1 0,1 0-1 16,0 0 1-16,0 14 3 0,0 8 1 16,4 10 1-16,2 3-2 0,-2 2-2 15,-1 2-1-15,3-5-2 0,0 0-3 16,-2 0-5-16,3-4-5 0,0 1-1 15,-1-4 3-15,2 0-40 0,-4-5-30 16,4-2-57-16</inkml:trace>
  <inkml:trace contextRef="#ctx0" brushRef="#br0" timeOffset="677508.5375">13911 17110 413 0,'0'0'53'0,"0"0"-15"0,0 0-9 16,0 0-11-16,0 0-8 16,0 0-7-16,0 0-3 0,0 0-2 15,0 0 1-15,-10-15 1 0,5 15 0 0,0 10 0 16,-4 7 0-16,-4 4 0 0,4 4 1 16,0-1 13-16,-2 1-14 0,2 1 14 15,-1-2-13-15,4-1-1 0,-2-5 11 16,3-6-11-16,1-2 9 0,4-5-8 15,0-5 0-15,-1 0 1 0,1 0 2 0,0 1 4 16,-2-1 1-16,2 0 1 0,0 0-10 16,0-3 5-16,0-11-10 0,0-10-6 15,3-4 13-15,3 1-14 16,0 2 14-16,2-3-1 0,1 1-1 0,-2 3 0 16,1 1 1-16,-3 8 2 0,2 0-1 15,-4 4 1-15,-1 7-2 0,1-1 2 16,-3 5-3-16,0 0 1 0,0 0-2 15,1-3-2-15,-1 1 1 0,2 0-2 16,-2 2 1-16,1 0 1 0,2 0 2 0,4 2 0 16,0 8 2-16,2 3 1 0,1 4-1 15,-1 0 0-15,-2 1-3 0,3-2-1 16,-1 3 1-16,-1-4-3 0,0 4 3 16,-1 1 15-16,-1 0-15 0,1 3 14 15,-4-8-6-15,0 4-9 0,-2-2 9 16,-1-4-12-16,0 6 2 0,0-5 4 15,0-10-1-15,0 7 0 0,0-7-2 16,0 1 0-16,-1 1 2 0,-4-5-4 16,1 1-6-16,-3 0-12 0,-2-1-16 0,-4-1-28 15,-3-3-18-15,-3-7-32 0,5 0-10 16,4-2-18-16</inkml:trace>
  <inkml:trace contextRef="#ctx0" brushRef="#br0" timeOffset="677680.5068">13778 17270 371 0,'0'0'71'0,"0"0"-20"16,0 0-16-16,0 0-16 15,0 0-5-15,0 0-1 0,0 0-4 0,0 0-15 16,0 0 9-16,90-37-16 0,-69 35 9 16,4 1 2-16,-1 1-6 0,1 0-6 15,4 0-13-15,-2-3-23 0,2 3-36 16,-1-2-44-16,-1 1-103 0</inkml:trace>
  <inkml:trace contextRef="#ctx0" brushRef="#br0" timeOffset="677871.9206">14265 17304 500 0,'0'0'0'0,"0"0"-11"15,0 0-22-15,0 0-49 0,0 0-164 16</inkml:trace>
  <inkml:trace contextRef="#ctx0" brushRef="#br0" timeOffset="707131.4885">16437 16346 103 0,'0'0'35'0,"0"0"2"16,0 0-6-16,0 0-8 0,0 0-7 16,0 0-7-16,0 0-5 0,0 0-2 15,0 0 2-15,0 0-2 0,0-8-1 16,-13 6 0-16,-3 0 0 0,-4 2 1 15,2 0 4-15,-2-1-3 0,-1 1 2 0,-2-2-2 16,-4 2-2-16,0-3 2 0,2 2 2 16,1-1-3-16,-1 0 1 0,2 2 0 15,0-4-1-15,1 0 7 16,1-1 3-16,6 2 1 0,-1-2-1 0,0 3 1 16,5-2-6-16,-7-1 2 0,8 4-1 15,3-1-2-15,3 1-2 0,4 1 1 16,-2-1-4-16,2 1 0 0,-1 0-1 15,-1 0-2-15,1 0 0 0,-2 0-3 16,3 0 4-16,0 0 0 0,-1 0 5 0,1 0 1 16,0 0-2-16,5 4 1 0,8 7-3 15,3 3 0-15,0-2 0 0,-1-1-1 16,-2 3-1-16,1 0 1 0,-2 3-2 16,1 0 3-16,-2 3-2 0,-2 0 1 15,1 3 3-15,-3 4-4 0,1 1 4 16,-4-1-1-16,-1 0-5 0,-2 0 4 15,-1-1-1-15,0-1-1 0,-1-2 2 16,-5-2 1-16,0-2-2 0,0-5 2 16,2-1 1-16,0-5 2 0,2-4 4 0,0 0-1 15,2-4 2-15,-2 0-1 0,2 0-1 16,0 3-1-16,-1-3-1 0,1 2-3 16,-2-1 0-16,2 0 0 0,-1 3-3 15,1-4 2-15,-2 1-4 0,2 1-1 16,-1 0 0-16,1-1 1 0,0 6-1 0,0 0 1 15,0 5-2-15,1 3 1 0,5 0-1 16,5-1 0-16,3-1-1 0,1-5-6 16,1-2-1-16,5 0-4 15,2-1-9-15,-1 1-17 0,2-2-32 0,1-2-27 16,1-2-55-16</inkml:trace>
  <inkml:trace contextRef="#ctx0" brushRef="#br0" timeOffset="707907.113">16683 16545 398 0,'0'0'47'0,"0"0"-13"16,0 0-8-16,0 0-11 0,0 0-9 15,0 0-4-15,0 0-2 0,0 0-3 16,0 0 2-16,-17-18 2 0,17 31-3 16,0 4 2-16,0 0 0 0,0 1-1 15,0 1-1-15,0-7 2 0,0 9 0 0,0-3-1 16,0-3 0-16,0 2 0 15,0-5 1-15,-2-7 0 0,2 1 0 16,0-6 2-16,-1 0-1 0,1 0 5 16,0 1 5-16,0 1 4 0,0-2 0 0,-2 2-4 15,2-2-2-15,-1-11-7 0,-1-6 3 16,1-5-1-16,1-3 1 0,0 2 1 16,0 0-2-16,0 6-1 0,0-2 0 15,0-1-2-15,0 6-4 0,0 1 4 16,1 8-6-16,-1 5 5 0,0-1-3 0,0 1 0 15,2-2-1-15,-2 2 1 0,6-3 9 16,-2 3-6-16,9 0 3 0,0 0-6 16,-3 11-1-16,6 1 2 15,-4 3 1-15,-4 3 1 0,2 0-1 0,-1 0-1 16,-4-4 0-16,1 2-2 0,-3-1 0 16,0-5 1-16,0 6 0 0,-1-7 1 15,-1-5 0-15,1 3-1 0,-2-7 1 16,0 0 3-16,0 0 2 0,1 0 0 15,-1 1 1-15,2-1-1 0,-1-1 0 0,-1-12 0 16,4 3 0-16,-2-10 0 0,-1 2 2 16,-1-2 0-16,0-6 2 0,0 4-2 15,0 3-5-15,0-1 5 16,0 8-2-16,0-3 2 0,0 3 0 0,0 3-2 16,2-3 1-16,0 7-1 0,-2-1 1 15,2 3-3-15,-2 3-1 0,0-3-1 16,0 3-1-16,0-1 0 0,1 1-2 15,-1-2 2-15,5 2 0 0,3 0 3 16,3 9 1-16,3 8 0 0,-2 2 3 0,-1 7-5 16,-1 2 5-16,-1 3-5 0,-2-2-2 15,3 1 2-15,-1 1-4 16,0 0 1-16,2 0-5 0,1 4-2 0,1-3-7 16,0 3-11-16,0-2-29 0,4-1-44 15,-1-3-71-15</inkml:trace>
  <inkml:trace contextRef="#ctx0" brushRef="#br0" timeOffset="708666.9786">17240 16779 388 0,'0'0'63'0,"0"0"-14"0,0 0-16 16,0 0-12-16,0 0-11 0,0 0-4 15,0 0-3-15,0 0-4 0,0 0-2 16,0 0-2-16,0-18 2 0,0 18 3 15,0 7 0-15,1 8 0 0,3 9 0 16,-1 4-2-16,-3 2 1 0,0 2 0 0,0 2 0 16,0-1 0-16,-1-4 0 0,-2-6-1 15,0-13 0-15,3 1-2 0,0-5 2 16,-1-1 0-16,1 1 3 0,0-6 2 16,-2 0-1-16,2 0 2 0,0 0-3 15,-3 0-1-15,-4-14 1 0,1-6 1 0,-1-4 0 16,0 1 1-16,1-4 0 15,-1 3 2-15,1-4-2 0,0 1-1 16,0 0-2-16,2 1 2 0,1 6-1 16,1 0 1-16,2 7-2 0,0 0 1 0,0 0-2 15,0 3 0-15,2 2 1 0,4 2-2 16,6 0 2-16,3-1-1 0,6 6-1 16,2-2 1-16,1 3-1 0,-1 3 1 15,-2 5 0-15,1 2-2 0,-2 4 1 16,-3 1 0-16,0 3-3 0,-3 0 0 0,-4 4-1 15,0 2 1-15,-3-1 2 0,-3 1 2 16,-1-6 0-16,-3-1-2 16,0 1 4-16,0-6-2 0,-4 4 1 15,-3-3 0-15,-4-4 0 0,-3 3 0 0,-1-2 0 16,-3-3-4-16,-1-1-11 0,0 0-28 16,-1 2-31-16,7-4-57 0,-3 3-80 15</inkml:trace>
  <inkml:trace contextRef="#ctx0" brushRef="#br0" timeOffset="709071.2683">17913 16569 412 0,'0'0'48'0,"0"0"-17"0,0 0-10 15,0 0-10-15,0 0-6 0,0 0-1 16,0 0 3-16,0 0-3 0,0 0-2 16,22-13-1-16,3 8-3 0,-1 3-1 15,1 1-2-15,1 1-3 0,-3 0-4 16,2 0-9-16,-4 0-3 0,-6 1-15 0,2 6-26 15,-7-4-50-15,2 3-62 0</inkml:trace>
  <inkml:trace contextRef="#ctx0" brushRef="#br0" timeOffset="709266.1474">17966 16705 399 0,'0'0'57'0,"0"0"-20"16,0 0-15-16,0 0-9 0,0 0-10 16,0 0-6-16,0 0-3 0,0 0-2 15,0 0-6-15,81 2-6 16,-57-2-13-16,2 0-24 0,-1 0-44 0,4-1-18 16,-2-4-51-16</inkml:trace>
  <inkml:trace contextRef="#ctx0" brushRef="#br0" timeOffset="709728.3997">18603 16468 473 0,'0'0'44'16,"0"0"-10"-16,0 0-11 0,0 0-6 15,0 0-7-15,0 0-1 16,0 0-3-16,0 0-1 0,0 0-2 16,0 0 0-16,-27-48-2 0,27 48 0 0,-2 0-3 15,0 0 2-15,-6 0-2 0,-2 10 2 16,0 4 3-16,1 2 2 0,2 1-5 16,-1 1 3-16,2 0-5 0,0 0-1 15,3-4 1-15,0 2 0 0,2-5 0 16,-1 1 1-16,1 1-2 0,1-1 0 0,0 4 2 15,0-5-3-15,4 3 1 0,-1-5-1 16,4-3-1-16,4 2 2 16,-3-4 2-16,7-1 0 0,2-3 2 15,0 0 1-15,5-3 0 0,-2-9 3 0,-4-2-2 16,-2-1 1-16,-3-2 1 0,-3-1-1 16,1-2 3-16,-5-2 1 0,-1-3-1 15,-3 3-3-15,0-3 4 0,-1 3 0 16,-8 1 4-16,0 4-2 0,-1 2-3 15,-4 1-4-15,-1 6-3 0,4-1-2 0,-8 6-4 16,-3 3-2-16,-1 3-14 0,-7 9-26 16,7 5-60-16,-1 3-122 0</inkml:trace>
  <inkml:trace contextRef="#ctx0" brushRef="#br0" timeOffset="716063.0892">16136 11567 5 0,'0'0'13'0,"0"0"6"0,0 0 5 0,0 0 1 16,-78-82-1-16,62 63-1 0,1 1-5 0,-2 0 2 15,2-1 1-15,0 4-7 0,1-3 0 16,1 4 0-16,-1-1-3 0,2 2 1 16,3 3-3-16,2 0-1 15,0 3-1-15,1-1 0 0,1-1 0 0,1-1 0 16,0 1-2-16,1-2-4 0,0 1-1 16,1-3-2-16,2-7-2 0,0 6 4 15,0-6-2-15,0 2 3 0,2 1-2 16,4-4 1-16,-1 2 0 0,3-1 0 15,2 0 1-15,0 0-3 0,3 0 3 0,0 2-1 16,0-1 0-16,3-1 1 0,-2 0-1 16,4 2 0-16,-2 0-2 0,1 1 0 15,-1 0-1-15,6 3 2 0,-2 1 1 16,2 1 0-16,2-1-1 0,2 3-5 16,3 1 2-16,1 0 2 0,1 0-1 15,1 1 3-15,-1 2 0 0,-2 1-4 16,0 1 3-16,-1 2 0 0,-1 2-1 15,-2 0 2-15,1 0-1 0,1 4 1 16,-1-1-1-16,2 6 0 0,-2 0 0 0,0 3 0 16,-4 1-1-16,-1 3 1 0,-1 0 1 15,-1 6 0-15,0-1 0 0,-1 4 1 16,0 2 1-16,1 0-1 0,0 0-1 16,-2 2 0-16,1 0-1 0,-3 0 1 15,0 1 0-15,-2 0 0 0,-3 1 0 0,-3 1 0 16,2-2 1-16,-5 1-1 0,-2-3 0 15,-2-1 0-15,0 1 0 16,-3-1 1-16,-7 2 0 0,-2 0 1 16,-1 1 0-16,-4 0-2 0,-3 3 1 0,-1-5 0 15,-2 1 0-15,-1-3 3 0,-1-4-1 16,0-2 0-16,-1-5-1 0,0-1-1 16,3-3 1-16,2-4-2 0,0 0 0 15,0-3-2-15,-2-1 1 0,5 0-4 16,-2-3-2-16,0 0-10 0,4-2-32 0,-3-3-43 15</inkml:trace>
  <inkml:trace contextRef="#ctx0" brushRef="#br0" timeOffset="717849.9276">18722 10717 4 0,'0'0'3'15,"0"0"3"-15,0 0 0 0,0 0 3 16,0 0 4-16,-81 36 1 0,71-34 3 15,-2 0 0-15,-8-1-2 0,6-1-3 0,-5 0-2 16,0 0 0-16,7 0 5 0,-6 0-1 16,2-3-4-16,-2-1-2 0,-3-3 1 15,6 2 1-15,2-1 3 0,-1-2-2 16,2 0-5-16,-1-2-3 0,3 1 4 16,3 4 0-16,4 3 2 0,-6-6-2 15,6 5-4-15,-4-3 0 0,0 0-1 16,-3-2-1-16,-2-1-1 0,5 4 1 15,-6-6-1-15,1 4 0 0,1-2 0 16,-1 1 0-16,1 1 0 0,-1-1-1 16,3 3 4-16,-2-5 0 0,3 4 3 0,0-1 1 15,-2-7-5-15,-2-1-3 0,2-5-1 16,0 0 1-16,1-1 4 0,-1 0 2 16,3 1-1-16,1-3 0 0,-1 2-5 15,1-3 2-15,-1-1-1 0,3 1 1 0,1-2 0 16,0 0 0-16,1 8 1 15,1-3-1-15,1 2 0 0,0-1-1 16,0-2 1-16,0 4 1 0,4 1 1 16,1 2 0-16,3-4 0 0,2 1-5 0,1 0 0 15,4 2 1-15,0-1-1 0,5-1 2 16,1 1 0-16,3 1-3 0,0 0 0 16,2 1 0-16,2 0 0 0,-1-1 2 15,1 0 0-15,0 0-1 0,-1-1 2 16,0 0-2-16,-1 3 3 0,-4 5 0 0,-6 0-1 15,-6 6 2-15,-6 2-4 0,1-1 1 16,6 2-1-16,5 0 1 0,7 0 1 16,-1 0 1-16,1 8 1 15,3-1-2-15,0 4 1 0,0 0 2 0,-1 2-2 16,1 2 2-16,0-1-1 0,0 1-2 16,0 2 0-16,1-1 0 0,0 0-2 15,2 1 1-15,-2 0 1 0,0 1-1 16,-1 3 1-16,-3 0 0 0,-2 0 0 15,-1 2-1-15,-3 0 1 0,-4 3 1 0,-2 1 0 16,-1 2 2-16,-3 1-1 0,-3 1-2 16,-1 1 1-16,-3-2-2 0,0 0 1 15,0-1 1-15,0-2-1 0,-1-1 0 16,-2-3-1-16,1-6 2 0,1 1-3 16,-1 0 3-16,-1 0-1 0,1 7 0 15,-4-4 1-15,-1-2-1 0,-3 4 0 16,-4-2 0-16,-1 2 0 0,-5-2-1 15,0 1 1-15,-3-2 0 0,2-2-2 16,-1-1-1-16,-1 0-5 0,0 0-12 0,-2 3-27 16,-1-2-32-16,1 5-46 0</inkml:trace>
  <inkml:trace contextRef="#ctx0" brushRef="#br0" timeOffset="719526.0476">17932 11187 3 0,'0'0'7'0,"0"0"1"0,0 0-1 0,0 0 3 16,0 0-3-16,0 0 1 0,0 0 2 16,-84 36 0-16,74-34 1 0,0 1 2 15,6-2 0-15,-9 1 2 0,7-2-4 16,-7 0 0-16,0 1-1 0,0-1-2 15,-1 0 9-15,1 0 0 0,-1 0-1 0,2 0-1 16,0-1-4-16,-1-4-2 0,-3 1 2 16,5 1-1-16,-5-4-4 0,1 2 0 15,4-2-5-15,-8-3 2 0,4 1-5 16,4 1 4-16,-2 0-1 0,0 3-1 16,3-1 1-16,-5-2 0 0,2 0 0 0,-3-1 0 15,0-2 1-15,-1 1 0 16,1-1 0-16,2 1 1 0,-2 1 4 15,4 1 2-15,0-1 0 0,-2-2-1 16,1 1-4-16,-4-4-1 0,4 0 2 0,-2 1 0 16,4-1-2-16,0 0-1 0,2-1 1 15,-2-3-2-15,2-2 1 0,0-1-1 16,-2 0 2-16,4-2-3 0,0 1 2 16,0 1 0-16,1 0 2 0,2 1-2 15,1-1-1-15,0 1-1 0,0-1 0 16,0 0 2-16,0 0 0 0,0-2-1 15,2 9 0-15,-1-7-1 0,2 0 1 16,0-1 2-16,0-6-4 0,0 2 1 16,6 0-2-16,-2 2 1 0,2 1 1 0,0 0 1 15,1 3 1-15,-2 1-2 0,2 1 0 16,0-2 1-16,0 2-1 0,5-2 0 16,-2-1 0-16,2-1-1 0,-1 3 1 15,-4 3 0-15,1 3-1 0,-1 1-1 16,0 4 0-16,2-6-1 0,-1 3 3 0,-2 4-1 15,6-2 0-15,-2 0 1 0,-3 4 0 16,6-2-2-16,-6 2-2 16,-4 2 1-16,2 2-1 0,-1-3 3 15,0 3 1-15,8-3 4 0,2 1-4 0,2-2 3 16,3 1-1-16,1-2-2 0,0 2 2 16,-1 0-2-16,4 0 0 0,2 0 2 15,-1 1-2-15,1 1 0 0,1 1 0 16,0 1-2-16,-1 0 0 0,-1 0 2 15,-3 0 0-15,0 3 2 0,1 2-4 0,-5 0 2 16,2 0-1-16,-4 3 0 0,0-1 0 16,0 3 0-16,1-2 0 0,-3 4 1 15,6-4 0-15,-5 2 0 16,1-1 0-16,-1 4 0 0,2-2 1 0,-3 0-1 16,1-1 0-16,-2 0 0 0,2 3-1 0,-3-1 1 15,0 2 0-15,1 2 0 16,-2 1 0-16,2 3 2 0,-1 0-2 15,-2 1 0-15,1 0-1 0,-2 1 0 16,1 0-2-16,0 3 6 0,-1 0-1 0,0 3-1 16,-1-3 0-16,-1 3-3 0,0-2 0 15,1-1 2-15,-3 1 0 0,-1 1 2 16,0-2-2-16,0 1 0 0,-3-2 0 16,1 1-1-16,-1-2 1 0,0 0 0 15,0 0 0-15,0-1 0 0,-3 2 0 16,0 0 1-16,-4-1 0 0,0 4 0 0,-3-1 0 15,-2-2-1-15,-2-1 0 16,-1-2 0-16,-2-2 2 0,-1 0 0 16,-3-4-1-16,-2 0 0 0,-2 0-2 0,-1-2 1 15,0-1-2-15,-3-2-1 0,2 0-2 16,1 0-8-16,0-1-4 0,1 2-21 16,3-1-24-16,1 3-22 0,-1 0-36 15</inkml:trace>
  <inkml:trace contextRef="#ctx0" brushRef="#br0" timeOffset="768890.279">16317 17495 97 0,'0'0'42'0,"0"0"1"16,0 0 1-16,0 0-6 0,0 0-7 16,0 0-5-16,16-84 2 0,-14 74-4 15,-1 6-3-15,2-1-2 0,-3 5-2 16,0-1-2-16,0 1-10 0,0 0-3 15,1-1-3-15,-1 1 1 0,0 0 4 16,0 0 3-16,0 2 6 0,0 15-1 0,-4 3 1 16,0 7-3-16,-1 0-6 0,1-1-3 15,2-6 0-15,1-1 0 16,1 1 0-16,0-8 0 0,0 6-1 0,0-5-2 16,0-9 2-16,0 4 1 0,0-8 1 15,0 0 7-15,0 0 1 0,0 0 2 16,0 1 7-16,0 1 5 0,0-2-5 15,0 0 0-15,0-2-10 0,-2-11-7 16,0-8 2-16,-1-7 0 0,0 1-1 16,-1-2-4-16,1 2 2 0,1-1-2 0,1 8 4 15,-1 1 2-15,2 8-2 0,-3 0-2 16,2-2 1-16,-2 6-1 0,3 3-1 16,0 4 0-16,0-1-3 0,0 1-4 15,0-2-2-15,0 1 3 0,0 1 0 16,0 0 4-16,10 0 3 0,5 6-1 0,4 3 0 15,1 5-1-15,0-1 0 0,-1 3 2 16,1 4-4-16,0-2 3 0,-1-1 0 16,0 1-3-16,-2 0 1 15,-1-4-4-15,3 2-2 0,-6-4-2 0,-3-3-4 16,3-1-1-16,-6-3-4 0,2 0 1 16,1 0 1-16,-7-2 9 0,6-3 1 15,-5 0-3-15,3 0 2 0,5-11-6 16,-5-1-1-16,0 0 6 0,-2-6 2 15,-5-1 5-15,0-2 2 0,0-4 0 0,-5 0 2 16,-2 4-1-16,0 0 1 0,-2-1-2 16,0 0 1-16,2-1-11 0,-2-1 13 15,-2-1-12-15,5 3-1 0,0-3 14 16,2 9-12-16,1 7 19 0,1-4 1 16,1 9 1-16,-1-2-3 0,2 1-2 15,0 5-1-15,0 0-7 0,0 0 1 16,0 0 1-16,0 0-1 0,0 0 6 15,0 12 14-15,6 11-17 0,0 6 12 16,2 1-3-16,0 5-14 0,1-2 15 0,-2 3-12 16,0-3-4-16,2 0 0 0,1-3-5 15,-1-2-11-15,0-4 0 0,-2-9-9 16,0-1-10-16,-1-6-38 0,1 1-29 16,0-3-62-16</inkml:trace>
  <inkml:trace contextRef="#ctx0" brushRef="#br0" timeOffset="769466.7552">17010 17454 330 0,'0'0'38'0,"0"0"-6"0,0 0-3 15,0 0-15-15,0 0-7 0,0 0-5 0,0 0 1 16,-77-7-2-16,64 16 1 0,4 3 2 16,-2 6-1-16,-1 2 1 0,4-1-1 15,-1 6 0-15,0 0-1 0,-1-2 1 16,3 3-3-16,2-9 1 0,0 1 0 15,2-7-1-15,0-7 1 0,2 2-1 0,1-6 0 16,0 0 3-16,0 0 6 0,-2 2 2 16,2 1-1-16,0-3-2 0,0 0-4 15,0 0 1-15,0-5 2 0,0-10-5 16,0-6 2-16,0-8-3 0,0 5 0 16,2 1 1-16,2-3-1 0,-1 4-1 15,1 0 1-15,-1 3 1 0,-2 3-2 16,2 0 0-16,0 5 0 0,-1 6 0 15,1-2 0-15,0 1 0 0,2 0 0 16,2 0 0-16,2 4 0 0,0 1 2 0,2 1-1 16,4 1-1-16,-2 7 1 0,1 4 2 15,-2 2-5-15,1 4 4 16,-3 0-1-16,-1 6-2 0,1-2 1 16,-4 6 1-16,-2-3-1 0,-1 5 1 0,0-6-1 15,-2 2-1-15,1 0-2 0,-1-3-3 0,2-8-3 16,0 3 4-16,0-6-3 15,-2-7 1-15,2 5-7 0,0-8-8 16,0 1-14-16,0 2-30 0,-2-5-36 0,4-13-32 16</inkml:trace>
  <inkml:trace contextRef="#ctx0" brushRef="#br0" timeOffset="769671.5216">16891 17550 379 0,'0'0'62'0,"0"0"-12"0,0 0-13 16,0 0-15-16,0 0-10 15,0 0-6-15,0 0-4 0,0 0 0 0,0 0-3 16,0 0 1-16,43-2-2 0,-21 2-4 16,2 0-1-16,-1 5-9 0,-2 0-12 15,0 2-22-15,-6-2-49 0,5 2-32 16,-2-4-101-16</inkml:trace>
  <inkml:trace contextRef="#ctx0" brushRef="#br0" timeOffset="772482.5758">15412 17451 101 0,'0'0'38'0,"0"0"-3"0,0 0-3 0,0 0-3 16,0 0-3-16,0 0-1 0,0 0-4 15,0 0-1-15,0 0-6 0,-26-15-3 16,26 15 0-16,-2 0-7 0,2 0 1 15,-2 0 3-15,2 0-1 0,0 0 0 16,0 0 1-16,0 0 0 0,2 0-2 0,3 0 3 16,3 2-3-16,1 1 2 0,2-1 1 15,6 0-2-15,-5 0 0 0,6 2-1 16,-1-4-1-16,-5 2-1 0,8-2-3 16,-1 1 1-16,1-1-2 0,6 0 1 15,-1 0-1-15,-2 0-3 0,-4 0-2 16,1 0-6-16,-3 0 0 0,-2 0 0 15,4 0 1-15,-2 2-4 0,-7 0 3 16,1-1-7-16,0 1-6 0,-7-2-11 16,2 0-11-16,0 2-17 0,-6-2-7 0,0 0-26 15</inkml:trace>
  <inkml:trace contextRef="#ctx0" brushRef="#br0" timeOffset="772824.803">15535 17333 212 0,'0'0'48'16,"0"0"12"-16,0 0-16 0,0 0-4 15,0 0-11-15,0 0-7 0,0 0-5 0,0 0-7 16,0 0-1-16,0 0-2 0,-16-27 0 16,16 27 1-16,0 0 10 0,0 13-10 15,6 4 10-15,0 6-14 16,-2 1-4-16,1 2 0 0,0 1 1 0,1 2-2 16,-2-1 1-16,3 2-3 0,-2 0-2 0,2-1 3 15,-3 4-2-15,-1-4 0 16,0 1-7-16,-2-2-7 0,1-1-10 15,-2-9-29-15,0-6-44 0,1-5-57 16</inkml:trace>
  <inkml:trace contextRef="#ctx0" brushRef="#br0" timeOffset="775150.5381">17804 17269 104 0,'0'0'43'0,"0"0"-15"0,0 0-10 16,0 0 0-16,0 0-16 0,0 0 11 15,0 0 9-15,0 0-18 0,0 0-3 16,-5-29 0-16,5 29 4 0,0 0-2 16,0 9 17-16,8 7-14 0,0 4-1 15,4-6 2-15,-2 2-4 0,4 0 17 0,1 1-17 16,2-2 16-16,-1-1-18 15,3-1-2-15,-2-5 0 0,-4-2 0 16,2-1 1-16,-5-2 0 0,0-2 0 16,2 2 0-16,-3-3 1 0,0 0-2 0,-4 0 2 15,2-5-3-15,-4 3-3 0,2-6 3 16,0-1 1-16,-4-2 1 0,1 0 1 16,-2 0-16-16,0-6 15 0,0 5-18 15,-5-3 22-15,2 4-1 0,-2 4 3 16,2-3 2-16,0 8 3 0,-3-4-1 0,3 4-16 15,0-3 14-15,0 2-1 16,3 3-2-16,-5 0 13 0,-4 0-15 16,-3 5-2-16,-3 6 1 0,2 3 0 15,1 3 16-15,-2 7-18 0,-1-1 15 0,-1 7-17 16,2 2-3-16,-2 2-13 0,3 0-11 16,0 0-18-16,4-3-38 0,2-4-62 15</inkml:trace>
  <inkml:trace contextRef="#ctx0" brushRef="#br0" timeOffset="776366.5156">18557 17237 151 0,'0'0'48'0,"0"0"-8"16,0 0-5-16,0 0-6 0,0 0-2 15,0 0-7-15,0 0-2 0,0 0 0 0,0 0-8 16,0 0-6-16,-54-52-1 0,46 52-3 16,-4 5 0-16,1 7 4 0,1 8 13 15,4-2-19-15,2 7 19 0,1-3-4 16,1 4-13-16,2 1 16 0,0-5-15 15,3-1 1-15,4 2 3 0,5-2 0 0,-1-3 1 16,1 0-2-16,4-6 0 0,0-1 2 16,-3-6-4-16,4-3 1 15,3-2 0-15,1-2-2 0,3-8 2 16,-3-3 2-16,-6-2 2 0,-2-2 0 0,-1-1 0 16,-5-2 4-16,-3 5 1 0,-4-3 0 15,0 1 5-15,-1-1-18 0,-8-4 9 16,-4 0-12-16,0 3-12 0,-2 1 17 15,-2 2-17-15,0 5 15 0,4 1 0 16,-1 2 1-16,5 3-7 0,5 3-6 0,-1 0-9 16,5 2-8-16,-1 0-9 0,1 0-27 15,3 10-34-15,7 9-80 0</inkml:trace>
  <inkml:trace contextRef="#ctx0" brushRef="#br0" timeOffset="776584.3709">18874 17342 414 0,'0'0'59'0,"0"0"-16"15,0 0-22-15,0 0-11 0,0 0-7 16,0 0-10-16,0 0-5 0,0 0-6 0,0 0-9 15,0 0-10-15,-18-41-30 0,18 41-21 16,0 1-80-16</inkml:trace>
  <inkml:trace contextRef="#ctx0" brushRef="#br0" timeOffset="777010.9574">19053 17126 326 0,'0'0'60'0,"0"0"-16"0,0 0-12 16,0 0-11-16,0 0-3 0,0 0-5 15,0 0-5-15,0 0-2 0,0 0-6 16,-32-42 0-16,32 41 0 0,0-4 0 15,7 0 0-15,2 2 1 0,8-3-1 16,-5 5-3-16,2 1 1 0,5 0 1 0,-6 0-2 16,5 0 0-16,-7 0 0 0,-1 0 1 15,2 1 1-15,-8-1 2 0,8 2 0 16,-6 0-1-16,-1 0 0 0,6 0 0 16,-6-1 1-16,2 4 0 0,2-2 0 15,0 2 0-15,2 4-1 0,-5-3 2 16,3 6-2-16,-3 1 1 0,-2 3 1 15,-1 10 1-15,-3-2 16 0,0 6-17 16,-3 6 15-16,-7-2-5 0,3 1-15 16,-1 0 13-16,3-2-14 0,-1-1-2 0,5-5-2 15,-1-6-2-15,2-3-9 0,0-5-9 16,0-6-36-16,0 0-41 0,3-4-39 16</inkml:trace>
  <inkml:trace contextRef="#ctx0" brushRef="#br0" timeOffset="777502.1913">19117 17327 257 0,'0'0'28'16,"0"0"-10"-16,0 0-2 0,0 0-9 15,0 0-3-15,0 0 0 0,0 0-4 16,0 0 0-16,96-62-1 0,-72 56-17 15,-2 1 13-15,2 2 0 0,-1 1-2 0,-1-4-3 16,-2 3 0-16,2-2-17 0,-1 0 11 16,0-1 0-16,0-1-10 0,2 2 2 15,-2-3 4-15,-1 1 6 0,-6 0 11 16,-2-2 6-16,-5 5 7 0,-4 2 6 16,2-3 2-16,-5 0-1 0,0 0-1 15,0-1 0-15,0-5 5 0,0 8 9 16,-2-9 4-16,-1 3-1 0,-3 3-1 15,2-2-5-15,1 4-1 0,0 1-2 16,3 3-8-16,-1 0-8 0,1 0-5 0,-5 0-2 16,0 0-2-16,-1 4 2 0,-1 9-1 15,2-3 0-15,2 8 3 0,2 2-2 16,1 0 0-16,3 5 16 0,6-2-17 16,2-2 19-16,5-3-18 0,0-1-3 15,1-2 14-15,2 2-15 0,-1-6 16 16,-1 1-11-16,-3 0-2 0,-1-7 1 15,-4 2-2-15,-2 1-2 0,-4-7 3 16,0 3-4-16,-3 2 4 0,0 4 1 16,-6 6 0-16,-6 3-1 0,-5-2-2 0,-3-1-10 15,-3 0-18-15,-3-5-39 0,7-6-51 16,-1-2-90-16</inkml:trace>
  <inkml:trace contextRef="#ctx0" brushRef="#br0" timeOffset="777723.7084">19594 17130 424 0,'0'0'52'0,"0"0"-11"15,0 0-14-15,0 0-9 0,0 0-6 16,0 0-9-16,68-84-3 0,-49 75-1 15,1 1-4-15,2 2-5 0,1 2-3 0,3 1-10 16,0 3-35-16,-5 0-63 0,0 0-92 16</inkml:trace>
  <inkml:trace contextRef="#ctx0" brushRef="#br0" timeOffset="786062.933">20433 17327 57 0,'0'0'22'0,"0"0"-1"0,0 0 1 16,0 0-5-16,0 0-1 0,0 0-2 16,0 0-2-16,0 0 0 0,0 0 0 15,0 0-3-15,-15-8 1 0,14 5-3 16,1 3 0-16,0-1 0 0,0 1-3 15,0-2 0-15,0 2 0 0,3-1-2 0,2 1 3 16,10 0-3-16,-4 0-2 0,4 0-2 16,2 0-3-16,0 0 4 0,0 0 1 15,1 0 1-15,1 0-3 0,-3 0-1 16,5 0-2-16,-7 0 1 0,1 0-1 16,-1 0-2-16,-3 0 1 0,4 0 1 15,-11 0 4-15,2 0 2 0,-6 0 1 16,0 0 3-16,0 0 1 0,1 0-1 15,1 0 0-15,-1 0-4 0,1 0 1 16,-2-3 1-16,1 3-1 0,-1-1 2 0,0 1-3 16,0-4-1-16,-6 2 0 0,-4-1 0 15,-9 3 0-15,3 0 1 0,-2 0 0 16,-1 0-1-16,6 0 2 0,-2 0 2 16,1 0 1-16,2 0-2 0,-2 0 1 15,2 0-2-15,-1-2 3 0,0 2-1 16,2 0 4-16,-2 0-4 0,1 0 0 15,6 0-1-15,-5 0-2 0,5 0 0 16,0 0 4-16,2 0-1 0,4 0-4 16,-2 0 1-16,2 0 0 0,-1 0-1 0,-1 0 0 15,1-2 1-15,1 2 0 0,0 0 2 16,0 0-1-16,0-2 0 0,10 1 1 16,7 1-3-16,5-5 1 0,4 4-5 15,0 0-7-15,3 1-6 0,1 0-13 16,2 0-23-16,-1 0-24 0,-2-4-30 0</inkml:trace>
  <inkml:trace contextRef="#ctx0" brushRef="#br0" timeOffset="787698.3224">21273 17091 99 0,'0'0'33'15,"0"0"-2"-15,0 0 2 0,0 0-4 16,0 0-3-16,0 0-2 0,0 0-1 16,0 0-5-16,0 0 0 0,0 0-3 15,-10-28-4-15,8 25 0 0,2 1-4 16,-1 0-3-16,1 2-3 0,0-1 0 0,-2 1 1 15,2 0-1-15,-1 0 3 0,1 1-1 16,-2 6 0-16,2 8 0 0,0 5 2 16,0-8 0-16,0 8-2 15,0-4-2-15,0-2 0 0,2 1 3 0,1 0-2 16,0 0 1-16,1 2 11 0,0-2-13 16,-1-7 15-16,-1-4-15 0,1 6 1 15,-2-4-3-15,0-4 0 0,1 3 0 16,-2-5-2-16,0 0 4 0,0 0 2 15,1 2 3-15,1 1 2 0,-1-3-1 0,1 0-3 16,-1 0-1-16,-1 0 1 0,2 0-1 16,1-7-13-16,-1-4 11 0,1-8-12 15,-1 9 12-15,-2-12 2 0,0 4 0 16,0-3-1-16,-3-3 0 0,-3 1 2 16,2 2-1-16,-2 0 0 0,2-3 0 15,-2 4 2-15,0-3-4 0,-1 3 2 16,1 0-2-16,2 6 3 0,-2 2-1 15,3 3 3-15,0 5 1 0,1 1-2 16,2 3 3-16,-2-2-5 0,2 2-1 0,0 0-2 16,-2-2-4-16,2 2 2 0,0 0-2 15,0 0 3-15,0 0 1 0,4 11 1 16,5 6 1-16,3 4-2 0,-1 1 2 16,-2-3-2-16,0 2 0 0,-3-1-1 15,2 0 0-15,-1 0 1 0,2-3 1 0,-3-4-2 16,4-1-1-16,-4-6 1 15,1 0 0-15,0 2 1 0,3-5-1 0,-1 2 0 16,1-5 0-16,5 0 1 16,-2 0 0-16,4-8-2 0,-2-6 4 0,-3 1-2 15,0-4 0-15,-2-1 0 0,0-2 0 16,-4-3 1-16,-2-1-1 0,-1 1 2 16,-1-4 0-16,-1 0 0 0,1-1 0 15,-1-1-1-15,-1 2 1 0,0 0 1 16,2 7-2-16,-2 2 2 0,0 7 0 0,0 5 0 15,0 0 0-15,0 6 0 0,0-2-1 16,0 2-2-16,0-1-2 0,0-1 0 16,0 2 0-16,0 0 1 15,0 0 1-15,0 13-2 0,0 4 0 0,0 8-3 16,4 0 2-16,2 3-3 0,-1-1-2 16,3 1-3-16,1-2-1 0,2-2-3 15,-1-3 1-15,2-1-5 0,1-3-9 16,0-2-5-16,1 0-10 0,-1-5-11 15,1 1-13-15,-3-2-10 0,2-2-11 0</inkml:trace>
  <inkml:trace contextRef="#ctx0" brushRef="#br0" timeOffset="788203.0436">21835 17044 294 0,'0'0'61'0,"0"0"-17"16,0 0-14-16,0 0-14 0,0 0-6 15,0 0-3-15,0 0 1 0,0 0-2 16,0 0-2-16,-52 42-2 0,47-23 0 16,2-6-2-16,0 4-1 0,1-1 0 15,1 2 0-15,-1 8 15 0,-1-2-14 16,2 0 15-16,-2-7-16 0,-1 2-2 0,2-6 11 15,1-8-9-15,1 0-2 0,0-5-1 16,-1 0 2-16,1 0 1 16,0 2 17-16,0 0-11 0,0-2-10 0,0 2 8 15,0-2-13-15,0-2 12 0,0-12 0 16,2-6-11-16,4-3 12 0,-3-2-15 16,0 3 16-16,-2-2-3 0,2 1 0 15,-1 8 0-15,1-3-1 0,-2 6 1 16,1 0 0-16,0 0 2 0,-2 6-2 0,2-4-1 15,-1 4 1-15,-1 2 0 0,2-1-1 16,-2 5-1-16,0-1 2 0,0 1-1 16,1 0 2-16,5 0 1 0,1 9-2 15,3 3 0-15,2 6 4 0,-4 2-4 16,1 0 1-16,0 1-2 0,-1 0-5 16,0-1 0-16,-1 0 2 0,0 2 14 15,3 1-12-15,-1 2 9 0,0-4-8 16,1 2-13-16,-3-9 8 0,-1 2-26 15,-3-7-13-15,-2-3-50 0,2-3-26 0,-3-3-59 16</inkml:trace>
  <inkml:trace contextRef="#ctx0" brushRef="#br0" timeOffset="788404.0039">21663 17259 265 0,'0'0'38'0,"0"0"-25"0,0 0 1 15,0 0-7-15,84-51-1 0,-61 45-6 16,2 2-2-16,1 3-8 16,-1-1-8-16,2 2-20 0,2 0-26 0,-8 0-42 15</inkml:trace>
  <inkml:trace contextRef="#ctx0" brushRef="#br0" timeOffset="789321.5478">22272 16823 287 0,'0'0'53'16,"0"0"-14"-16,0 0-14 0,0 0-9 16,0 0-7-16,0 0-1 0,0 0 0 15,0 0 0-15,0 0-1 0,0 0-2 16,-13 47-2-16,13-24-1 0,0-2-1 16,0 0-2-16,4-1 1 0,-1-5 0 15,2 3-1-15,-2-4 2 0,-2-3-2 16,2-1 0-16,0-2 0 0,-1-3 0 15,0-1 0-15,-1 0 2 0,-1-4-1 16,0 0 2-16,0 0 1 0,0 2 1 0,2 0 2 16,-2-2 0-16,0 0-2 0,0 0 0 15,-5-5 1-15,-2-10 0 0,-1-5 3 16,0 0-3-16,2-4 1 0,0 0-2 16,0-4 3-16,1 0-2 0,-1 0 0 15,2 1-3-15,1 5 2 0,2 2-2 0,-1 7 2 16,0 6 0-16,2 1 0 15,0 6 0-15,0-2-2 0,0 2-1 16,0 0-1-16,0-3-1 0,0 2 0 16,5-2 1-16,7 3-1 0,4 0 0 0,0 7 1 15,4 7-1-15,-1 1-3 0,1 4 3 16,0 3-2-16,-1 1 1 0,0-1-1 16,-2 4 0-16,2 0-2 0,-2-3 1 15,-1 1-1-15,1-6-1 0,-2 0-1 16,1-2-4-16,-6-5-2 0,2-3-1 0,-4-1-1 15,1-3 3-15,0 1 4 16,-5-2 3-16,7-3 2 0,-6 0 1 0,2 0-1 16,2-12-1-16,-4 4 1 15,0-7 2-15,-2-2 1 0,-3-1 0 0,0-6 1 16,0-2-1-16,0 2 5 0,-6-4-2 16,-2 2 1-16,0 2 1 0,-1 1 0 15,1 0 1-15,-1 2 1 0,5 6-1 16,-1 0 3-16,2 6 0 0,1-2-1 15,-1 0 0-15,1 7 0 0,2 0 0 0,0 4 1 16,0 0-1-16,0 0-3 0,0-4-1 16,0 3-2-16,0-1 1 0,0 2-1 15,0 0 1-15,0 0-4 0,5 3 1 16,0 8-1-16,4 6 0 0,-3 4 1 16,1 4 1-16,-3 5-3 0,-1 3 1 0,-1 1-4 15,-2-2 0-15,0-2 0 16,0-3-5-16,0-2-9 0,0-3-10 15,3-7-30-15,0-1-52 0,0-5-85 16</inkml:trace>
  <inkml:trace contextRef="#ctx0" brushRef="#br0" timeOffset="789946.2804">22859 16988 282 0,'0'0'56'0,"0"0"-10"15,0 0-15-15,0 0-14 0,0 0-8 0,0 0-1 16,0 0 0-16,0 0-3 0,0 0 0 16,-45 20-3-16,39-3 0 0,1 2 2 15,-1 0-2-15,3-4-2 0,-1 2 1 16,1-2-2-16,-2 1 2 0,2 0 0 15,0 0 0-15,0-6-1 0,1-8 0 0,2 3 0 16,0-5 1-16,-1 0 4 0,1 0 4 16,0 2 3-16,-2-2-2 0,2 0 1 15,-3 0-2-15,0-2 4 0,0-10-1 16,-1-5 1-16,1-3-6 0,-1-4-1 16,1 0-3-16,0-2 0 0,3 0-2 15,0 1 2-15,0 0-1 0,0 0 0 16,0 0-1-16,4 3 2 0,1 5-3 15,0 4 0-15,0 6 0 0,-2 4-2 16,4 0 2-16,3 3 2 0,2 4-2 0,3 8-2 16,-1 4 2-16,-3 3-2 0,1 3 2 15,-4 0-1-15,1 4 0 0,0 1 0 16,-4 1-1-16,3-1-1 0,-4-1-1 16,2 0-3-16,-1-2 1 0,-2 4 1 15,2-6-4-15,-2 5 13 0,0-4-17 0,0-1 6 16,-1-7-24-16,1 0-26 0,-1-6-11 15,-1-4-50-15,1 1-1 16</inkml:trace>
  <inkml:trace contextRef="#ctx0" brushRef="#br0" timeOffset="790146.8675">22770 17142 221 0,'0'0'31'0,"0"0"-11"0,0 0 1 16,0 0-5-16,0 0-3 0,0 0-2 15,0 0-8-15,0 0-4 0,77-32-4 16,-63 30-6-16,0 2-14 0,6 0-10 16,-5 0-32-16,8 0-65 0</inkml:trace>
  <inkml:trace contextRef="#ctx0" brushRef="#br0" timeOffset="790330.7962">23143 17066 397 0,'0'0'24'0,"0"0"-13"0,0 0-16 0,0 0-26 16,0 0-68-16,0 0-149 0</inkml:trace>
  <inkml:trace contextRef="#ctx0" brushRef="#br0" timeOffset="799056.154">16129 9886 3 0,'0'0'3'16,"0"0"2"-16,0 0-3 0,0 0 2 0,0 0-2 15,0 0 1-15,0 0-2 0,0 0 1 16,0 0-1-16,0-3 2 16,0 3-2-16,0 0 2 0,0 0-1 15,0 0 0-15,0 0 2 0,0 0-1 0,0 0 1 16,0 0 1-16,0 0-3 0,0 0 2 15,0 0-3-15,0 0 0 0,-3 0 0 16,3 0 0-16,0 0-1 0,0 0 0 16,0 0 0-16,0 0-1 0,0 0 1 15,0 0-1-15,0 0 0 0,0 0 0 0,0 0-2 16,0 0-2-16,0 0-1 0,-1 0 0 16,1 0 0-16,0 0 1 0,0 0-1 15,0 0 1-15,0 0 0 0,0 0-1 16,0 0 0-16,0 0 6 0</inkml:trace>
  <inkml:trace contextRef="#ctx0" brushRef="#br0" timeOffset="803221.5902">9178 5317 162 0,'0'0'45'0,"0"0"-10"0,0 0-6 15,0 0 0-15,0 0-7 0,0 0-6 16,0 0-3-16,0 0-7 0,0 0-3 16,-17-27 0-16,17 27-3 0,-2 0-3 15,2-2-1-15,-1 2-2 0,1 0 2 0,-2 0 3 16,2 0 2-16,0 2 1 0,0 8-1 16,0 1-1-16,2 4 1 0,3-1 0 15,-2-6-1-15,3 5 1 0,0-4 0 16,-2-1-1-16,1 1 2 0,-4-6-2 15,6 5 3-15,-4-6 2 0,0 1-1 0,0 2 5 16,-3-5 3-16,4 0 5 0,2 2 2 16,3-2-2-16,5 0-5 15,-2-7-3-15,5-5-6 0,-2-1-1 16,0-2 0-16,-3-2-2 0,5 0 1 0,-5 1-1 16,2-1 0-16,-5-1-4 0,4 1 0 15,0-1-2-15,-3-1-5 0,-1 7 3 16,1-1-4-16,-6 5 7 0,-1 3-1 15,0 3 0-15,-3 2-5 0,0 0-12 16,0 0-14-16,2 0-22 0,-2 0-7 0,1-2-10 16,-1 2-19-16</inkml:trace>
  <inkml:trace contextRef="#ctx0" brushRef="#br0" timeOffset="804322.0371">9351 6660 78 0,'0'0'27'16,"0"0"3"-16,0 0-5 0,0 0-2 16,0 0 0-16,0 0-4 0,0 0-2 15,0 0 1-15,0 0-3 0,0 0-3 0,-11-18-1 16,8 18-4-16,3-2 1 0,0 2-2 16,0-1-2-16,-3 1 0 0,3-1-1 15,0 1-3-15,0 0 0 0,0 0-3 16,0 0-2-16,-1 0 2 0,1 0 1 15,0 0 5-15,0 0-1 0,0 0 0 0,0 1 2 16,0 5-2-16,1 5 2 0,2-2 0 16,3 1 0-16,-3 0-1 15,2-1 0-15,-2 0-5 0,0 0 4 16,3-1-2-16,0-1 1 0,-2 1 2 0,-1-5-2 16,4 3 1-16,-4-3 0 0,0 0-1 15,0 0 4-15,-3-3-2 0,0 0 3 16,0 0 2-16,1 0-1 0,7 0 0 15,-4 0-2-15,9 0 0 0,0-8-2 16,0-1-2-16,0-6 1 0,-1 0 0 0,-1-2-6 16,1-1 3-16,-1 0 0 0,-1 0-1 15,-1-2 3-15,2 0-1 16,-2 2-1-16,-3 6 3 0,1 0-1 16,-2 4 0-16,-4 3-1 0,5-2-3 0,-3 4-4 15,-2 0-12-15,5-6-9 0,-3 7-4 16,0-3-7-16,0 3 1 0,1 0-1 15,0 1-2-15,2-1-11 0,0 2-25 16</inkml:trace>
  <inkml:trace contextRef="#ctx0" brushRef="#br0" timeOffset="804774.8124">9321 6749 216 0,'0'0'51'0,"0"0"-9"15,0 0-17-15,0 0-10 0,0 0-9 0,0 0-5 16,0 0-2-16,0 0-3 16,0 0 3-16,0 0 0 0,-13-10 2 15,13 10 1-15,0 0 1 0,0 3-2 16,3 7 1-16,7 2-2 0,-6-5-1 0,4 4 1 16,-4-5 1-16,3 0 1 0,5 2 6 15,-5-4 3-15,5 2 1 0,-4-3 2 16,4-3-3-16,5 0-3 0,-2 0 0 15,5-1-2-15,-3-7-1 0,-1-1 0 16,3-2-3-16,1-1-2 0,-3-1 0 0,-2 1-2 16,-1-2 1-16,-2 1 2 0,0-2-1 15,0-2-1-15,-1-1-6 0,-1-2-6 16,1-4-6-16,-2 2-7 16,1-3-19-16,-1 7-26 0,-5 3-38 0</inkml:trace>
  <inkml:trace contextRef="#ctx0" brushRef="#br0" timeOffset="807926.006">23617 16486 145 0,'0'0'38'0,"0"0"3"0,0 0-5 16,0 0 1-16,0 0-7 0,0 0-4 16,0 0-6-16,0 0-4 0,0 0-5 15,-49-31 0-15,34 41 7 0,-5 8-6 16,4 3 6-16,-3 6-6 0,2 4-4 15,0 2-3-15,-1 2-1 0,2 0-3 16,2 0 0-16,4 0 4 0,1 0-2 16,5 1 2-16,0-1-2 0,4 1-2 0,0-2 1 15,8 1-1-15,1-8-1 0,4 1 1 16,3-3-2-16,0 0-4 0,4-4 0 16,0 0-2-16,0-1-4 15,4-5 1-15,0 0-7 0,3 0-9 0,1-5-16 16,4 0-39-16,0-1-41 0</inkml:trace>
  <inkml:trace contextRef="#ctx0" brushRef="#br0" timeOffset="808668.4604">23855 16697 176 0,'0'0'52'16,"0"0"-9"-16,0 0-7 0,0 0-7 15,0 0-12-15,0 0-3 0,0 0-6 16,0 0-4-16,0 0-2 0,0 0-1 16,-4-14 4-16,3 14-3 0,-2 0 1 15,0 7 1-15,0 3-4 0,0 2 4 0,3 0 0 16,0-1-1-16,0-1 2 0,7 6-4 16,3-4 3-16,2 3-2 0,1-1 0 15,3-5-2-15,0-2-1 0,-3-1 1 16,1-1 1-16,2-2 2 0,-6 0 0 15,8 0-3-15,-4 0 2 0,-2 0-2 0,2 2 1 16,-6-2-1-16,0 2 0 16,-1 2 0-16,-1-1-1 0,0 3 1 15,-3 0 0-15,0 0 1 0,-3 2-1 16,0 0 0-16,0-4 1 0,-2 2-2 0,-5-1 0 16,-5 3-4-16,-2-3-5 0,-4 3-8 15,-3-3-28-15,-2-1-39 0,-2-4-35 16</inkml:trace>
  <inkml:trace contextRef="#ctx0" brushRef="#br0" timeOffset="808868.5809">23847 16607 371 0,'0'0'36'0,"0"0"-2"15,0 0-12-15,0 0-10 0,37-77-6 16,-15 69-5-16,4-1-2 0,5 6-7 16,0 0-5-16,0 3-8 0,-1 0-8 0,-1 0-17 15,0 11-38-15,-2-2-41 0</inkml:trace>
  <inkml:trace contextRef="#ctx0" brushRef="#br0" timeOffset="809075.9697">24304 16829 370 0,'0'0'28'15,"0"0"-15"-15,0 0-7 0,0 0-8 16,0 0-5-16,0 0-10 0,0 0-22 15,0 0-35-15,0 0-41 0,0 0-48 0</inkml:trace>
  <inkml:trace contextRef="#ctx0" brushRef="#br0" timeOffset="809459.6732">24541 16635 431 0,'0'0'48'0,"0"0"-13"0,0 0-13 0,0 0-11 16,0 0-5-16,0 0-4 16,0 0-1-16,0 0 0 0,0 0-1 0,0 0-1 15,-19-18 0-15,15 28-1 0,-1 1-1 16,4 1-1-16,-1 8 2 0,2-5-1 15,0 1 0-15,6-2-3 0,3-4 2 16,2 0 1-16,4 0 0 0,1 0 1 16,-2-3 1-16,5-1 1 0,-1 0 1 0,-4-3-1 15,1 2 2-15,0 1-1 0,-2 0-1 16,6 5 0-16,-9-4 0 0,-1 3-1 16,0 2-1-16,-5-5 1 15,2 8 0-15,-5-7 0 0,-1 4-1 0,0 5 1 16,-4-4-1-16,-6 4-1 0,-3-2-4 15,0-6-4-15,-5 0-11 0,1 1-30 16,1-6-51-16,-1-1-66 0</inkml:trace>
  <inkml:trace contextRef="#ctx0" brushRef="#br0" timeOffset="809666.0356">24556 16572 195 0,'0'0'37'15,"0"0"-10"-15,0 0-13 0,0 0-9 16,82-60-4-16,-62 50-3 0,-1 3-6 0,1 2-3 16,-7-1-1-16,4 5-12 0,0 1-6 15,-6 0-13-15,5 0-32 0</inkml:trace>
  <inkml:trace contextRef="#ctx0" brushRef="#br0" timeOffset="810004.1096">24817 16311 374 0,'0'0'48'0,"0"0"-14"16,0 0-14-16,0 0-8 0,0 0-3 16,0 0-1-16,0 0-1 0,0 0 0 15,0 0-2-15,87 66-1 0,-70-34-1 16,2 3 1-16,-4 7 4 0,-1 5-4 15,-2 4 2-15,-2 5-5 0,-3 1-5 16,-3-2 1-16,-2 0 0 0,-2 2 0 16,0-9-2-16,0-2-1 0,-6-6-4 15,-4-7 0-15,-2-6-9 0,-1-2-14 0,-6-7-60 16,-1-3-78-16</inkml:trace>
  <inkml:trace contextRef="#ctx0" brushRef="#br0" timeOffset="810363.8273">25304 16691 495 0,'0'0'36'0,"0"0"-12"0,0 0-8 0,0 0-5 15,0 0-4-15,0 0-4 0,0 0-1 16,0 0-2-16,0 0 1 0,42-44-1 15,-19 41-1-15,3 2-1 0,-1-2-4 16,0 1-4-16,-7 2-1 0,0 0-9 16,1 0-7-16,-1 0-28 0,3 5-24 0,-7-4-28 15,-2 5-19-15</inkml:trace>
  <inkml:trace contextRef="#ctx0" brushRef="#br0" timeOffset="810566.3809">25395 16873 299 0,'0'0'59'0,"0"0"-21"0,0 0-14 0,0 0-12 16,0 0-4-16,0 0-5 0,0 0-1 16,87-32-6-16,-62 25-4 0,-1-3-1 15,1 3-5-15,1-1-7 0,1 1-5 16,-2-1-20-16,3-3-6 0,-2 2-21 15,1-2-8-15,1 0-21 0</inkml:trace>
  <inkml:trace contextRef="#ctx0" brushRef="#br0" timeOffset="810894.8641">25973 16549 306 0,'0'0'72'0,"0"0"-18"0,0 0-10 16,0 0-13-16,0 0-10 0,0 0-7 15,0 0-5-15,0 0-3 0,0 0-1 16,0 0 0-16,-68-4-2 0,57 24 1 0,5 3-4 16,1 1 2-16,2 2-2 0,2 1 0 15,1-1-2-15,0 1 1 0,1-2-2 16,6-1 0-16,2-4-1 0,3-1 2 16,2-3 0-16,2-6 1 0,4-4-2 15,2-6 4-15,-3 0-2 0,2-8 1 16,-1-5 1-16,-2-7-1 0,1-2 3 15,-3-1-1-15,-2-4 2 0,-2 2 0 16,-5-1 0-16,-3 0 1 0,-1 2 2 16,-3 1-3-16,-3 2-1 0,-5 0-1 0,-6 3-1 15,-1-1-2-15,-4 7-7 0,-6 1 0 16,-2 4-9-16,-2 5-38 0,-6 2-127 16,2 5-94-16</inkml:trace>
  <inkml:trace contextRef="#ctx0" brushRef="#br0" timeOffset="813299.9715">22606 16370 63 0,'0'0'15'0,"0"0"-2"0,0 0 0 0,0 0 5 16,0 0 3-16,0 0 2 0,0 0-1 15,0 0-1-15,0 0 5 0,-1 50 11 16,-1-21 10-16,1 5-3 0,-2 5-11 15,-3 1-14-15,-4 5-13 0,3 0-2 16,-2 8-2-16,-1 4 0 0,1 4-2 0,0 3 0 16,1-2-2-16,-4-2 0 0,2-1 0 15,1-2 3-15,-1-5 11 16,3 1-14-16,1-6 11 0,3-4-4 16,2-1-16-16,1-9 7 0,0-4-17 0,4-5-8 15,1-9-18-15,3 1-21 0,-2-9-24 16,4-5-47-16</inkml:trace>
  <inkml:trace contextRef="#ctx0" brushRef="#br0" timeOffset="814219.9311">16754 17091 160 0,'0'0'51'0,"0"0"-13"0,0 0-10 15,0 0-6-15,0 0 1 0,0 0 3 16,0 0 2-16,0 0 2 0,0 0-7 0,-70 90-6 16,55-54 8-16,-2 7-6 0,-1 9 4 15,-4 1-7-15,0 6-14 0,-4 0 2 16,-1 0-6-16,1-1 4 0,0 0-4 15,1-2 2-15,3-3-5 0,1 0-5 16,1 0-5-16,4 2-19 0,0 2-59 0,4-11-76 16</inkml:trace>
  <inkml:trace contextRef="#ctx0" brushRef="#br0" timeOffset="815858.9545">18239 17712 92 0,'0'0'44'16,"0"0"2"-16,0 0-1 0,0 0-4 0,0 0-6 16,0 0-5-16,0 0-7 0,0 0-8 15,0 0-7-15,-18 0-4 0,17 0 2 16,1 0 1-16,0 0 1 0,3 0-4 16,12 0-2-16,8 0 1 0,4 0-2 15,-1 0 0-15,-1 0 1 0,1 0-4 16,0 0 2-16,-2 0-2 0,2-3 1 15,0 0-4-15,-2 1-5 0,0 0-3 16,-5 0-6-16,-2-1-11 0,-2 2-12 16,-9-1-13-16,1 2-12 0,-7 0 0 0,0 0-28 15</inkml:trace>
  <inkml:trace contextRef="#ctx0" brushRef="#br0" timeOffset="816067.8038">18291 17887 224 0,'0'0'64'15,"0"0"-9"-15,0 0-20 0,0 0-14 0,0 0-9 16,0 0-3-16,0 0-5 0,0 0 1 16,0 0-2-16,0 0-4 0,68-15-1 15,-44 10-6-15,-1 2-8 0,1 0-9 16,-1 2-7-16,0-5-9 0,0 0-4 15,1-2-27-15,0-1-17 0</inkml:trace>
  <inkml:trace contextRef="#ctx0" brushRef="#br0" timeOffset="816382.8162">18532 17525 292 0,'0'0'54'0,"0"0"-12"0,0 0-17 0,0 0-9 16,0 0-4-16,0 0 5 0,0 0 3 16,0 0 0-16,0 0-5 0,-3 20-9 15,12-4-2-15,3-2-2 0,4 1 1 16,0 0-1-16,1 0 0 0,3 3-1 15,-4 2 2-15,1 2 2 0,-3 3-2 16,-3-1 0-16,-2 2 3 0,-5 1-5 16,-3-3 0-16,-1 4 1 0,-5 2 0 0,-10 5-6 15,-1 2-1-15,-5 4-13 0,-1-1-24 16,-3 2-60-16,1-4-97 0</inkml:trace>
  <inkml:trace contextRef="#ctx0" brushRef="#br0" timeOffset="817722.3391">20054 17650 169 0,'0'0'52'15,"0"0"-6"-15,0 0-1 0,0 0-6 16,0 0-3-16,0 0-9 0,0 0-8 15,0 0-3-15,0 0-6 0,-23-27-4 16,21 24-3-16,2 1 0 0,-1 2-3 16,1-1 1-16,-2 1 0 0,2 0 1 15,-3 1 1-15,2 5 1 0,-1 8 0 16,1 7-1-16,0-1 0 0,-1 1 2 0,2-1-1 16,-1-5-2-16,-1-3-1 0,2 5-2 15,0-5 2-15,0 2 0 0,0 1 1 16,0-3 0-16,2 2 0 0,-1-5-2 15,1-5-4-15,-1 1 4 0,-1-5-4 16,0 0 3-16,0 0 4 0,1 3 2 0,1-3 1 16,-2 0 1-16,1 0 0 0,2 0-6 15,0-4-2-15,0-6 3 0,1 1-4 16,-2-3 2-16,-1-1 1 16,-1-1-3-16,2-2 2 0,-2 0 0 0,0-7 0 15,0 0 1-15,0-7-1 0,0 3-1 16,-2 2 2-16,1 6 1 0,-1 0-1 15,2 9 2-15,-1 3-1 0,1 2 0 16,0 5-1-16,0 0 2 0,0 0-1 16,0-2-1-16,-3 2 2 0,3-3-5 0,0 1 1 15,0 1-2-15,0 1 1 0,0 0 2 16,0 0 0-16,0 0 1 0,0 11 0 16,0 6 0-16,6 4 2 0,-3 0 0 15,0-6-4-15,1 0-1 0,2 3 0 16,1 2 2-16,1 0 1 0,1 0-1 15,-3-5-1-15,1-4-2 0,0-3 1 16,1-3 1-16,2 6 1 0,-4-8 0 16,2 3-2-16,-5-3 0 0,-3-3-1 15,3 0 5-15,1 0 0 0,4-3-1 0,2-6-2 16,-3-3-1-16,0-7 3 0,-1 1-1 16,-1-3 1-16,-2 6 1 0,-1-2-2 15,-1-1 1-15,-1 6 0 0,0-8-2 16,0 8 2-16,0 1 0 0,0-1 1 15,0 0 1-15,0 1-3 0,0 6 0 0,0 0-2 16,0 5 4-16,0-2-1 0,0 2 1 16,0 0-2-16,0-3-4 15,0 1 1-15,0 2 0 0,0-1 2 16,0 1 0-16,0 0-4 0,0 0 3 0,5 6 0 16,-1 1 2-16,4 6 0 0,0-3-1 15,2 4-3-15,2 4-1 0,-2-6 2 16,3 4-2-16,-1-5-2 0,-2-3-8 15,1 0-6-15,-2-3-4 0,5-5-6 16,4 2-14-16,1-2-15 0,6 0-13 0,-4 0-13 16,2-7-6-16</inkml:trace>
  <inkml:trace contextRef="#ctx0" brushRef="#br0" timeOffset="818185.9369">20548 17588 99 0,'0'0'24'0,"0"0"8"0,0 0 5 16,0 0-1-16,0 0 4 0,0 0-8 0,0 0-9 15,0 0 5-15,0 0-3 0,-16 86-4 16,13-60-4-16,-2 1-7 0,2-5-4 16,0 3-4-16,-1 3 0 0,-1-4 0 15,1 2-2-15,-1-2 1 0,-1-1 4 16,1 0-5-16,2-8 0 0,2-6 0 15,1-1-1-15,0-8 1 0,-2 0 4 16,2 0 2-16,0 0 1 0,0 1 5 16,-1 2 4-16,1-3-4 0,0 0-1 15,0-3-7-15,0-10 0 0,0-10-4 0,0-5 1 16,0 4 3-16,0 1-3 0,1 1 4 16,1 5-3-16,1-1-1 0,-2 7-2 15,1-3 3-15,-1 3-2 0,-1-3-1 16,2 0 2-16,-2 7-3 0,2 0 1 15,-2 7 1-15,0-1-1 0,0 1 1 0,1 0 1 16,5 0 0-16,3 1 0 16,3 10 0-16,4 1 0 0,-3 3 2 15,1 5-1-15,1 3 1 0,0-2-1 16,0 5-2-16,-1 1 7 0,-2 0-9 0,1-1-1 16,-3 3 2-16,-1-3-8 0,-2-1 2 15,0-5-2-15,0 1-6 0,-2-6-10 16,-2-7-13-16,-2-3-27 0,-1-5-38 15,0 0-59-15</inkml:trace>
  <inkml:trace contextRef="#ctx0" brushRef="#br0" timeOffset="818382.78">20462 17804 293 0,'0'0'29'0,"0"0"-8"16,0 0-12-16,78 7-5 0,-47-13-3 0,1 0-5 15,2 0-7-15,-3 3-11 0,0-1-12 16,-8 2-27-16,1 0-44 0</inkml:trace>
  <inkml:trace contextRef="#ctx0" brushRef="#br0" timeOffset="818695.765">21322 17826 489 0,'0'0'48'0,"0"0"-17"0,0 0-12 16,0 0-6-16,0 0-6 0,0 0-2 0,0 0-4 16,0 0 0-16,0 0-2 0,23-36-3 15,-4 30-2-15,-5 4-5 0,4-2-6 16,-1 2-6-16,2 2-12 0,4 0-20 15,-9 0-49-15,1 2-38 0</inkml:trace>
  <inkml:trace contextRef="#ctx0" brushRef="#br0" timeOffset="818879.4485">21357 18035 334 0,'0'0'73'16,"0"0"-18"-16,0 0-19 0,0 0-16 16,0 0-10-16,0 0-6 0,0 0-10 0,0 0-9 15,79-31-17-15,-60 25-15 0,0-4-63 16,1-1-79-16</inkml:trace>
  <inkml:trace contextRef="#ctx0" brushRef="#br0" timeOffset="819923.3411">23477 17440 181 0,'0'0'54'16,"0"0"-14"-16,0 0-10 0,0 0-11 15,0 0 0-15,0 0-4 0,0 0-1 16,0 0 0-16,0 0-2 0,0 0 1 15,-62-13-2-15,56 22-2 0,0 3-1 16,1-2 0-16,1 5-2 0,1-5 3 0,1 5 0 16,2 0-2-16,0-3-2 0,0 5 0 15,2-4-4-15,5 0-1 16,1-4 2-16,1 2-1 0,5-4 2 16,0-2 2-16,1 1-7 0,2-1-1 0,2-5 3 15,0 0-4-15,7 0 2 16,-2-5 5-16,-2-4-5 0,-4-3 3 0,-1 0 1 15,-7 2-2-15,-2 0 4 0,-3-7 0 16,-4 1 0-16,-1-9 0 0,0 3 0 16,-6-3-1-16,-3 2 4 0,-5 4 1 0,0 3-1 15,-1 0 0-15,-2 4 1 0,0-1-2 16,4 6 2-16,-2 5-3 0,4-2-5 16,1 4-4-16,-5 4-10 0,4 3-8 15,-1 8-15-15,9 0-47 0,3 5-70 16,4-1-89-16</inkml:trace>
  <inkml:trace contextRef="#ctx0" brushRef="#br0" timeOffset="820155.4622">23825 17525 431 0,'0'0'56'0,"0"0"-12"16,0 0-14-16,0 0-9 0,0 0-9 15,0 0-5-15,0 0-2 0,0 0-5 16,0 0-5-16,-4-55-4 0,3 55-7 0,-1 0-16 16,1 0-23-16,-1 0-64 0,1 0-63 15</inkml:trace>
  <inkml:trace contextRef="#ctx0" brushRef="#br0" timeOffset="820662.7916">24049 17260 352 0,'0'0'50'0,"0"0"-25"15,0 0 6-15,0 0-13 0,0 0-7 16,0 0-5-16,0 0 3 0,0 0-5 16,0 0 0-16,0 0-2 15,-39-56-2-15,38 54-2 0,1 2 2 0,0 0-1 16,0 0-1-16,0 0 2 0,2 0-1 15,6 6 12-15,4 3-15 0,0-2 11 16,4 2-15-16,3-2 1 0,0-2 3 16,4-1 3-16,0-4-4 0,0 0 1 15,-5 0-1-15,-2 0 0 0,-6 0 4 0,-6 0-13 16,2 0 17-16,-6 0 1 0,0 0 1 16,0 0 1-16,3 0 1 0,-3-2-17 15,0-5 18-15,0 4 1 0,-4-4-1 16,-2-1 1-16,3 3-1 0,0 3-2 15,3 2 1-15,-6 0-2 0,2 0-3 0,-8 0 2 16,1 9 0-16,3 4 13 0,-2 10-5 16,5 2 4-16,3 3-4 15,2 2-13-15,0 4 2 0,0 1-3 16,0 1-4-16,0 2 1 0,0-4-5 0,2 2-8 16,-2-4-3-16,1-8-16 0,0-2-34 15,2-9-43-15,-1-7-65 0</inkml:trace>
  <inkml:trace contextRef="#ctx0" brushRef="#br0" timeOffset="821160.19">24051 17474 144 0,'0'0'35'0,"0"0"-11"16,0 0-5-16,0 0-7 0,0 0-4 16,89-50-4-16,-70 44-3 0,3 1 1 0,1 1-2 15,1-2 0-15,0-2-3 0,2 3-1 16,-3-4 0-16,1 2 0 0,-1 1 3 16,-2 0 2-16,0-2-1 0,-2-4-14 15,-3 0 14-15,-3 2-13 0,-3 2 18 16,-2 0 4-16,-5 3 10 0,-1-2 2 15,0 1 9-15,-2-3 0 0,0-1-16 0,0 1 9 16,-9-7-18-16,3 9 11 16,-4-1 2-16,0 3 0 0,6 5 0 15,-6 0-4-15,0 0 10 0,-2 8-15 0,0-1 15 16,4 5-18-16,3 6-2 0,4 0 11 16,0 6-14-16,1-3 12 0,0 0-11 15,5-3-2-15,5 3-1 0,0-8 4 16,2 2-4-16,1-2 2 0,0 1 3 15,3 0-5-15,-3 0 1 0,1-1-3 0,-5-6 0 16,1 3 1-16,-2-4 0 0,-1-2 2 16,0 3-1-16,-4-7-1 15,3 7-3-15,-3-4 1 0,0 0-1 16,1 2 0-16,-4-1 0 0,0 2-2 0,-4 4-13 16,-7 0-19-16,-10-3-53 0,-7 0-45 15,-5-6-81-15</inkml:trace>
  <inkml:trace contextRef="#ctx0" brushRef="#br0" timeOffset="821355.749">24356 17322 201 0,'0'0'20'15,"0"0"-7"-15,86-62-20 0,-55 45 11 16,-2 4-14-16,0 0 7 0,-2 4-9 16,-1 3-12-16,-1 2-15 0,-2 1-18 0</inkml:trace>
  <inkml:trace contextRef="#ctx0" brushRef="#br0" timeOffset="821819.7322">23391 17779 314 0,'0'0'78'0,"0"0"-14"16,0 0-17-16,0 0-14 0,0 0-11 15,0 0-7-15,0 0-6 0,0 0 3 16,0 0-2-16,57-36 2 0,-24 33-3 0,4 3-1 16,4 0 0-16,4 0-7 0,5 0 2 15,4-5 1-15,5 1-2 0,5-4 1 16,4-1-3-16,4-1 2 0,2-2-4 16,0 5-4-16,2-1-2 0,0 4-7 15,0-4 0-15,-1 2-5 0,3 0-6 16,-4 0-13-16,0 0-28 0,-2 3-28 15,-4-5-22-15,-1 1-54 0</inkml:trace>
  <inkml:trace contextRef="#ctx0" brushRef="#br0" timeOffset="823159.0211">24077 17799 237 0,'0'0'54'0,"0"0"-9"0,0 0-8 15,0 0-7-15,0 0-4 0,0 0-9 16,0 0-3-16,0 0-4 0,0 0-3 15,0 0-4-15,-6-33 0 0,2 33 1 16,-2 6-2-16,2 1 1 0,-1 5 0 16,2-1-1-16,0 1-2 0,2 3 3 15,1-7-1-15,0 3 0 0,1-3 1 0,7 5 0 16,-3-3-3-16,7-1-3 0,1 2 2 16,3-6 0-16,3 2 3 0,1 1 1 15,-6-4-7-15,4-1 2 0,-8-1-2 16,4-2 1-16,4 2 6 0,-6-1-2 15,5 2 0-15,-7 0-2 0,0 2 5 0,1 2-4 16,-5-2-1-16,4 6 1 0,-5-4-4 16,-4-2 2-16,0 6 2 0,-1 0-1 15,-1 6-1-15,-8 0-2 16,-4 1-4-16,-1-3 0 0,-3-1-9 0,-5 1-9 16,2-1-23-16,-5-8-36 0,5-1-31 15,-1-5-41-15</inkml:trace>
  <inkml:trace contextRef="#ctx0" brushRef="#br0" timeOffset="823381.6475">24134 17758 331 0,'0'0'32'16,"0"0"-6"-16,0 0-7 0,0 0-3 15,85-58-6-15,-62 48-4 0,0 0 1 16,-2 3-4-16,0 1-1 0,-6 1-2 16,2 2-3-16,-6 2-4 0,2 1-5 0,4 0-7 15,-2 0-14-15,-1 4-21 0,-7 1-31 16,-2-2-123-16</inkml:trace>
  <inkml:trace contextRef="#ctx0" brushRef="#br0" timeOffset="823595.9486">24508 17963 446 0,'0'0'33'0,"0"0"-12"0,0 0-10 15,0 0-11-15,0 0-10 0,0 0-14 0,0 0-11 16,0 0-42-16,0 0-48 0,16-75-98 16</inkml:trace>
  <inkml:trace contextRef="#ctx0" brushRef="#br0" timeOffset="824042.823">24781 17724 465 0,'0'0'59'16,"0"0"-22"-16,0 0-13 0,0 0-9 0,0 0-6 15,0 0-1-15,0 0-6 0,0 0-3 16,0 0-2-16,0 0 1 0,-11-24 3 15,8 24 0-15,0 2 0 0,-2 8 3 16,2 1-5-16,2 1 4 0,-1 0-1 16,2-1-6-16,0 3 3 0,0-2 0 0,0 1-1 15,0-4 2-15,0 2-1 0,2-2 3 16,1 2-2-16,-2-7-1 0,7 3 1 16,-4-6 0-16,6 2 1 0,-1 0 2 15,1 2 0-15,1-5-3 0,1 1-2 16,5 2 1-16,-7 0 1 0,5-1 1 15,-5 1 0-15,0-2-2 0,0 2 3 16,0 0-3-16,-1-1-1 0,-2 4 2 16,1-2-4-16,-3 4 1 0,-1-3 2 15,-4 7 1-15,0 6-2 0,0 2 2 0,-4 3 0 16,-7-2-1-16,-1-2 2 0,-5 2-4 16,-1 0-8-16,-2-1-6 0,-3-6-24 15,-2-3-60-15,-2-2-64 0,-2-7-87 16</inkml:trace>
  <inkml:trace contextRef="#ctx0" brushRef="#br0" timeOffset="824256.2664">24779 17724 344 0,'0'0'30'0,"0"0"-14"16,0 0-10-16,0 0 0 0,0 0-8 0,77-55 1 16,-55 51-1-16,-2 4-8 0,3 0-4 15,-6 0-17-15,1 0-33 16,-2 0-27-16,-2 0-96 0</inkml:trace>
  <inkml:trace contextRef="#ctx0" brushRef="#br0" timeOffset="824880.0963">25594 17413 258 0,'0'0'66'0,"0"0"-14"16,0 0-15-16,0 0-16 0,0 0-8 15,0 0-5-15,0 0-1 0,0 0-3 16,0 0-2-16,15 3-1 0,4-3-3 15,2 0 1-15,4 0 1 0,-7 0-6 16,2 0 1-16,0 0-3 0,-2 2 1 16,2-2 1-16,-1 1-11 0,0-1-10 0,-8 0-18 15,9 0-16-15,-9 0-18 0,2 0-14 16,-2 0-19-16</inkml:trace>
  <inkml:trace contextRef="#ctx0" brushRef="#br0" timeOffset="825087.867">25568 17608 226 0,'0'0'53'16,"0"0"-17"-16,0 0-6 0,0 0-8 15,98 15-2-15,-72-15-8 0,3 0-3 16,1 0-2-16,-1 0-7 0,2-3 0 15,-1 1-8-15,-1 1-9 0,1 1-10 0,-1-2-26 16,-1-1-31-16,-4-1-69 0</inkml:trace>
  <inkml:trace contextRef="#ctx0" brushRef="#br0" timeOffset="840158.862">26404 17242 59 0,'0'0'20'0,"0"0"0"15,0 0 4-15,0 0-2 0,0 0 0 16,0 0-6-16,0 0 0 0,0 0 0 15,0 0 1-15,31-62 2 0,-31 60-2 16,0 2-3-16,0-1-1 0,2-1-3 16,-2 2-2-16,0-3-2 0,0 1-1 0,0 1-2 15,0 0 1-15,-5-2-1 0,1 1-1 16,-6 2 3-16,-3 0-2 0,4 0-1 16,-2 9 2-16,-1 2-1 0,3 1 2 15,-1 5 18-15,2 1-13 0,2 3 19 16,2 0-16-16,1-3 1 0,1 0 8 15,1 1-15-15,1 1 10 0,0 2-15 16,1-6 0-16,5 0-1 0,0-4 2 16,1-1-2-16,2 1-1 0,-2-5 3 15,0-2-1-15,3 1 2 0,2-4 2 0,5-2 2 16,-1 0-3-16,6-5 2 0,-3-8-2 16,-1-1-3-16,-2-1 0 0,-1-4 4 15,-2-5-15-15,-2 1 14 0,-3 0-9 16,-4 2 14-16,-1-4 0 0,-3 3-15 15,0 0 16-15,0 7-16 0,-2-1 17 0,-1 7 1 16,-2 0-5-16,-1 3-2 16,-2-1-3-16,0 2-4 0,-4 2-2 15,-5 3-1-15,1 0 0 0,-6 8 0 16,6 4-1-16,4 5 14 0,4 1-21 0,5 4 9 16,3-1-34-16,0-2-41 0,11-4-34 15,4-1-79-15</inkml:trace>
  <inkml:trace contextRef="#ctx0" brushRef="#br0" timeOffset="840564.3041">26784 17279 394 0,'0'0'56'16,"0"0"-20"-16,0 0-11 0,0 0-8 16,0 0 5-16,0 0-13 0,0 0-1 0,0 0-4 15,0 0-1-15,4 11-3 0,-3-9-3 16,-1-2 1-16,0 0-3 0,0 7 4 16,0 0 14-16,0 6-10 0,0 1-3 15,-2-5 0-15,-4 7-2 0,0-9 3 16,-1 2-1-16,1-4 1 0,3-3 1 15,0 2-1-15,3-4 2 0,-3 0-1 16,0 0 1-16,-1-4-3 0,0-3 2 16,4 1 0-16,0-8-2 0,0 2 4 15,0 0-13-15,0 1 10 0,3 0-14 0,1 0 11 16,-3 6-1-16,5-2-2 0,-3 3 0 16,0 2 1-16,1 0-2 15,1 2-1-15,-1 0-2 0,6 2-5 0,0 6-8 16,-4 2-30-16,6 5-23 0,-7-5-67 15,1 1-86-15</inkml:trace>
  <inkml:trace contextRef="#ctx0" brushRef="#br0" timeOffset="840878.9556">26982 17078 463 0,'0'0'53'0,"0"0"-14"16,0 0-13-16,0 0-7 16,0 0-8-16,0 0-5 0,0 0-5 0,0 0-3 15,0 0-1-15,0 0 0 0,-4-23 2 16,4 24 0-16,0 13 0 0,0 7 3 15,0 7-2-15,1-1-1 0,2 4 2 16,-2 0 11-16,1 4-2 0,1 2 0 16,0-4-4-16,1 1-16 0,-1-7-5 0,2-4-11 15,1-2-15-15,-1-6-34 0,2-5-41 16,1-2-45-16</inkml:trace>
  <inkml:trace contextRef="#ctx0" brushRef="#br0" timeOffset="841427.343">27187 17162 275 0,'0'0'63'0,"0"0"-11"0,0 0-10 15,0 0-6-15,0 0-7 0,0 0-7 16,0 0-4-16,0 0-5 0,-3-84-4 15,3 78-3-15,0-3-1 0,2 4-3 16,-1 1-2-16,4-4 0 0,-3 5 1 0,6-2-2 16,2 3-1-16,-2-1 1 15,3 3 1-15,1 0-1 0,3 0 0 16,-3 4-2-16,2 2 0 0,-4 2 1 0,0 1 0 16,-5-1 2-16,2 2-2 0,-3-2 1 15,-2 1 0-15,-1 1 0 0,-1 1 1 16,0 6 0-16,-3-2-1 0,-4 5 2 15,-3-7-2-15,-2 3 2 0,-1-1 16 16,-2 3-17-16,0-5 14 0,-1 2-15 0,6-6 1 16,3-4 1-16,4 0-2 0,3-5 2 15,0 0-2-15,0 0 0 0,0 0 3 16,-2 0-2-16,2 0 3 16,0 2-2-16,5 0-2 0,8 3 11 0,0 1-11 15,3-6 0-15,-6 1 2 0,3 1-1 16,3 2-1-16,-5-4 11 0,4 5-14 15,-6 0 2-15,-1-1 3 0,1 2-2 16,-2-3 3-16,0 2-2 0,-3-3-2 16,-1 0 2-16,-3-2-1 0,0 9 1 0,0-1 3 15,-8 6-3-15,-4 3 0 0,-1-4 2 16,2-4-2-16,-1-4 0 0,3-2 0 16,2-1-1-16,-3-1-3 0,4-1-3 15,-7 0-9-15,3 0-17 0,0-1-32 16,-1-1-40-16,6-3-52 0</inkml:trace>
  <inkml:trace contextRef="#ctx0" brushRef="#br0" timeOffset="841924.5564">27565 17073 335 0,'0'0'62'0,"0"0"-13"0,0 0-13 0,0 0-6 16,0 0-7-16,0 0-7 0,0 0-5 15,0 0-3-15,0 0-5 0,-20-56-2 16,15 56-2-16,-1 8 1 0,-3 5 0 15,-2 7-1-15,2 0 2 0,2 1-2 16,1 2 1-16,-2 0 0 0,1 1 0 0,1 2 15 16,0 1-14-16,1-4 13 0,2-1-2 15,1-3-12-15,2-3 8 0,0-3-10 16,0-1 1-16,0 1-1 16,0-6 1-16,7 8 1 0,2-7 0 0,-1 3-1 15,5-2 1-15,-4-7-2 0,3-2 1 16,5 0 0-16,-7 0 0 0,6-2 4 15,-4-9-3-15,-5 6 0 0,3-7-1 16,-4 6 0-16,-5 1 4 0,2-4-1 16,-2 3-8-16,-1-3 8 0,0-3-13 0,0 5 12 15,-4-2 0-15,-3 3-2 0,-2 3 0 16,1 0-2-16,-3 1-1 0,-1 2-7 16,-3 0-4-16,5 1-20 15,-6 5-29-15,7-3-49 0,2 3-6 0,-2-1-64 16</inkml:trace>
  <inkml:trace contextRef="#ctx0" brushRef="#br0" timeOffset="842578.6307">27739 17190 251 0,'0'0'46'0,"0"0"-5"16,0 0-3-16,0 0-3 0,0 0-3 15,0 0-6-15,0 0-6 0,0 0-7 16,0 0-3-16,0 0-3 0,-15-75 0 15,15 65-3-15,3 0-2 0,5-2 1 16,-4 4-2-16,7-3 1 0,-1 2-1 0,0 5-2 16,3-3 1-16,-4 3-2 0,4 1 1 15,-2 2-1-15,1 1 0 0,-1-3 1 16,1 3 0-16,4 3 0 16,-3 4-1-16,0 1 0 0,-3 1 1 0,-3 1 0 15,-2 0 1-15,0 5-2 0,-2-5 2 16,-3 1 0-16,0 8-1 0,0-5 1 15,-4 6-1-15,-6-2 0 0,-2-3 3 16,3-5 15-16,-2 0-16 0,5-2 17 16,2-5-16-16,1 1 0 0,3-4 3 0,0 0-1 15,0 0-2-15,0 0-15 0,-2 0 15 16,1 0 1-16,-1 0-2 0,1 0 16 16,0 0-16-16,1 0-17 0,0 0 16 15,0 0-17-15,7-2 15 0,2-3 2 16,6 2-1-16,0 3-1 0,1 0 0 15,1 3 14-15,0 4-14 0,-5-2 18 0,-1 2-18 16,-2 3 4-16,-1-4-2 16,-1 6-3-16,-4-4 14 0,-3 0-12 15,0 8 9-15,-2-3-8 0,-5 5 1 0,-3-7-1 16,-3 1 0-16,0-1 3 0,-3-2-4 16,6-2 2-16,-6-5-1 0,6-1 0 15,-2-1 2-15,-6 0-3 0,6 0 3 16,-4-1-4-16,3-6-3 0,4 3-5 15,1-3-15-15,0-2-42 0,6 2-55 0,-1-8-125 16</inkml:trace>
  <inkml:trace contextRef="#ctx0" brushRef="#br0" timeOffset="843091.7189">28170 17033 370 0,'0'0'46'16,"0"0"-11"-16,0 0-10 0,0 0-4 15,0 0-1-15,0 0-6 0,0 0-2 16,0 0-4-16,0 0-3 0,0 0-2 16,17-59-1-16,-17 59-2 0,0 0 0 0,0 0-2 15,-3 12 2-15,-6 4 0 0,-1 7 2 16,-2 0-2-16,2 1 2 0,-1 2 0 16,0-4 0-16,3 3-1 0,0-2-1 15,0-1 17-15,4 0-17 0,1-4 15 16,1-3-13-16,2-2-3 0,0-4 12 15,0 9-11-15,2-10 8 0,3 7-8 16,0-8 0-16,3-3-3 0,1 1 3 16,1-2-2-16,3 0 1 0,-1-3 0 15,1 0 0-15,-3 0 1 0,-1 0 1 0,-2-3 1 16,1-4-9-16,-3 0 9 0,1 0-11 16,-3 2 12-16,-1-4 3 0,0 3 2 15,-1 1 1-15,-1-6 1 16,0 8-4-16,-3-6-16 0,-5-4 11 0,-1 8-18 15,-5-4 15-15,-3 9-10 0,-1 0-8 0,-8 11-46 16,1 5-101-16,3 3-105 0</inkml:trace>
  <inkml:trace contextRef="#ctx0" brushRef="#br0" timeOffset="858497.8971">17373 10999 3 0,'0'0'3'16,"0"0"2"-16,0 0 0 0,0 0 3 15,-51-85 2-15,41 68-1 0,4 0-2 16,-1-1-2-16,0-3-3 0,1 1 1 16,0-1 3-16,0-3 1 0,0 3-2 0,2-1-1 15,-3-3-2-15,0 3 0 0,1-2-1 16,0-1 0-16,-2 3 2 0,3-1-2 16,-1 2 1-16,2-1-1 0,0 6 3 15,1-3-4-15,0 3 1 0,0 2 0 16,0-4 1-16,2 7 0 0,1-1-1 15,0-6 0-15,0 1 0 0,0-4-1 16,4 1 2-16,5 0-1 0,-1-1-1 16,5 0 1-16,0-1-1 0,-1 1 0 15,2-1 0-15,-2 3 0 0,2 1 0 0,-3 1 0 16,0 2-1-16,-2 5 1 0,1-1 0 16,-1 0 0-16,2 1-4 0,4-4 4 15,-5 4-2-15,6-1 2 0,-6 3 2 16,3 1-1-16,-2 1 2 0,-3 0-2 15,6 0 0-15,-5 1-1 0,0 2 0 0,6-1 0 16,-4 2 0-16,6-1 0 16,0-1 0-16,2 3 1 0,5-2 1 15,-6 2-1-15,1-1-1 0,1 1 0 16,-7-1 0-16,9 2 0 0,-5 0 0 0,-3 0 0 16,5 0 0-16,-6 0-1 0,0 0-1 15,5 0 1-15,-7 2 1 0,6 2 0 16,0 0 1-16,-2 3-2 0,4 1 1 15,0-1 0-15,0 0 0 0,0 2-1 16,1-2 1-16,-3 0-1 0,2 1 1 0,-7-2 0 16,-1 0 0-16,4 1 1 0,-3 2-1 15,3 1 0-15,-1 1 0 0,-2-2 0 16,-2 6-1-16,0-2 1 0,-1 2 1 16,-2 2-1-16,-1 2 0 0,3 0 1 15,-4 1 0-15,3 1 2 0,-2 1-3 16,1 1 0-16,1-4 0 0,0 2-1 15,-1-3-1-15,0 1 2 0,2-2 0 16,-2-1 0-16,0 1 0 0,1 0 2 16,0-1-2-16,-2-4 0 0,-3 3-2 0,1-1 4 15,-2-3-4-15,-1 6 5 0,1-1-1 16,-2-3 1-16,0 6-1 16,0 3 0-16,-3 0 1 0,-5 7 0 0,-2 2-2 15,-3-1 2-15,0 3-3 0,-4 2 0 16,1 0-3-16,-3 1 2 0,3 2-2 15,-1-3 2-15,0-1-2 0,2-4-2 16,1-4 1-16,1-2-2 0,2-4 0 16,2-7-1-16,1 0 1 0,-1-3-1 15,4-2-2-15,-5 3-3 0,-2-3-6 0,-1 3-17 16</inkml:trace>
  <inkml:trace contextRef="#ctx0" brushRef="#br0" timeOffset="869819.9398">16035 9858 17 0,'0'0'13'0,"0"0"1"0,0 0 3 16,0 0-3-16,0 0-3 0,0 0-4 0,0 0-5 16,0 0 0-16,0 0 0 0,0 0-2 15,-8 0 0-15,6 0 1 0,1 0-2 16,-1 0 1-16,1 0 1 16,-1-1-1-16,1 1 0 0,1-1-1 0,-2 1-5 15,2-1 0-15,-1 1-2 0,1-2-4 16,-2 2 0-16,2 0-1 0,0 0 1 15,0 0-2-15,0 0-2 0</inkml:trace>
  <inkml:trace contextRef="#ctx0" brushRef="#br0" timeOffset="872678.7489">12971 16852 1 0,'0'0'5'0,"0"0"0"16,0 0-2-16,0 0 2 0,0 0 0 15,0 0-1-15,0 0 2 0,0 0-4 16,0 0 3-16,-13-3-1 0,13 3 1 16,0 0 0-16,0 0 0 0,0 0-1 0,1 0 0 15,5 0 1-15,0-4 0 0,7 4 2 16,-7 0 0-16,-1 0 1 0,9-1 3 16,-3 1 2-16,1-1 4 0,6-2 3 15,-2-2-1-15,3-1-3 0,4-1 1 16,-1-3-5-16,3 3-2 0,-1-3 2 15,6 2-5-15,1-2 1 0,-2 1-1 16,1 2 1-16,2-2-3 0,0 2 1 16,-2 2-2-16,0-3-1 0,2 1-1 15,-1 2 0-15,-1-2-2 0,3 3-1 0,1 0 1 16,0-3-1-16,1 3-2 0,0 0 2 16,-1 0-1-16,-2 1-5 0,-2 1 3 15,-3 1-1-15,2 0 1 0,-2 1 4 16,-1-2 0-16,-6 2-2 0,-2-3 1 15,-7 3 1-15,4-1-1 0,2-2 1 0,-5 3 0 16,5-5 0-16,-8 3-1 0,-1 1 0 16,4-4 0-16,-8 4-2 15,3-3 0-15,-2 3-3 0,-1 0 1 16,1-1-3-16,-5 2 0 0,0-1-3 0,0 1-1 16,1 0-2-16,2-2-3 0,-3 2-3 15,1 0-1-15,-1 0-2 0,0 0-2 16,-1 0-8-16,-11 0-12 0</inkml:trace>
  <inkml:trace contextRef="#ctx0" brushRef="#br0" timeOffset="873022.9608">13085 16865 212 0,'0'0'49'0,"0"0"-8"0,0 0-9 16,0 0-9-16,0 0-7 0,0 0-6 16,0 0-3-16,0 0-6 15,0 0 4-15,-17 0-2 0,30-6 2 0,7-3 1 16,12-6-2-16,7 2 1 0,1-7-3 15,5 5 1-15,0-4 2 0,-3 3-5 16,-2 5 1-16,-5 2-2 0,0 1 1 16,-2 1-2-16,2 1-1 0,0 1-1 15,1 0-3-15,1 1-2 0,1 0-5 0,-3 1-3 16,-1-1-13-16,-3 1-4 0,-2 1-21 16,-1 1-16-16,-7 1-21 0</inkml:trace>
  <inkml:trace contextRef="#ctx0" brushRef="#br0" timeOffset="875079.9166">14618 16407 82 0,'0'0'29'0,"0"0"-1"16,0 0-7-16,0 0-1 0,0 0-6 15,0 0-5-15,0 0 0 0,0 0-6 16,0 0 0-16,0 0-8 0,-10-12-7 15,7 10-13-15,3 2-9 0,0 0-16 0,-1 0-37 16</inkml:trace>
  <inkml:trace contextRef="#ctx0" brushRef="#br0" timeOffset="876184.2351">11314 17813 5 0,'0'0'9'0,"0"0"-4"15,0 0 2-15,0 0-4 0,0 0-3 16,0 0 1-16,0 0-6 0,0 0-10 15</inkml:trace>
  <inkml:trace contextRef="#ctx0" brushRef="#br0" timeOffset="876954.3549">13458 17712 177 0,'0'0'44'0,"0"0"-6"16,0 0-6-16,0 0-9 16,0 0-1-16,0 0-8 0,0 0-8 0,0 0-2 15,0 0-1-15,-12-27 0 0,23 19 2 16,5-4 2-16,5 0-2 0,4 3-2 15,4 0-2-15,4-2-1 0,0-1 0 16,1 0 1-16,-4 0 0 0,2 1-1 16,-2 2 0-16,-1 2-1 0,0-6 0 0,3 6-2 15,0-5 2-15,-2 3 1 0,5 2-4 16,-3 0 3-16,-2 1-2 0,-1-1-4 16,-2 0 2-16,-1 1-8 0,-1 0-1 15,-3 2-3-15,-5 0-7 0,-2 1-3 16,-3 3-9-16,-1-2-6 0,0-1 0 15,-7 1 2-15,1 2 5 0,-5 0 10 16,0-2-10-16</inkml:trace>
  <inkml:trace contextRef="#ctx0" brushRef="#br0" timeOffset="877295.7343">13512 17752 174 0,'0'0'60'0,"0"0"-3"0,0 0-17 0,0 0-8 16,0 0-9-16,0 0-9 0,0 0-1 15,0 0-4-15,0 0-1 0,0 0 0 16,1-40-3-16,22 28 3 0,2 2-3 15,5-1-1-15,4 2 1 0,-1 0-3 16,1 0 0-16,0-1-2 0,-4 6 1 0,0-4-1 16,-1 2 0-16,2 2-1 0,-4-1 0 15,4-2-2-15,-1-1 0 16,-2 3-3-16,-2-2 0 0,-3 2-1 16,-9 1-5-16,2 0-5 0,-6-1-1 0,3 3-15 15,-3-3-24-15,2 3-20 0,1-1-35 16</inkml:trace>
  <inkml:trace contextRef="#ctx0" brushRef="#br0" timeOffset="877614.7128">13513 17809 298 0,'0'0'46'0,"0"0"-7"0,0 0-10 0,0 0-8 16,0 0-7-16,0 0-5 0,0 0-2 16,0 0 0-16,0 0 1 0,0 0-3 15,64-54 2-15,-34 46 0 0,3 1-3 16,4-2-1-16,0 1-3 0,-2 1 1 15,2-1-1-15,-2 0-3 0,3-4-2 16,-2 1 0-16,3-1-5 0,-2-1-1 16,0-1-4-16,-3 2-16 0,-2-3-26 0,-3 1-40 15,-1-3-52-15</inkml:trace>
  <inkml:trace contextRef="#ctx0" brushRef="#br0" timeOffset="938626.7504">22479 8098 47 0,'0'0'15'0,"0"0"-1"0,0 0-4 16,0 0-4-16,0 0-3 0,0 0 1 15,0 0 1-15,0 0-4 0,0 0-3 16,0 0-2-16,-8-46 0 0,8 46 2 0,0-1 1 16,0 1 1-16,0 0 0 0,0 0 1 15,0 0 1-15,0 6 2 16,0 0 0-16,0 6-3 0,0-6 1 16,0 6 0-16,0 2 1 0,0-8-1 0,0 6 1 15,0-6-1-15,-1 5 0 0,-1 1 0 16,0 0 1-16,1 8 4 0,-1-2 0 15,2 6 2-15,0-1-1 0,0 0-3 16,0 0-4-16,0 0-1 0,0-1-5 16,0 1 3-16,2 4 3 0,-2 1-1 0,0 3 9 15,1 6-3-15,-1 1-1 0,0 3 2 16,0 2-4-16,0 0-2 0,0-1-2 16,-3 2-1-16,2-2 4 0,-1-1 1 15,2 0 2-15,-1-3 0 0,1-3-3 16,0-3-1-16,0-11-1 0,0-2-1 0,0 0 1 15,0-7 0-15,0 6 0 16,0-7 2-16,0-1 0 0,1 1-1 16,1-7-1-16,-1 8-1 0,1-7 1 15,-1 0-2-15,1 7 4 0,0-1-2 0,-1 1 2 16,1 6-1-16,-2-1 0 0,1-3 1 16,-1 5-4-16,0 1 1 0,0-2-1 15,0 8-1-15,0-3 2 0,-3 1 1 16,0 0-3-16,0-1-2 0,1 1-1 15,1 1 0-15,1-1 1 0,0-1-2 0,0 2-3 16,0 0-3-16,3 2 1 16,0 0 3-16,2 2 2 0,-2 2-5 15,1-1 0-15,-1 0-5 0,-1 0-6 16,1 2-15-16</inkml:trace>
  <inkml:trace contextRef="#ctx0" brushRef="#br0" timeOffset="939825.818">22613 10933 4 0,'0'0'1'0,"-1"78"0"16,-1-39-1-16,2 1-1 0,0-1-1 15,0-1-1-15,0-3 3 0,5-1 0 16,2-4 0-16,-1-2 0 0,-1-1 0 15,1-2 0-15,0 2 0 0,-1-1 0 16,-1 1 0-16,-1 1 0 0,-1-1 1 0,0 1 2 16,-2-2-2-16,0 1 1 0,0 0 0 15,0 1 0-15,0-1-1 0,-2 5 3 16,-3-2-2-16,-2 0 2 16,1 4-1-16,-2 1 1 0,1 3 4 0,-1-1-3 15,2 3 2-15,0 1-6 0,0-3 0 16,2 2 1-16,-3-2-2 0,3-1 1 15,1 0-2-15,0-1 1 0,0-1 0 16,1-2 0-16,1 2-2 0,1-1 4 16,-2-1-1-16,-1 0-1 0,0-2-1 0,0-1-1 15,2-2-1-15,1 0 3 0,0-2 3 16,0 2-3-16,1-3 3 16,1 1-3-16,-2-2-1 0,0 2 2 0,0 0 0 15,0 1 4-15,-2-1 1 0,-3 2 3 16,1-3 0-16,-1 0 2 0,2 1 0 15,0-2 1-15,2 0-2 0,-2-1-5 16,2-5-3-16,1 2-4 0,0 1 1 16,0 2-2-16,0 6 0 0,0-3 1 15,0-1 0-15,2 2-1 0,-2 0 0 0,0-2-1 16,0 0-1-16,0 0 2 0,0 0 3 16,0-1-5-16,0 0 5 0,0 0 0 15,-1-1 0-15,1 1 2 0,-1 1 0 16,-1-1-1-16,1 0-1 0,-1 2 1 15,1 0-1-15,1 0 1 0,0-1-2 16,0-2 1-16,0 2 0 0,0 0 1 16,0-2 0-16,0 4 0 0,0-1-1 15,-2 0 2-15,2 0-1 0,0-2-1 16,0-1 0-16,0-7-1 0,0 3-2 0,0 1 2 16,0-2 2-16,-2 7 0 0,0-2 4 15,-1 0-2-15,2 0 0 0,-2 0 0 16,0-1-1-16,0-7 2 0,2 4 1 15,-2-1 4-15,1-6 3 0,-1 8 3 16,2-4-1-16,-2-3 1 0,0 5-7 0,0-2-5 16,3-5 1-16,-3 9-3 0,2-2 0 15,0 2-1-15,-1 3 1 0,1-6-1 16,-1-1 2-16,1-4-2 16,-1 0 0-16,1 0 0 0,1-5 0 0,0-1 0 15,0-6-2-15,0 0 1 0,0 0-3 16,0 1-6-16,0 1-4 0,0 0-13 15,0 3-17-15,0 0-34 0</inkml:trace>
  <inkml:trace contextRef="#ctx0" brushRef="#br0" timeOffset="949696.0077">6860 15695 37 0,'0'0'6'16,"0"0"-6"-16,0 0 0 0,0 0-4 15,0 0-2-15,0 0-13 0</inkml:trace>
  <inkml:trace contextRef="#ctx0" brushRef="#br0" timeOffset="950782.3976">6838 15068 87 0,'0'0'45'0,"0"0"3"16,0 0-14-16,0 0-6 0,0 0-9 16,-45-82 4-16,38 70 1 0,0-1 5 15,4 3 0-15,-6-3-4 0,8 5 1 0,-2 4-1 16,1 0-7-16,2 4-2 0,-2-1-4 16,2 1-5-16,0-2-2 0,-2 1-3 15,2-1-3-15,-1 1-2 0,1-1-2 16,-2 1 0-16,2 1-3 0,-1-1 1 15,1 1 3-15,0 0 2 0,0 0 2 0,0 4 1 16,3 3-1-16,5 5 1 0,1 1-1 16,0-1 1-16,2 5-2 15,-4-7 0-15,2 1 1 0,0 0 0 16,2-1 1-16,-2 1 1 0,1-1-1 0,-1-4-1 16,-2-1 1-16,2 1-1 0,-6-4 3 15,1 1-1-15,-4-3 2 0,7 0 1 16,5-2-1-16,8-7 3 0,5-8-1 15,1-7-1-15,3-6-1 0,0-5-3 16,-2-3-2-16,2-2 0 0,-2 4 1 0,-2 1-1 16,-5 3 2-16,-1 5-2 0,0 4-3 15,-6 3 0-15,-4 7-1 0,-1 1-1 16,-2 4-3-16,-3 3-4 16,0 2-17-16,0-1-23 0,1 4-33 0,-1-2-13 15,0 1-48-15</inkml:trace>
  <inkml:trace contextRef="#ctx0" brushRef="#br0" timeOffset="951267.2053">6731 14995 292 0,'0'0'52'16,"0"0"-10"-16,0 0-9 0,0 0-12 16,0 0-10-16,0 0-5 0,0 0-4 15,0 0-3-15,0 0-1 0,0 0-1 16,-17-18 2-16,17 18 0 0,0 0 1 15,0 0 0-15,3 6 0 0,1 2 1 0,6 5-1 16,-1-4 0-16,-5-1 0 0,6 3 0 16,-3-5 0-16,-1 0 0 15,0 0-1-15,0-1 3 0,0 1 1 16,2-4 0-16,1 3 1 0,1-2 0 0,3 1-1 16,-1-3 2-16,5-1 0 0,-1 0-1 15,4-3 3-15,-1-5-1 0,4-6 0 16,2-1-3-16,2-9 0 0,2-5-1 15,1-3-2-15,2-4 1 0,-3-2-2 16,3 1 3-16,-5 1-3 0,0 2 0 0,-3 3-1 16,1 2-2-16,-1 5 0 0,-2 3-2 15,-3 4-2-15,-5 6-4 0,-2 2-7 16,-5 4-22-16,-4 2-22 16,4 2-24-16,-3 1-28 0</inkml:trace>
  <inkml:trace contextRef="#ctx0" brushRef="#br0" timeOffset="952415.9458">4595 5285 4 0,'0'0'6'0,"0"0"-2"0,0 0 1 16,0 0-4-16,0 0 1 0,0 0-1 0,0 0-1 15,0 0-1-15,-81 3-1 0,76-1-4 16,-4 1-2-16,0 3 2 0,3-2 6 16,-8 7 0-16,7 1 0 0,-2 2 0 15,-4 4 0-15,6-1 0 0</inkml:trace>
  <inkml:trace contextRef="#ctx0" brushRef="#br0" timeOffset="960875.5544">18737 14402 301 0,'0'0'55'0,"0"0"-9"15,0 0-16-15,0 0-10 0,0 0 1 16,0 0-2-16,-24-77 1 0,23 72-6 15,1 5-5-15,-2-2-5 0,2 2-5 16,0 0-2-16,-2 0-6 0,2 0 1 16,-2 0 3-16,2 0 1 0,-1 13 4 0,-1 8 1 15,2 6-2-15,-1 2 1 0,1 2-2 16,-2-1 2-16,1-1 7 0,1 1-4 16,0-10 3-16,0 1-5 0,0-9-1 15,0-6 1-15,0 0 3 0,0-6 2 16,0 0 3-16,0 0 0 0,0 0-1 15,0 1-2-15,0-1-1 0,0-3 0 16,-2-10-1-16,1-7 6 0,-2-4-5 16,1 1 1-16,0 1 0 0,0 1-3 15,1-4-1-15,-2 1-1 0,1-2 0 0,1 6 0 16,1 0 4-16,-3 7-1 0,3-1 0 16,-1 1 0-16,1 6-4 0,0 1 0 15,0 6-1-15,0-2-3 0,0 2-2 16,0-1 1-16,0 1 0 0,5 0 2 15,10 3 3-15,6 8 0 0,8 5-2 0,-3 4 1 16,1 1-3-16,-1 4 2 16,-2 0-1-16,-1-2 0 0,-2 2-2 15,2-2-1-15,-3-1 5 0,-1-2-6 16,1 0 0-16,-7-8-4 0,0-2 0 0,-6-4 2 16,-2-2 4-16,0-1 3 0,-5-3 1 15,3 0 1-15,0-10-1 0,1-5-4 16,1-6-4-16,-5-3 4 0,0 1-2 15,-3-2 6-15,-4-3 2 0,-2 1-2 16,-1 0 2-16,1-4 0 0,-1 1 1 0,1-1 2 16,1 2-1-16,0 2 2 0,1 3 3 15,3 7-2-15,-2 2 3 16,3 4-3-16,2 6 1 0,-1 1-1 16,2 4-3-16,0-1-1 0,0 1-2 0,0-2-3 15,0 1 1-15,0 1-1 0,0 0 2 16,6 4 0-16,6 10 0 0,4 7 1 15,-2 3-2-15,0 3 1 0,0 2-3 16,-2 3 2-16,-1 2-1 0,-4-2-2 16,-3 1-7-16,0-2-12 0,-1-2-24 0,-1-3-33 15,-1-7-23-15,1-1-16 0,-1-5-15 16</inkml:trace>
  <inkml:trace contextRef="#ctx0" brushRef="#br0" timeOffset="961346.8131">19284 14414 341 0,'0'0'66'15,"0"0"-25"-15,0 0-19 0,0 0-12 16,0 0-4-16,0 0-2 0,0 0 3 15,0 0-1-15,0 0 1 0,-28 70-1 0,16-43-4 16,2-1 2-16,0 1-4 0,2-1-2 16,3 0 2-16,-1-3-1 0,2-7 0 15,1-5 1-15,1-2-1 16,2-4-1-16,-1-1 1 0,1 2 2 0,0-6 1 16,0 0 5-16,0 0 2 0,0 0 3 15,0 2-2-15,0-2-3 0,0 0-1 16,-2-5-4-16,2-10 0 0,0-6 2 15,0-7 1-15,0 1 3 0,0 1-3 16,0-1-7-16,3 0 4 0,2 0-7 0,2 4 6 16,-4 4 1-16,-1 11 0 0,0 3 0 15,-2 5-2-15,0-2-2 16,3 1 0-16,1-3 0 0,5 3 1 16,5 1-1-16,1 1 2 0,4 12-4 0,-2 2 3 15,-3 3-1-15,-2 3 0 0,-2 4 5 16,-3 2-6-16,-1 2 3 0,-3 1-6 15,0 1-4-15,0-2 2 0,-2-1-6 16,2-6-12-16,-2-3-25 0,1-1-22 16,-1-5-36-16,2 2-21 0</inkml:trace>
  <inkml:trace contextRef="#ctx0" brushRef="#br0" timeOffset="961552.3213">19118 14614 374 0,'0'0'55'15,"0"0"-22"-15,0 0-15 0,0 0-11 0,0 0-5 16,0 0-4-16,0 0-5 0,0 0-3 16,0 0-7-16,97-48-4 0,-64 51-19 15,2-2-42-15,3 2-26 0,-1-3-83 16</inkml:trace>
  <inkml:trace contextRef="#ctx0" brushRef="#br0" timeOffset="961800.3823">19747 14408 449 0,'0'0'37'0,"0"0"-17"0,0 0-9 0,0 0-6 15,0 0-4-15,0 0 0 0,0 0-2 16,0 0-2-16,0 0-1 0,0 0-2 16,6 0-6-16,7-1-3 0,6-1-12 15,0 0-18-15,1 2-23 0,-3 0-28 16,0 4-34-16</inkml:trace>
  <inkml:trace contextRef="#ctx0" brushRef="#br0" timeOffset="961978.7087">19741 14598 466 0,'0'0'47'0,"0"0"-18"0,0 0-13 16,0 0-6-16,0 0-7 0,0 0-3 0,0 0-1 15,0 0-5-15,0 0-2 16,18-15-6-16,-1 11-10 0,2 1-24 16,7 2-39-16,-4-1-37 0,4 0-50 15</inkml:trace>
  <inkml:trace contextRef="#ctx0" brushRef="#br0" timeOffset="962678.8265">20213 14247 559 0,'0'0'37'0,"0"0"-14"16,0 0-8-16,0 0-9 0,0 0-4 15,0 0-4-15,0 0 0 0,0 0 0 16,0 0 0-16,0 0 2 0,-12 26-1 15,11-2 1-15,-1 2 0 0,2-2 0 16,-1-1-1-16,-1-6 1 0,1-1-1 0,-1-5-1 16,1-5 1-16,1 0 1 0,0-6 0 15,-2 0 0-15,2 0 1 0,0 1 2 16,-1 1 0-16,1 0-1 0,0-2 0 16,-2 1-1-16,-1-1 0 0,-2-9 0 15,1-6 1-15,-1-6 0 0,2-3 0 16,0-2 0-16,2-5-1 0,0 0 0 15,-1-1 0-15,2 0-1 0,0 3 1 16,0 9-1-16,0 6 2 0,0 4-2 16,0 5 0-16,0-1-1 0,0 1-1 0,0 5 0 15,0-1 0-15,3 1 1 0,7 5-1 16,7 7 1-16,4 8 0 0,-1 2-1 16,-2 4 0-16,2 4 0 15,0-1-1-15,0 1 2 0,2 2-4 0,0-1 3 16,1-3-7-16,-3-5 1 0,2-1-2 15,-1-5 0-15,-3-2-4 0,-2-5-6 16,-3-4-7-16,-4-3-2 0,-4-1 2 16,4-2 6-16,-3-2 7 0,-1-4 1 15,1-7 3-15,-2-4 2 0,-4-3 5 0,0-8 3 16,-5 1 1-16,-2-1 0 0,-1-2 0 16,1-4 2-16,-3-2 0 0,3 1 3 15,-1 0 0-15,3 3 2 0,0 2 1 16,0 2-1-16,2 9 4 0,1-1 2 15,2 8 1-15,0-2 0 0,0 1-2 0,0 8-4 16,0 0-4-16,0 5-1 16,0-1-2-16,0 1-3 0,0 0-1 15,3 0-1-15,9 3 1 0,-1 9 1 16,5 6 0-16,-4 5 1 0,-4 4-1 0,2 5 1 16,-4 3-3-16,0 3-2 0,-2 3-9 15,-1-1-5-15,0-1-16 0,-1-3-38 16,-1-3-40-16,1-4-71 0</inkml:trace>
  <inkml:trace contextRef="#ctx0" brushRef="#br0" timeOffset="963138.5369">20822 14546 348 0,'0'0'38'0,"0"0"-10"0,0 0-8 15,0 0-4-15,0 0-7 0,0 0 2 16,0 0-2-16,0 0 4 0,0 0 2 15,0-39 0-15,0 33-1 0,-2-5-4 16,1 7 0-16,-4-7 2 0,-1-3-3 16,2 5 0-16,-6-2-1 0,4 4-2 15,-2 0 1-15,-7 0 0 0,7 2 0 0,-1 1-1 16,-3 2 0-16,7 2-3 0,-9 0-2 16,-3 0 1-16,3 9-2 0,-5 2 1 15,4 4 0-15,1 5 0 0,2 3 4 16,2 3-5-16,6 1 3 0,3-1-4 15,1 4-1-15,0-5 1 0,7 2-2 0,6-2 2 16,0 0-2-16,5-4-1 0,4-3-2 16,0-1 0-16,4-6-1 15,4-6-3-15,2-3-5 0,1-2-11 16,4-6-14-16,-2-6-27 0,-3-3-45 0,-1-2-50 16</inkml:trace>
  <inkml:trace contextRef="#ctx0" brushRef="#br0" timeOffset="963327.9108">21187 14675 404 0,'0'0'-15'0,"0"0"-43"16,0 0-96-16</inkml:trace>
  <inkml:trace contextRef="#ctx0" brushRef="#br0" timeOffset="967774.8569">18696 13023 33 0,'0'0'12'0,"0"0"-1"0,0 0 0 0,0 0 1 15,0 0 2-15,0 0 3 0,0 0 3 16,0 0 5-16,0 0 3 0,0 0 0 15,36-56-4-15,-36 56 0 0,0-6-3 16,2 2 0-16,-1-2-1 0,1 1-1 16,-2 0-3-16,0 1-2 0,-3 0-2 0,-5-2 2 15,4 4-5-15,-8-1-1 0,-7 2-2 16,-2-1-4-16,-8 2 0 0,-1 0 0 16,-2 0 2-16,0 2 0 15,2 0 4-15,-1 0 2 0,4-2 1 0,-2 0-1 16,1 0-4-16,-1-4-2 0,-1-1 0 15,-1-2 0-15,10 5 4 0,1-1 5 16,8 0-1-16,-1 2-2 0,3-3-3 16,6 3-6-16,-1 1-1 0,-1-2-1 15,1 2-1-15,-1-2-4 0,2 2 0 0,4 0-2 16,-2-1 4-16,2 1 1 0,0 0 3 16,0 0 1-16,0 10 0 0,8 1 0 15,6 3 0-15,2-2 1 0,3-1-1 16,2-1 0-16,1 1-1 0,1-1 0 15,-3 2-1-15,-1 2 0 0,0 0 2 0,-4 2-1 16,0 4 2-16,-1 0 1 16,-2 1-2-16,-3 2-2 0,-5 3 0 15,-2 0 7-15,-2 4-4 0,-7 2 6 16,-5-1-6-16,-5-1-1 0,1-3 0 0,-3-4-1 16,2-2 1-16,4-4 0 0,-1-2 1 15,5-4 0-15,-2-1 1 0,2 1-3 16,3-5 1-16,-2 2-1 0,4-3 0 15,2 0-1-15,1-2 0 0,-1 2-2 16,2-1 2-16,0 6-1 0,6 3 0 0,9 2 0 16,-1-4 0-16,8-2-1 0,0-3-3 15,4-2-5-15,1-2-6 0,1-2-14 16,-2 0-16-16,-3 0-20 16,2-3-27-16,-2-3-24 0,4-2-26 0</inkml:trace>
  <inkml:trace contextRef="#ctx0" brushRef="#br0" timeOffset="968257.5043">18868 13148 390 0,'0'0'67'0,"0"0"-26"16,0 0-14-16,0 0-12 0,0 0-5 16,0 0-6-16,0 0-4 0,0 0-1 15,0 0 0-15,-43-20 1 0,40 39 1 0,1 0 3 16,2 9-4-16,0-3 4 0,0 1-7 16,5-3 1-16,1-4 1 0,-3-3-1 15,2-3 0-15,-2-3-1 0,-2-6 2 16,2 4 1-16,-1-4 3 0,-1 1-1 15,1-1 2-15,-2-4 2 0,0 0 2 0,0 0-3 16,0 0-1-16,0 0 0 0,-2-7 0 16,-4-7-1-16,-3-2 1 15,1-2 0-15,2-1-1 0,2-2-1 16,-1-2-2-16,4 0-5 0,0-3 7 0,1 2-7 16,0-1 4-16,0 2 1 0,0 1-5 15,2 7 5-15,1 0 0 0,0 5 1 16,-1 5-1-16,1-6-2 0,-2 7-3 15,1-1 1-15,2-4-3 0,0 5-1 16,3 0 2-16,1 0-2 0,3 1-1 0,7 3-3 16,0 0-3-16,3 0-6 0,0 0-7 15,-3 4-14-15,2 2-14 0,-3 0-22 16,2 2-11-16,-5-3-18 16</inkml:trace>
  <inkml:trace contextRef="#ctx0" brushRef="#br0" timeOffset="968499.8162">18831 13234 405 0,'0'0'64'0,"0"0"-21"16,0 0-19-16,0 0-14 0,0 0-5 15,0 0-3-15,0 0-3 0,0 0-1 16,0 0-2-16,0 0-2 0,66-9-2 16,-43 9-4-16,3 0-5 0,0 0-15 15,1 4-19-15,-6-1-41 0,-1 1-21 0,-3-1-63 16</inkml:trace>
  <inkml:trace contextRef="#ctx0" brushRef="#br0" timeOffset="969495.8008">19134 13304 228 0,'0'0'47'0,"0"0"-3"0,0 0-3 15,0 0-5-15,0 0-13 0,0 0-3 16,0 0-3-16,0 0-4 0,0 0-4 0,0 0-7 16,-20-57-3-16,20 57-1 0,0 0 1 15,-2 0 0-15,1 4 2 0,-2 10-2 16,3 3 2-16,0-5-2 0,0 5-2 15,4-4 1-15,-1-4 1 0,3 4 1 16,0-6 1-16,1-2 1 0,1-1-1 0,1-4 2 16,5 0-1-16,-3 0 2 0,2-1 0 15,-1-9 0-15,-1 1 1 0,4-6-3 16,-3 0 1-16,0-1-1 16,-3-3-1-16,-2 7 3 0,-1-2 2 0,-3 5 4 15,-2 4-1-15,1 1 4 0,-2 4 0 16,0-1-3-16,0 1-3 0,0-2-3 15,0 1-3-15,0-1-1 0,0 2 0 16,0 0 0-16,0 0 1 0,0 12-2 16,0 5 2-16,0 6-2 0,0 1 1 0,0 0-1 15,0 2 0-15,0 3-2 0,0 0 0 16,0 4-1-16,0 3 3 0,-2 6-3 16,-1 1 3-16,-1 1 0 15,-1 0-5-15,-1-2-1 0,0-8 1 0,1-11 0 16,2-3 3-16,0-9 0 0,2-5 1 15,-2 3-1-15,2-6 1 0,-2-1-2 16,0 3 1-16,3-5 2 0,-6 0 1 16,0 0-3-16,-2-5-12 0,-7-5-22 15,9 2-32-15,-2-8-41 0,6-5-58 0</inkml:trace>
  <inkml:trace contextRef="#ctx0" brushRef="#br0" timeOffset="969747.7294">19430 13244 475 0,'0'0'41'0,"0"0"-13"0,0 0-11 16,0 0-11-16,0 0-9 0,0 0 3 15,0 0-5-15,0 0 2 0,29-79-1 16,-14 76-4-16,2 1-1 0,1 1-1 0,0 1-9 16,2 0-9-16,1 0-21 0,4 0-27 15,-8 3-18-15,-1 3-18 0,-5-2-10 16</inkml:trace>
  <inkml:trace contextRef="#ctx0" brushRef="#br0" timeOffset="970257.3709">19535 13311 327 0,'0'0'52'0,"0"0"-11"0,0 0-12 15,0 0-13-15,0 0-11 0,0 0-4 16,0 0-2-16,0 0 0 0,0 0 1 16,-12 7-2-16,19-2-3 0,9 1-4 15,3-2-3-15,6-1-4 0,1-3-10 16,2 0-8-16,1-6-10 0,0-1-6 0,0-2-3 15,-3-2 9-15,-4-3 5 16,0-1 9-16,-6-2 16 0,-1-3 3 16,-3-2 10-16,-1-1 2 0,-5 6 5 15,-3-1 13-15,-1 6 19 0,-2-1 15 0,0-1 4 16,0 0-5-16,-2 2-15 0,-1 0-9 16,0 4-7-16,2 4 4 0,-1-2-5 15,2 6-6-15,-1-1-5 0,1 1-6 16,0 0-3-16,-1 0 0 0,-1 0 0 15,1 12 0-15,-2 5 1 0,2 5 1 0,1 3 2 16,-2 0-4-16,2-1 4 16,0 0-2-16,0-1-1 0,0-6 0 15,0-2-2-15,0-4 0 0,3-3-3 16,4 2 2-16,-1-4 0 0,0 0 0 0,-3-5 0 16,5-1 4-16,4 0-1 0,0-7 1 15,2-7 1-15,-5-3-1 0,-2-2 2 16,-1-4 0-16,-3-1-2 0,-1-1 8 15,-2 1 6-15,0 5 6 0,0 2 0 16,-4-1-4-16,0 5-9 0,-2-3-6 0,2 5 1 16,-2 4-5-16,1-3-5 0,1 7-5 15,-4 2-10-15,-3 2-20 16,-4 12-49-16,-2 5-59 0,3 3-113 16</inkml:trace>
  <inkml:trace contextRef="#ctx0" brushRef="#br0" timeOffset="1.00334E6">27881 10471 9 0,'0'0'11'0,"0"0"0"16,0 0-3-16,0 0-2 16,0 0 0-16,0 0-2 0,0 0 0 0,0 0-2 15,0 0-1-15,-5-8-1 0,5 8-1 16,-2-2 0-16,2 2 1 0,0 0-3 15,0 0 1-15,-1 0 0 0,1 0-2 16,0 0 3-16,0 0 1 0,0 0 0 16,-2 0 1-16,2 0 0 0,0 0 0 0,-1 3 1 15,1 4-1-15,-2 4 0 0,1 0 1 16,1-5-3-16,0 6 1 0,0-5-1 16,0 4 2-16,0 2-1 0,0-1 4 15,0-2-5-15,0 2 1 0,0-1 0 16,1 2 0-16,1-3 1 0,-2 3-2 0,1-1 2 15,-1 1-2-15,2 1 2 16,-2-1-1-16,0 1 0 0,0 0 0 16,0 4 0-16,0-6 1 0,0 8-1 15,0-4 0-15,-2 2 1 0,-1 5-1 0,2-7 0 16,-2 4 0-16,3-2-1 0,-2-6 1 16,2 8 0-16,0-8 1 0,0-1-1 15,0 1-2-15,0-2 2 0,0 0-1 16,0-5-1-16,2 3 2 0,-1-4 0 15,1 1 0-15,1 3 0 0,-2-3 2 0,1 0-2 16,1 4 0-16,-2-3 0 16,-1 6 0-16,0 6 2 0,0-7 3 15,0 9-1-15,0-2 1 0,-4 0-1 16,-2 7-4-16,-2-3 1 0,2-2 0 0,1-5-2 16,1-1 1-16,1-5 1 0,1 2 3 15,1-1-2-15,-1 1 3 0,2 0-4 16,0-7 0-16,0 8 0 0,0-6 1 15,0 7-2-15,0-3 2 0,0-5-2 16,0 5 0-16,2-4 0 0,-1 5 0 0,1 0 0 16,-2-1 0-16,1 1 0 0,-1 0 0 15,0 7 0-15,0-8 1 0,0 10 2 16,0 0 0-16,-1 1 1 0,-2 5-1 16,0-9 0-16,2 1-2 0,-1-7 0 15,1 1 0-15,-1 3 0 0,2-2 1 16,0 1-2-16,0-1 0 0,0 6 0 15,0-7 0-15,0 5 0 0,0 0 0 16,2-2 1-16,-1 0 0 0,2 2 1 16,0-2 1-16,0 2 0 0,0-1-3 0,1 1 0 15,-1 0 3-15,0-1-1 0,2 7 0 16,-3-7 2-16,1 3 0 0,-2-1-2 16,-1-5 1-16,2 7 0 0,-2 0-1 15,0 0 1-15,0 4 0 0,0-2 0 16,0 0 0-16,-3-1 1 0,1 1-2 15,-1-1 2-15,1 0-3 0,-1 2-1 16,0 0-1-16,2-1-1 0,-1 3 1 16,2-2 1-16,-1 1 0 0,1-8 0 15,0 4 0-15,0-2-1 0,0-4 1 0,0 6 1 16,0-8-2-16,0 2 1 0,0-2-1 16,0 1 1-16,0 0 0 0,0 0 0 15,0 7 1-15,0-2 1 0,0 7-2 16,0-3 0-16,0 1 3 0,-2-1-3 15,1 0 2-15,-2-1-2 0,0 1-1 16,0-1 0-16,2 0 0 0,-2 1-1 0,1-1 1 16,1 1 1-16,-1 0 0 15,0 0 0-15,2-5 0 0,0 0 0 16,0 1-1-16,0-5 0 0,0 5 0 0,0-8-1 16,0 1 4-16,2 0-1 0,0 1 0 15,1-1 1-15,-2 0-2 0,1 0 3 16,-1 1-2-16,0 0 1 0,-1 0 1 15,2 1-2-15,-1 0 0 0,-1-1 0 16,0 2 2-16,0 6-1 0,0-9 0 0,0 10 2 16,0 1 1-16,0 1 1 0,-1 5-2 15,-2-1 2-15,0-2-2 0,2-7-3 16,-1 1 2-16,1-2-1 0,-1-4 2 16,2 5 0-16,0-6-1 0,0 2 1 15,0 0-4-15,0-2-1 0,0 2 1 16,0-2 1-16,0 2-1 0,0-2 3 15,0 6 0-15,2-6-2 0,-2 8 0 16,1-2-1-16,-1 3 3 0,0 7 0 16,0-1 3-16,0 0 0 0,0 1-1 0,0-1-3 15,0 0 1-15,0-3-3 0,0-5 2 16,0-2-1-16,0-1 0 16,0-3-1-16,3 3 1 0,-1-5 0 0,-1-1 0 15,0 1 2-15,2-1-2 0,0 7 4 16,-1-7-3-16,1 6 4 0,0-5-2 15,-2 0 1-15,1 0 2 0,-2 2-2 16,1-2 6-16,-1 2 0 0,3 5 0 16,-3 0 1-16,0 7-4 0,0-4-4 15,-3 2 1-15,0-8-2 0,2 3-1 0,-2-1-4 16,1-5 4-16,1 8 0 0,-1-9 2 16,2 5 0-16,-1 5 0 0,1-7-2 15,0 7-1-15,0-9-1 0,0 0-1 16,0 5 1-16,0-6 0 0,1 5 1 15,1-3-1-15,1-3 0 0,-2 3 0 0,2-1 0 16,-1-1 1-16,2 1-1 16,-2 8 2-16,0-11 0 0,-1 11 1 15,1-3 0-15,-2-4 2 0,0 7-1 16,0 2 3-16,0-1 2 0,0 8-3 0,-3-4 1 16,0 1-1-16,-1-2-3 0,1-2 1 15,2-5 1-15,-1 1-2 0,1-6 0 16,1 1-1-16,0 2-2 0,0-2 1 15,0 1-2-15,0-1 1 0,0 4 1 16,0-5 0-16,0 5-1 0,1-7 2 0,2 3-2 16,-1-3 0-16,-1 2 0 0,3 0 0 15,-3-1 0-15,1 1 2 16,-1 0-2-16,1 5 3 0,-1-6-3 16,1 7 2-16,-1-3 1 0,1-3-2 0,-1 5-1 15,-1-7 0-15,2 3 0 0,-1-3 0 16,1 2 0-16,-1-3 1 0,-1-4-2 15,2 6 1-15,-1-7 0 0,-1 1-1 16,1 5 1-16,1-4 1 0,-2-1-1 16,1 7 1-16,1-6-1 0,-2 0 1 0,0 6-1 15,0-6 1-15,0 1-1 0,0 6-1 16,0-5 4-16,0 4-3 16,0 2 4-16,0-4-3 0,0 2-1 0,0 0 1 15,0-1-2-15,0 0 1 0,0 1-1 16,0-8 3-16,0 8-1 0,0-6-1 0,0 7 0 15,0-1-3-15,0-7 2 16,2 6 1-16,0-6 1 0,-2 1 0 16,1 5-1-16,-1-5 1 0,0 6-1 15,2-1 0-15,-2 1 0 0,0-2 0 0,0 2 1 16,0 1 0-16,0-1-1 0,-2 1 0 16,1-2 0-16,-1 2 0 0,2-3 0 15,0 2 1-15,0-7-2 0,0 7 3 16,0-6-2-16,0 4 2 0,0 1-2 15,0-6-1-15,0 7 1 0,0-6 1 16,0 6-1-16,0 0 1 0,3-3 0 16,0 2-3-16,0-2 2 0,0 2-1 15,-1-7 0-15,1 6 2 0,-2-6-2 16,-1 0 0-16,1 3 1 0,-1-3 0 0,2 1 1 16,-2-1 0-16,1 7 0 0,1-7-1 15,-2 1-1-15,1 4 1 0,1-3 0 16,-2 0-2-16,1 5 2 0,2-7 0 15,-3 1-1-15,1 6 3 0,-1-7-1 16,0 1-1-16,2 1 0 0,-2-2 0 0,0 2 0 16,0-1 1-16,1 1 0 0,-1-6-2 15,0 0 1-15,0 0-2 0,0 1 2 16,2 1 1-16,-2 0-1 0,0-1 1 16,0 1 0-16,1-1-2 0,-1 1 2 15,0 0-2-15,0-2 0 0,2 0 0 16,-2 1-1-16,1-1-1 0,-1 0 1 15,0 0-7-15,1 0-10 0,-1 0-17 16,0 0-38-16,2 0-45 0,-2 0-129 16</inkml:trace>
  <inkml:trace contextRef="#ctx0" brushRef="#br0" timeOffset="1.00486E6">27987 15783 69 0,'0'0'13'0,"0"0"2"0,0 0 0 0,0 0 2 15,0 0-2-15,0 0-3 0,0 0-2 16,0 0-3-16,0 0-5 0,-6 0 2 15,6 0-3-15,0 0 0 0,4 0-1 16,2 0-1-16,7 0 1 0,6 0-1 16,-9 0-1-16,10 0 2 0,0 0-1 0,0 0 0 15,6-3 0-15,-3 0 0 0,0 0-1 16,-7 1-1-16,1 2 1 0,-1-6-2 16,-3 5-1-16,3-1 0 0,-4 1 0 15,0 1-1-15,0 0 2 0,-1 0-1 16,1 0 5-16,0 0-3 0,-1 0-1 15,-5 0-1-15,6 0-2 0,-5 0-2 0,3 0-3 16,2-1 2-16,-8-1 1 16,7 0 2-16,-6 1 5 0,-1-1 0 15,2 2 3-15,-6 0 5 0,0-3 4 0,0 3 2 16,2-1 3-16,-1 0 2 0,-1 1-1 16,0-2 1-16,0 2-2 0,-1-2 0 15,-11 1-1-15,-5 1 1 0,-5 0-1 16,4 0 3-16,0 0-2 0,-1 0 1 15,-1 0 0-15,-8 1-4 0,6 1-5 0,-1 0-2 16,2-1-1-16,-2 0-4 16,2 2 2-16,-2-3-1 0,0 0-2 15,0 2 2-15,7-1-1 0,-1 1 0 16,5-2 2-16,0 2-2 0,-1-2 2 0,8 0 0 16,0 1-2-16,5-1 0 0,-1 0-3 15,1 0 2-15,-2 0-2 0,1 1 2 16,-1-1-1-16,1 0 1 0,-1 0-1 15,1 0 5-15,1 0 0 0,0 2 4 16,0-2-3-16,1 0-1 0,11 0 1 0,5-2-2 16,5-2 0-16,1-1-1 15,2 1-1-15,-1-1-1 0,0 1 1 16,2-1-1-16,0 0 1 0,0 3 1 16,0-1-3-16,-2 1 0 0,0 2-3 0,-3 0-1 15,1 0-2-15,-3 0-2 0,-4 3-4 16,0 0-2-16,1 0 1 0,-6-2-3 15,7 2-2-15,-1 1-2 0,-4-3-6 16,4 1-1-16,-6-1 2 0,-5-1-3 16,6 0 1-16,-5 0-4 0,0 0 2 0</inkml:trace>
  <inkml:trace contextRef="#ctx0" brushRef="#br0" timeOffset="1.00651E6">27871 15784 39 0,'0'0'21'0,"0"0"-8"16,0 0-6-16,0 0-3 0,0 0-1 15,0 0-1-15,0 0 3 0,0 0-2 16,0 0-1-16,0 0-2 0,-4-25 0 15,4 20 0-15,6 1 0 0,-2 3-2 0,5-3 2 16,2 3-2-16,-1 1 1 0,2 0 2 16,-8 0-1-16,6 0 0 15,-4 0 0-15,6 0 0 0,-4 3 0 16,-3-1 4-16,2 0-2 0,-4 1 5 0,0-1 4 16,1 1 2-16,-4-3 3 0,0 3 3 15,1 1 0-15,1 2 1 0,-1-2-1 16,-1-4-2-16,0 0-2 0,0 0 2 15,0 1 3-15,0 1 0 0,0-1 6 16,0 0-1-16,0 1-6 0,0-1-4 16,-1 1-4-16,-5 0-8 0,1 1 0 15,0-2 1-15,-4-1-1 0,5 0 1 0,-7 0 2 16,-4-4 0-16,8-1 1 16,-6-4-2-16,6 3 0 0,1-3-3 0,1 1-1 15,2 4-2-15,-1-7 0 0,4 5-1 16,-1 0 0-16,1-3 0 0,0 4-1 15,0-4 2-15,10-1-1 0,2 2 0 16,-2 0 1-16,4 2 1 0,-5 3 0 16,4 0 0-16,-2 2 1 0,0-1-2 0,1 1 0 15,-1 1 1-15,0 0 0 0,-1 0 0 16,0 3 0-16,-2 1 0 0,0 2-1 16,-5-4 0-16,0 5 2 0,-2-2-1 15,-1 6 1-15,0 2 1 0,-1-1 1 16,-6 5-2-16,-5-2 0 0,2-4-1 15,-1-2 2-15,1-3-1 0,1-2 1 16,-3 0 1-16,2 0-1 0,0-2-1 16,-3 1 0-16,7-3-1 0,-5 0 2 15,5 0-2-15,-1 0 3 0,-3 0-2 0,5 0-1 16,1 0 0-16,-1-2-3 0,2-2 2 16,1 1-3-16,0-2 1 0,2-2-2 15,0 4 1-15,6-4-2 0,1 2 2 16,3 0-1-16,2 3-1 0,-1-1 2 15,0 2-3-15,1 1 0 0,-1 0 0 16,-1 0 4-16,1 0 2 0,-3 0 1 0,-1 1 0 16,-4 2-2-16,5 0 2 15,-5 1 0-15,0-2 2 0,0 1 0 16,-3-3 0-16,0 6 3 0,0-1-2 0,0 6 3 16,-1 5 2-16,-7-5-1 0,-4 4 1 15,3-6-3-15,-4-3 1 0,6-1 1 16,-5-1 1-16,1-2 1 0,-1-2 1 15,0 1 0-15,-1-1 2 0,3 0-1 16,6 0 2-16,-6-1-4 0,7-1-3 0,-3-7-3 16,0 2-6-16,3 2 3 15,2-6-6-15,1 0 1 0,0-3 1 16,6-4-4-16,4 5 1 0,4 4-1 16,2 2 0-16,1 1 0 0,-3 1-1 0,1 0 0 15,-4 2 3-15,1 1 0 0,0 0 6 16,0 1-1-16,2 1 0 0,-4 0 1 15,2 0 0-15,-4 0 1 0,1 0 1 16,-6 1 0-16,2 2-2 0,-4 0 1 16,1 1 1-16,-1 1 0 0,1 4 1 0,-2-3-1 15,0 3 1-15,-6 4-1 0,0-6 4 16,-6 4-1-16,-2-2 4 0,1-3-5 16,-3 1-2-16,1-2 2 0,5-2 0 15,3-3 0-15,-5 0 0 0,6 0 0 16,-5 0-8-16,-1 0 5 0,5-4-5 15,-3-1 1-15,7 2 1 0,0 1-4 16,3 2-2-16,-1-1-1 0,1-2-4 16,0-2-6-16,10 0-4 0,1-3-5 15,-2 3-7-15,7 0-8 0,-6 4-13 0,2 1-10 16,1 0-1-16,-2 0-16 0</inkml:trace>
  <inkml:trace contextRef="#ctx0" brushRef="#br0" timeOffset="1.0081E6">27054 15652 280 0,'0'0'48'16,"0"0"-8"-16,0 0-4 0,0 0-7 15,0 0-6-15,0 0-3 0,0 0-5 16,0 0-3-16,0 0-5 0,0 0-4 16,-17-63-3-16,17 61 1 0,0 2 1 0,0 0 1 15,0 14 1-15,0 5 1 0,1 6-1 16,2 2 2-16,-1-2-2 0,-1 0 1 16,-1 0 0-16,2 0-2 0,-1-9 1 15,1 2 0-15,-1 0 5 0,2 1-5 16,-2-3 3-16,3 1-3 0,-2-7-2 15,1 1-1-15,-2-1 0 0,2 0-1 16,0-1 0-16,-1-5 1 0,0 4 1 16,1-3-2-16,0-3 0 0,4 7 0 15,-4-6 0-15,3 1 0 0,0 2 0 0,1-3 0 16,2 2 0-16,-2-4 0 0,0 2-2 16,2-2 2-16,1 3-1 0,-6-4 0 15,7 0-1-15,-4 0 0 0,6 0-3 16,0 0 1-16,1 0 0 0,4 0-2 15,-6 0-4-15,0 0-1 0,0 0-7 0,-5 0-9 16,-1 0-22-16,4 0-20 16,-4 0-33-16,1 0-16 0,-1 0-45 15</inkml:trace>
  <inkml:trace contextRef="#ctx0" brushRef="#br0" timeOffset="1.00838E6">27102 15811 396 0,'0'0'40'0,"0"0"-13"16,0 0-11-16,0 0-11 0,0 0-3 15,0 0-2-15,0 0 0 0,0 0-3 16,0 0-1-16,58-54-4 0,-41 51-3 16,-4 3-4-16,9 0-9 0,-9 0-7 0,0 0-16 15,1 0-22-15,-8 0-11 0,1 0-8 16,-2 0-12-16</inkml:trace>
  <inkml:trace contextRef="#ctx0" brushRef="#br0" timeOffset="1.0086E6">26985 15754 211 0,'0'0'58'15,"0"0"-10"-15,0 0-7 0,0 0-7 0,0 0-6 16,0 0-8-16,0 0-3 0,0 0-6 16,0 0-4-16,-28-82-1 0,44 62-4 15,3 2-1-15,3 2-1 0,1-1-1 16,1 3-1-16,-3 4-6 0,-5 2-3 15,0 4-5-15,-5 1-7 0,2 1-9 0,7 2-16 16,-8 0-29-16,8 0-24 16,-7 3-59-16</inkml:trace>
  <inkml:trace contextRef="#ctx0" brushRef="#br0" timeOffset="1.01E6">26972 16276 155 0,'0'0'43'0,"0"0"-1"0,0 0-9 16,0 0-9-16,0 0-13 0,0 0-4 16,0 0-2-16,0 0-1 0,0 0 2 0,-10-7-1 15,12 7 0-15,9 0 1 0,6 0 0 16,6 0 0-16,0 0-1 0,3 0-2 16,0 0-1-16,2-3 0 15,-1-3-1-15,4-2 1 0,-1 1-1 0,1-2 1 16,2-1 0-16,0 2-5 0,-3-4 3 15,-2 0-1-15,-1 0-2 0,-2 2 0 16,-2 1 0-16,-7 2-5 0,1 3-3 16,-7 1-4-16,-5 1-6 0,6 2-2 15,-6 0-3-15,2 0-3 0,0 5-15 0,-1 2-7 16,-2 1-16-16</inkml:trace>
  <inkml:trace contextRef="#ctx0" brushRef="#br0" timeOffset="1.01032E6">26996 16368 251 0,'0'0'55'0,"0"0"-8"0,0 0-8 15,0 0-7-15,0 0-9 0,0 0-8 16,0 0-4-16,0 0-4 0,0 0 0 0,0 0-2 16,-16-6 1-16,16 2 0 0,12 1-3 15,7-1 1-15,4-2-2 0,1-1 0 16,0 2 0-16,2-5-1 16,1 3 0-16,-1-2 0 0,2 0-1 0,0-1 0 15,1 3-1-15,0-1-2 0,0 4-4 16,-2-4-10-16,-1 3-7 0,-8 3-15 15,0-1-35-15,-1 3-36 0,-7 0-76 16</inkml:trace>
  <inkml:trace contextRef="#ctx0" brushRef="#br0" timeOffset="1.02692E6">25811 8537 6 0,'0'0'7'0,"0"0"0"0,0 0 1 0,0 0-2 16,0 0-2-16,0 0-1 0,0 0 5 15,0 0-1-15,80-38 9 16,-52 35 1-16,2 0 0 0,3-1 1 0,2-2-3 16,1 0 2-16,2-2 0 0,4-2-4 15,1-2-1-15,2 0-4 0,4-2-3 16,2-1-2-16,0 1 2 0,1-4-5 15,0 0 2-15,-3 0 1 0,1-2-2 16,-4 2 5-16,-3 0-3 0,-7 1 0 16,-4 2-1-16,-8 3-1 0,-8 4-1 0,0 2 0 15,-9 3 0-15,-2 2 0 0,-1-1 0 16,-4 2 0-16,0-2-2 0,0 2-3 16,2 0 0-16,-1-1 2 15,2 1-1-15,-2 0-15 0,-1-2-21 0,0 2-27 16,0 0-24-16</inkml:trace>
  <inkml:trace contextRef="#ctx0" brushRef="#br0" timeOffset="1.02723E6">25860 8565 158 0,'0'0'28'0,"0"0"10"0,0 0 2 0,0 0-6 16,0 0-10-16,0 0-9 0,0 0-8 16,0 0-1-16,0 0 1 15,-15-2-1-15,15 0 1 0,0 2 2 16,2-1-1-16,12-1 1 0,8 0 5 0,8-3-2 16,8 1 0-16,2-3 0 0,4-4-5 15,3-1-3-15,1-5 4 0,4-2-6 16,3-3 2-16,3 0-3 0,1 0-3 15,0 1-5-15,1 1-1 0,-2 3-8 16,-2 4-8-16,-1 1-16 0,-2 5-48 0,-5 4-56 16</inkml:trace>
  <inkml:trace contextRef="#ctx0" brushRef="#br0" timeOffset="1.02875E6">29522 7010 63 0,'0'0'28'0,"0"0"3"15,0 0 1-15,0 0-3 0,0 0-6 16,0 0-5-16,0 0-7 0,0 0-2 16,0 0-4-16,0 0 1 0,2-13-3 15,-2 12 0-15,0 1 0 0,0-1-2 0,0 1 0 16,0-2-1-16,0 2-2 0,0 0-1 16,0 0 3-16,0 0-1 0,0 0 2 15,0 0-3-15,0 0-2 0,0 0 3 16,0 2-1-16,0 4 7 0,1 4-1 15,2 5 2-15,0-5-2 0,2 6-2 16,-2-7 0-16,0 0 0 0,-1 2 0 16,3-4-1-16,-1 2 1 0,-3-5 1 15,4 3 0-15,-2-4 3 0,-2 0 2 16,2 1 5-16,-3-4 7 0,0 0 4 0,6 0-3 16,4 0-4-16,4-5-8 0,8-7-4 15,-3-3-2-15,1-1-1 0,0-2-1 16,-1 0-1-16,0-2-1 0,-1-1 0 15,-3 2 1-15,0-3 1 0,-1 3-1 16,-2-1-5-16,1 1-2 0,-3 4-1 0,-3 3-1 16,3 1-3-16,-6 4-6 0,-1 4-8 15,0 0-13-15,-3 3-27 16,0-2-17-16,0 2-22 0</inkml:trace>
  <inkml:trace contextRef="#ctx0" brushRef="#br0" timeOffset="1.02924E6">29459 7214 166 0,'0'0'43'0,"0"0"-8"0,0 0-11 16,0 0-8-16,0 0-8 0,0 0-6 15,0 0-1-15,0 0-1 0,0 0 2 0,0 0 0 16,-4-10-1-16,4 10 2 0,0 0 1 16,0 0-1-16,0 0 0 0,1 0 0 15,5 0 1-15,3 3 2 0,2 3 3 16,-2-2-3-16,4 3 1 0,0-3-3 15,-3-1 0-15,6 0-1 0,3-1 1 0,-2-2-2 16,6 0-1-16,-1 0 1 16,-2 0-3-16,-2-5 2 0,-3 2-2 15,-2-1 2-15,3-2 2 0,-6 4-2 16,5-5 0-16,-1 0 1 0,-2-2-1 0,5-3-4 16,-5-1 3-16,2-1-3 0,-4 0 3 15,2-1 0-15,-1 0-2 0,0-2 1 16,-1 2-2-16,1-3-3 0,1 1-1 15,2-1 1-15,-1 1-2 0,3 2 4 16,-3-2-3-16,-1 2-2 0,1 1-2 0,-6 3-10 16,2 3-18-16,-1 1-20 0,1 4-16 15,0 0-37-15</inkml:trace>
  <inkml:trace contextRef="#ctx0" brushRef="#br0" timeOffset="1.0314E6">28301 8282 12 0,'0'0'8'0,"0"0"0"16,0 0-3-16,0 0-2 0,0 0 0 15,0 0 0-15,0 0-4 16,0 0 1-16,0 0 0 0,0-5-2 16,0 5 2-16,-2 0 0 0,2 0 0 0,0 0 0 15,0 0-1-15,0 0 1 0,0 0 0 16,0 0 1-16,0 0-1 0,0 0 0 15,0 0 0-15,0 1 0 0,0 1 0 16,0 0 0-16,0-1-1 0,0 5 0 16,0-1-1-16,0 1 0 0,0-2 0 0,0 1 1 15,2 1 0-15,-2 0 1 0,1 5-1 16,-1-5-3-16,0 0 0 0,0 0-4 16,0-6-1-16,0 0 6 0</inkml:trace>
  <inkml:trace contextRef="#ctx0" brushRef="#br0" timeOffset="1.03446E6">27933 15189 5 0,'0'0'6'0,"0"0"-1"0,0 0-1 16,0 0 0-16,0 0-3 0,0 0 2 0,8 81-1 16,-7-70-2-16,1-8 3 0,-2 2-2 15,1 0 0-15,-1-5-1 0,0 5 1 16,2 0-1-16,-2-1 1 0,2 0 0 16,-2-4 3-16,0 4-2 0,0 3 2 15,0-2 1-15,2 1-1 0,-2-2 2 16,0 2-1-16,0 1-4 0,0-1 2 15,0-2-3-15,0 1 0 0,0 2 1 16,0-1-1-16,0-1-1 0,0 1 1 16,0-2 0-16,0 3 1 0,0-7-1 0,0 0-1 15,0 0-2-15,0 1 1 0,0 1-1 16,0-1 2-16,0 1 0 0,-2-1 1 16,2 1 0-16,0-1-1 0,0 1 2 15,-2-1-1-15,2 1-1 0,0 0 2 16,-2-1-2-16,2 0-1 0,0 1-4 15,-1-1-3-15,1-1-4 0,0 2-4 16,-2-2 3-16</inkml:trace>
  <inkml:trace contextRef="#ctx0" brushRef="#br0" timeOffset="1.03613E6">28076 9015 10 0,'0'0'6'15,"0"0"-3"-15,0 0 0 0,0 0-5 16,0 0-4-16,0 0-7 0</inkml:trace>
  <inkml:trace contextRef="#ctx0" brushRef="#br0" timeOffset="1.04088E6">8526 14704 141 0,'0'0'49'16,"0"0"-10"-16,0 0-11 16,0 0-11-16,0 0-5 0,0 0-1 15,0 0-5-15,0 0-1 0,0 0-5 16,0 0-3-16,-12 19-2 0,11-17 0 0,1 0 1 16,-2-1 0-16,2 1 2 0,-1-1 2 15,1 1 3-15,0-1-2 0,-3 1 3 16,3-1 0-16,0 1-2 0,0-1 2 15,0 1 0-15,0-1-1 0,0 1-1 16,0 0-2-16,-3-1 2 0,3 1 0 0,0-1 1 16,0 0 1-16,0 1 1 0,0-1 0 15,0 1-1-15,0-1 2 0,0-1-3 16,0 2 4-16,0-2-2 16,0 2 1-16,0-2 1 0,0 1-2 0,0-1 3 15,0 2-4-15,0-2-1 0,0 0 2 16,0 1-5-16,0-1 3 0,0 0 1 15,0 2-3-15,0-2-2 0,0 0 1 16,0 0-3-16,0 1 2 0,0-1-2 16,0 1-2-16,0-1-6 0,0 2-9 0,0-2-10 15,0 0-20-15,0 2-21 0,0-2-25 16</inkml:trace>
  <inkml:trace contextRef="#ctx0" brushRef="#br0" timeOffset="1.04157E6">8021 11864 272 0,'0'0'47'0,"0"0"-14"0,0 0-17 0,0 0-4 16,0 0-13-16,0 0 5 0,0 0 4 16,0 0-1-16,0 0 2 0,10-21-2 15,13 8-4-15,2-1 3 0,8-1 2 16,6-3-2-16,3 0 2 0,6-1-3 15,-2-1-2-15,2 1 1 0,-3 3-2 16,-3 1-2-16,1 1-1 0,-4 1 1 16,4 3-1-16,-1 0 0 0,-1 0-2 15,-1 1 1-15,-2 0 1 0,-6 0-1 0,-5 2 2 16,-2-2-1-16,-8 4-1 0,-7 2-1 16,-4 2 0-16,-6 1-2 0,0-2 1 15,0 2-1-15,1 0 2 0,1 0-3 16,-2 0-8-16,0 0-13 0,-6 6-13 15,-7 6-28-15,-4 3-13 0,-2 1-32 0</inkml:trace>
  <inkml:trace contextRef="#ctx0" brushRef="#br0" timeOffset="1.04191E6">8261 11950 181 0,'0'0'81'0,"0"0"2"16,0 0-18-16,0 0-20 0,0 0-14 15,0 0-11-15,0 0-9 0,0 0-4 16,0 0-5-16,0 0 0 16,-35 2-2-16,34-2-3 0,1 0 2 0,0 0 3 15,0 0 1-15,7-3 4 0,10-3-3 16,5-3-2-16,0-2-1 0,5 0 1 15,-1-1 0-15,2-1-3 0,-1-3 3 16,2 0-4-16,-3-1 3 0,2 2 0 16,-2 0-2-16,-2 3 1 0,-2 1-1 0,-3 2 1 15,1 1-2-15,-1 1-2 0,-9 0-4 16,6 1-6-16,-9 4-14 0,-1 0-21 16,0 1-26-16,-6 1-24 0,3 0-17 15,1 0-35-15</inkml:trace>
  <inkml:trace contextRef="#ctx0" brushRef="#br0" timeOffset="1.0422E6">8193 11996 452 0,'0'0'55'0,"0"0"-12"0,0 0-15 0,0 0-11 15,0 0-9-15,0 0-4 0,0 0-3 0,0 0 0 16,0 0 0-16,29-41 0 0,-6 27-1 16,7 1 1-16,4-3-1 15,-1 1-4-15,2-2 4 0,-2 1-6 16,3 0 5-16,-4 3 1 0,3-1-2 0,-3 2-1 16,-2 0-1-16,4 1 1 0,-6 1-1 15,0 1-3-15,-4-2-4 0,-5 5-12 16,-5 0-16-16,-4 3-29 0,-5 1-36 15,-1 1-16-15,-4 1-32 0</inkml:trace>
  <inkml:trace contextRef="#ctx0" brushRef="#br0" timeOffset="1.0502E6">8484 7565 54 0,'0'0'15'0,"0"0"-3"15,0 0-1-15,0 0-4 0,0 0-5 16,0 0 0-16,0 0-2 0,0 0-3 16,0 0 0-16,0 0-1 0,-7 0 3 15,7 0 1-15,0 0 2 0,0 0-2 16,1 0 3-16,5 0-3 0,7 0 2 0,3 0-2 16,1 0 1-16,9 0-1 0,-3 0 1 15,3 0-1-15,0 2-2 0,0 2 2 16,0 1-7-16,0 1 1 15,2-2 5-15,-1 2-3 0,1-1 7 0,1-2-3 16,3 0 0-16,-2-3-8 0,2 0 2 0,1 0 2 16,-3-6 0-16,-2 0 8 15,-1 0-2-15,-1-2 0 0,-4 1 0 16,-9 2 0-16,-2 2-1 0,-3 0 2 16,-4 1-2-16,-1 1 0 0,3-1 1 0,-6 2-2 15,0-1 2-15,0 1-2 0,0 0-2 16,1 0 0-16,-1 0-3 0,0 0-2 15,-7 3-2-15,-3 8-5 0,-6 2-11 16</inkml:trace>
  <inkml:trace contextRef="#ctx0" brushRef="#br0" timeOffset="1.05057E6">8498 7724 86 0,'0'0'36'0,"0"0"3"0,0 0-5 16,0 0-7-16,0 0-12 0,0 0-12 16,0 0-6-16,0 0-6 0,0 0-1 15,-17 0 1-15,17 0 9 16,0 0 4-16,0 0 8 0,7 0 3 0,6 5-2 15,12 2 2-15,-1-3-1 0,5-1-4 16,4-3-1-16,-1 0 0 0,0-1-2 16,0-6-2-16,0-2-3 0,-1 0 0 15,1-2-5-15,0 1 3 0,0-1 0 16,-2 0-2-16,1 2 1 0,-4 2-2 0,-4 0 0 16,-7 2 1-16,-7 1-2 0,-2 3-1 15,-7 1 0-15,0-2-6 0,0 2-2 16,1 0-1-16,1 0-4 0,-1 0-8 15,1 0-8-15,-2 0-15 0,0 0-29 16</inkml:trace>
  <inkml:trace contextRef="#ctx0" brushRef="#br0" timeOffset="1.05083E6">8556 7822 61 0,'0'0'33'0,"0"0"8"0,0 0 3 0,0 0-5 15,0 0-2-15,0 0-6 0,0 0-7 16,0 0-4-16,85-34-6 0,-56 27-5 16,-4 0 1-16,4-2-6 15,-2 2 0-15,1 0-4 0,-1 0-1 0,2 1-4 16,3 0-7-16,0 2-10 0,-2 0-6 15,-1 4-14-15,3 0-8 0,-11 0-16 16,1 0-45-16</inkml:trace>
  <inkml:trace contextRef="#ctx0" brushRef="#br0" timeOffset="1.12342E6">28383 7225 105 0,'0'0'32'0,"0"0"-4"0,0 0-6 16,0 0-6-16,0 0-3 0,0 0 0 16,0 0 0-16,0 0 2 0,0 0 0 15,4-11-1-15,-4 6-5 0,-3 3-1 16,0-1-3-16,-6-2-3 0,3 3 1 0,-7 2-2 16,-7 0-1-16,1 0 2 0,-5 0-2 15,1 4 0-15,8-1 1 0,0 2 1 16,5-5 0-16,-3 2 4 0,1 1-2 15,0-1 2-15,0-1-1 0,0-1-1 16,-1 1 0-16,0 2-1 0,-7-2 0 16,0 2-2-16,-5 0-2 0,2 2-3 0,-2-2-3 15,-2 2 0-15,-5 2-1 16,-4 1-3-16,-6-1-2 0,-3 1 0 16,-3 0 1-16,1 1 5 0,2-4 5 0,2 1 3 15,3-1 1-15,9-1 1 0,8-2 0 16,1-2 3-16,3 0 1 0,5 0 0 15,-5 0 1-15,7 0-2 0,1-4 3 16,0 1 0-16,2-4 2 0,1 2 0 16,4 3-3-16,1 1-4 0,3 1 0 0,-2-2-3 15,2 2-1-15,-1-2 1 0,-1 1-2 16,1-1-1-16,0 0-4 16,1 2 0-16,-2-1-2 0,2 1 1 15,-1-1 1-15,1 1 3 0,-3-2-1 0,3 2 4 16,-1-1 0-16,1 1 1 0,-2-2 2 15,2 2 1-15,-1-1 1 0,1 1 1 16,-2 0 1-16,2 0 0 0,-1-3-3 16,1 3 0-16,0 0-2 0,0 0-2 15,-2 0 0-15,2 0-1 0,0 0-1 0,0 0-2 16,0 0-2-16,0 0-1 16,0 0-3-16,0-2-3 0,0 2-5 0,0 0 0 15,0 0-7-15,0 0-17 16,0 0-20-16,0 0-39 0</inkml:trace>
  <inkml:trace contextRef="#ctx0" brushRef="#br0" timeOffset="1.12568E6">27859 15929 116 0,'0'0'28'16,"0"0"-3"-16,0 0-5 0,0 0-4 16,0 0-7-16,0 0-3 0,0 0-1 15,0 0-3-15,0 0 0 16,0 0-3-16,0-17-1 0,0 16 1 0,2 1 0 15,-2-2-2-15,1 2 4 0,-1-2-2 16,0 2 1-16,2 0 0 0,-2 0 0 16,0 0 0-16,1-1 0 0,-1 1 0 15,0 0-1-15,2 0-1 0,-2 0-1 16,1 0 0-16,-1-1 0 0,2 1 0 0,-2 0-1 16,1-1 1-16,1 1-2 0,-1 0 4 15,1-3 0-15,-1 3-1 0,-1 0 1 16,0 0-4-16,2 0 2 0,-2 0 1 15,0 0 2-15,0 0 1 0,0 0-1 16,0 0 0-16,-2 0 1 0,-4 0 0 16,2 3 4-16,-5-1-2 0,4-1 0 15,0 1 0-15,1 0 0 0,-4-2 0 16,3 0 0-16,-2 0-1 0,-5 0 0 16,6 0 0-16,0 0-1 0,-7 0-1 0,8 0-1 15,-1 0-1-15,-7 0 1 0,7 0 0 16,0 0-1-16,0 0 0 0,0 0 0 15,2 0 0-15,-3 0 3 0,3 0-1 16,4 0 0-16,-2 0 1 0,2 0-2 16,-1 0 2-16,-1 1-2 0,1-1 1 0,-1 0 0 15,1 0 0-15,0 0 3 0,-1 0-1 16,2 0-4-16,-1 0 1 16,1 0-2-16,0 0 2 0,0 0 1 15,0 0 1-15,0 0-1 0,0 0-1 0,5 0-2 16,1 0 2-16,7 0-1 0,-1 0-4 15,-3 0-3-15,2 0-3 0,-7 0-2 16,7 0 2-16,-7 1 5 0,0 1 1 16,3 0 3-16,-7-2 2 0,3 1-1 15,2 1 2-15,-1 0 2 0,0-1 0 0,-4-1 0 16,0 0 5-16,0 0 4 0,2 0 0 16,-2 2 2-16,0-2-4 15,0 0 0-15,0 1-1 0,0-1-2 16,0 0 3-16,0 0 1 0,-5 0-2 0,-2 0-1 15,1 0-1-15,1 0-1 0,-1 0 1 16,2 0-2-16,-2-1 2 0,1 1-2 16,5 0-1-16,-1-2-2 0,1 2 1 15,-2 0-4-15,2-1 1 0,-1 1 1 16,1-2-2-16,0 0 0 0,0-3-1 0,3 3-1 16,4-4 0-16,1 1 3 0,0 0 0 15,7-2-2-15,-7 2 3 0,7-1-2 16,-7 3-2-16,-3 2 2 0,-1 0 0 15,-4 1-1-15,0-2 5 0,0 2-1 16,2 0-1-16,-1 0 0 0,1 0 0 0,-1 0-1 16,2 0 1-16,-2 0 1 15,0 0-1-15,1 0 3 0,-1 0 2 16,1 0 0-16,-1 0 3 0,1 0-1 16,-1 0 1-16,-1 0-1 0,0 0 0 0,0 0-2 15,0 0-1-15,-6 0-1 0,1 0 0 16,-8 0 2-16,7 0 2 0,-8 0 2 15,2 0 4-15,2 0 1 0,-2-2-1 16,8 1-3-16,0 1-3 0,1-5-2 16,0 2-3-16,0 0-3 0,1 1 1 0,2-3-1 15,3-1-1-15,3-1 1 0,4-2-4 16,3 1 1-16,-4 5-4 0,0-1 5 16,2 3-2-16,1 1 2 15,-2 0 5-15,9 0-3 0,-4 4 3 0,-6 0-2 16,3 3 0-16,-5-3-1 0,-3-1-1 15,1 3 0-15,-4-2 1 0,1-2 1 16,0 3 1-16,-2-5 1 0,0 0 1 16,0 5 2-16,0-3-1 0,-7 6 1 15,-7-1-1-15,-2-3 1 0,-7-1 1 0,0-2-3 16,2-1 4-16,0 0 0 0,1-6 5 16,5 2 1-16,1-3 1 0,2 0 0 15,5 1-9-15,-5-3 3 16,6 2-7-16,3 3 3 0,-2-3-3 0,3 3-1 15,-1 0-1-15,2 1-2 0,1 3 0 16,0-3 0-16,0 0-4 0,7-3 3 16,8 0 0-16,0 3 1 0,2-2 1 15,0 3-2-15,-1 2 0 0,-3 0-1 16,4 0 2-16,-5 0 0 0,-2 0 5 0,5 5-4 16,-6-2 4-16,0 0-2 0,-5-1 2 15,-1 0-3-15,1 0 0 0,-1 1 2 16,2-1-2-16,-5-2 1 0,0 0 2 15,0 0-1-15,0 0 0 0,1 0 2 16,-1 1-3-16,0 1 0 0,0 0 2 16,-1 0-2-16,-4 1 1 0,0-1 0 15,-4 2-2-15,5-3 1 0,-1 0 0 16,1 1 0-16,4-2 0 0,-5 0-1 16,0 1 0-16,1 1-3 0,-1-1 0 0,5-1-11 15,-1 0-15-15,1 0-11 0,0 0-15 16,-2 3-17-16,2-3 1 0,0 0-8 15</inkml:trace>
  <inkml:trace contextRef="#ctx0" brushRef="#br0" timeOffset="1.12624E6">27880 15906 129 0,'0'0'37'0,"0"0"-3"0,0 0-3 15,0 0-2-15,0 0-2 0,0 0-2 0,0 0-7 16,0 0 1-16,0 0-9 0,-58-23 1 16,57 13-6-16,1 4-1 0,0-6-2 15,1-4-3-15,5 6 1 0,0-3-4 16,-1 6 3-16,1-1-2 0,6-1 1 15,-5 3-1-15,5-1 0 0,-4 4 2 16,-2 1-2-16,4 1 0 0,-4 1 1 16,0 0-1-16,5 0 2 0,-6 0 0 15,2 0 1-15,0 4 2 0,-4-1-1 16,1 5 3-16,-2-4-2 0,-1 1-1 0,-1 5 2 16,0-4-2-16,0 5 0 0,-8 3 0 15,3-7 1-15,-5 4 1 0,-3-4 1 16,4-2 1-16,-4 1 1 0,2-3 4 15,1-1-3-15,-2-1 3 0,1-1 0 16,-5 0-2-16,6-3-1 0,-5-2 0 0,3-4-3 16,2 3 0-16,0-2-2 15,4 0-5-15,0 0 4 0,1-2-4 16,4 5 3-16,-1 0-2 0,2-2 0 16,0 1-2-16,0-5 0 0,0 1 0 0,5 3 0 15,0-2 1-15,2 7-1 0,2-3 2 16,-5 3-2-16,8 2 2 0,-6 0 1 15,5 0-1-15,2 0 0 0,-4 0-1 16,1 5-1-16,-1-1-2 0,2 6-3 16,-5-4-4-16,4 4-14 0,-3-2-18 0,-4 2-29 15,-3 5-30-15</inkml:trace>
  <inkml:trace contextRef="#ctx0" brushRef="#br0" timeOffset="1.18442E6">19130 15264 247 0,'0'0'55'0,"0"0"-12"0,0 0-9 15,0 0-13-15,0 0-6 0,0 0-7 16,0 0-2-16,0 0-4 0,0 0-1 16,0 0 0-16,40-56 2 0,-9 45-3 0,5 1-3 15,3-1 3-15,6 0-4 0,4 1 5 16,4-1-1-16,2 0 0 16,6 1 0-16,1-2-1 0,4 1 1 15,1-1 0-15,0 1 0 0,-1 2 0 0,1-1 0 16,-2 0 0-16,-3 0 0 0,-3-1-2 15,-2 0 0-15,-4 3 0 0,-5-2 0 16,0 0 1-16,-3 1-2 0,-4-2 2 16,-2 0-2-16,-2 1 1 0,-4 1-1 15,-3 0 2-15,-2 2 0 0,-10 1 1 0,-1 2 0 16,-8 3-1-16,-4-1 0 0,1 0-3 16,-2 1-4-16,0-1-9 15,1 0-9-15,0 2-9 0,-5 0-25 16,0 0-24-16,-5 7-50 0</inkml:trace>
  <inkml:trace contextRef="#ctx0" brushRef="#br0" timeOffset="1.18481E6">19128 15277 449 0,'0'0'56'0,"0"0"-22"16,0 0-12-16,0 0-13 0,0 0-4 16,0 0-3-16,0 0 0 0,0 0 2 0,78-52 3 15,-42 41-2-15,6 1-5 0,6-3 4 16,3 1-5-16,5-2 4 0,1 1 2 15,2-1-3-15,0 2 0 0,-1-1-1 16,1 2 1-16,0-2-2 0,2 0-1 16,0 0 0-16,0 0 0 0,-2 1-2 0,0-2 2 15,-2 2-3-15,-2 0 2 0,-5 1-2 16,-2 3 2-16,-3 0-4 0,-5 1-1 16,-3 3-1-16,-4 1-1 15,-9 1-3-15,-2 1-10 0,-9 1-18 0,-7 0-17 16,5 0-16-16,-8 0-20 0,0 0-14 15,-3 5-44-15</inkml:trace>
  <inkml:trace contextRef="#ctx0" brushRef="#br0" timeOffset="1.18516E6">19186 15438 446 0,'0'0'61'0,"0"0"-18"0,0 0-8 0,0 0-9 16,0 0-4-16,0 0-3 0,0 0-8 15,88-84-1-15,-57 69-3 0,0 5-3 16,3 0-1-16,0-1-1 0,3 2-1 15,0-1 0-15,4 3-1 0,2 0 0 16,5-2 0-16,1 1-1 0,3 0 1 0,3-3 0 16,1 3-1-16,-1-3-5 15,6 0 5-15,0-1-7 0,1 1 5 16,0-2-1-16,-1 1-3 0,0 0 0 16,-6 1-7-16,-3 0-17 0,-7 5-37 0,-5-2-75 15,-5 6-98-15</inkml:trace>
  <inkml:trace contextRef="#ctx0" brushRef="#br0" timeOffset="1.23763E6">26515 17747 130 0,'0'0'46'0,"0"0"-2"16,0 0-5-16,0 0 4 0,0 0-4 15,0 0-8-15,0 0-5 0,0 0-8 0,0 0-4 16,0 0-4-16,-23-7-2 0,23 7-4 15,0-8 0-15,10 0-1 0,6 0 1 16,7-4 3-16,1 4 0 0,3 4-2 16,0 0-1-16,3 3 1 0,2-1-1 15,0 2-1-15,4 0 1 0,0 0-4 0,0 0 1 16,1 0 0-16,0 2 0 0,2-2 1 16,2 0 1-16,2 0-4 0,5 0 2 15,4 0-1-15,3-7-1 16,4 0 2-16,2-1-1 0,0 2-1 0,-2 0 1 15,-1 0-2-15,-5 0 0 0,-2 3 1 16,-2-1-2-16,-4 2 4 0,-3 2 1 16,-5 0-3-16,-3 0 0 0,-4 0 0 15,-3 0 0-15,-1 0-1 0,-1 2 4 16,-2-1-2-16,0 2-2 0,0-3 4 0,0 2-4 16,-1-2 4-16,1 0-4 0,0-2 2 15,0-2 0-15,-1 0 2 0,2-2-2 16,-9 2-3-16,1 1 1 0,-5 1 2 15,0 2 0-15,-1-4 0 0,-5 4-4 16,-1 0 2-16,-4 0-4 0,0-3 0 16,0 3-1-16,1 0-8 0,1-2-7 15,0 2-11-15,0 0-12 0,-2 0-16 16,1 0-21-16,-1 0-19 0</inkml:trace>
  <inkml:trace contextRef="#ctx0" brushRef="#br0" timeOffset="1.23821E6">26327 17779 148 0,'0'0'40'0,"0"0"-3"0,0 0-3 0,0 0-4 15,0 0 1-15,0 0-2 16,0 0-2-16,0 0-5 0,0 0 1 0,33-27-2 15,-21 22 0-15,2 5-4 0,5-4-4 16,3 2 1-16,5 1-3 0,-1-4 1 16,1-3-1-16,5 1-2 0,3 1-1 15,3-2 2-15,6 2-1 0,1-2 0 16,3 1-3-16,-2-1-4 0,2 4 1 0,-3 1 0 16,-2 0-1-16,4 1 0 0,-2-1 0 15,4 0-1-15,4-1-2 0,2-1 2 16,3 0-2-16,4 1-2 0,0 1 2 15,2-3-1-15,-6 1 1 0,-2 2-1 16,-2 2 1-16,-7-4 0 0,-6 4 1 0,-5-1 0 16,-4 2-1-16,-5-3 1 15,-7 2-2-15,-2-2 1 0,-5 1 2 16,0 1-1-16,0-1 0 0,0 2 2 16,0 0-4-16,-7 0 4 0,5-3-4 0,-6 1 1 15,-1 1 0-15,0 1 0 0,-4 0-1 16,0-2-2-16,0 2 0 0,2 0-6 15,-1 0-9-15,1 0-15 0,-1 0-20 16,2 0-14-16,-2 0-34 0,-1 0-29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1T05:01:05.929"/>
    </inkml:context>
    <inkml:brush xml:id="br0">
      <inkml:brushProperty name="width" value="0.05292" units="cm"/>
      <inkml:brushProperty name="height" value="0.05292" units="cm"/>
      <inkml:brushProperty name="color" value="#FF0000"/>
    </inkml:brush>
  </inkml:definitions>
  <inkml:trace contextRef="#ctx0" brushRef="#br0">11898 9878 225 0,'0'0'48'0,"0"0"-7"16,0 0-7-16,0 0-6 0,0 0-6 16,0 0-4-16,0 0-4 0,0 0-3 0,0 0-2 15,-91-55 1-15,69 55 0 0,-1 0-2 16,0 0-3-16,-3 0 1 0,1 1-2 16,-4 0 0-16,0 2 1 0,-1-1-1 15,-2-1 0-15,3-1 0 0,0 0 0 16,3 0 0-16,0 0 2 0,3 0-3 15,6-1 3-15,-2-1 0 0,10-2 3 16,-5 3 0-16,5-3 1 0,5 3-5 16,-1 1-2-16,5 0-3 0,0-2-2 15,-1 2-2-15,1 0 0 0,0 0 0 0,0 0 3 16,0 0 1-16,7 5 0 0,5 4 0 16,8 1 0-16,-3 1 0 0,1 0 3 15,-1 1-5-15,1 0 4 0,-1 2-5 16,-1 1 2-16,1 0 1 0,-2 2 0 15,2-1 1-15,-4 3-2 0,1 0 2 0,-3 1-1 16,-4 3 0-16,-3 1 0 16,-3 2 0-16,-1 4 0 0,-5 2 1 15,-5 2-1-15,-2 1 0 0,-2 0-1 16,-1-3 2-16,2-1-1 0,0 0 2 0,1-3-2 16,0-2 2-16,1-2-2 0,0-7 0 15,7-2 0-15,-1-5-1 0,4-6 1 16,-1 7 0-16,2-6 4 0,0 6-4 15,3 3 4-15,6-5-6 0,8 2 1 16,3-7-3-16,1-4-3 0,5 0-5 0,1 0-8 16,5-4-15-16,0-4-31 0,7-1-40 15,1 0-61-15</inkml:trace>
  <inkml:trace contextRef="#ctx0" brushRef="#br0" timeOffset="715.0571">12144 10061 472 0,'0'0'56'0,"0"0"-22"16,0 0-14-16,0 0-8 0,0 0-10 15,0 0-1-15,0 0-1 0,0 0-1 16,0 0 1-16,-28 17-2 0,28 2 2 16,0 7-3-16,2-2 2 0,3 0-2 15,1 1-1-15,0-4 1 0,1 0 1 0,-2-7 0 16,0 1 0-16,-3-6 0 0,-1-4 0 16,1 1 0-16,-2-6 2 0,0 0 4 15,0 0 2-15,0 1 2 0,1-1 0 16,-1 0-2-16,0 0-3 0,-1-10 1 15,-8-7-3-15,-1-6 1 0,4 0 0 16,-1-2 0-16,0 3-1 0,1 0 1 0,5 5 0 16,-1 0 0-16,2 6 0 15,0-1-1-15,0 1 0 0,0 0-2 16,2 0 0-16,2 4 0 0,3-2-2 0,2 5 0 16,-2 0 0-16,6 4 1 0,3 0 1 15,1 3-1-15,1 8 1 0,-1 1-2 16,-4 8 1-16,1 1 0 0,-2 3 1 15,-2 0-2-15,0 2 2 0,-1 0-3 16,1-4 2-16,0 0-1 0,-4-7-1 0,1-1-1 16,-1-7-2-16,-3-3-1 0,4 3 0 15,-4-4 4-15,0-2 2 16,1 2 6-16,-2-3 1 0,2-10-1 0,2-7-1 16,2-7 2-16,-2-4-2 0,-3 0 2 15,-3 1-1-15,0 0-2 0,0-1 1 16,0 1-1-16,0-1 1 0,-3 3 1 15,3 5-1-15,0 2 1 0,-1 7 1 16,1-3 0-16,-2 2 1 0,2 6 0 16,0 1-1-16,0 5-2 0,0-2-3 0,0 2-3 15,0 0 1-15,3 0 2 0,7 0-2 16,5 5 2-16,2 8-2 0,-3 8 1 16,0 3 1-16,-4 5-1 15,3 4 1-15,-5 2-4 0,3 3 2 0,-3 2-2 16,2-1-1-16,-1 0-4 0,-3-2-8 15,4-4-15-15,-4-1-33 0,-2-9-55 16,-1 0-75-16</inkml:trace>
  <inkml:trace contextRef="#ctx0" brushRef="#br0" timeOffset="1095.2988">12651 10303 548 0,'0'0'46'0,"0"0"-18"0,0 0-11 0,0 0-10 16,0 0-5-16,0 0-4 0,0 0 0 15,0 0 0-15,0 0 2 0,-10 12 0 16,10 8 2-16,0 5-1 0,0-7 0 15,0-2 1-15,0-3-2 0,0-1-1 16,0 1 0-16,0-2 0 0,0 0 0 0,4-2 1 16,-1 2 0-16,0-4 0 0,0 2-1 15,0-1 3-15,3-1-3 0,-5-4-1 16,5 3 1-16,0-2-2 0,1-1 3 16,8 2 5-16,-7-3-5 0,10 1 3 15,-1-3-4-15,-1 0-4 0,4 0-1 16,3-6-7-16,-2 0-2 0,2-2-16 15,1 1-16-15,1-3-30 0,-2 5-29 16,0-5-14-16,-7 6-48 0</inkml:trace>
  <inkml:trace contextRef="#ctx0" brushRef="#br0" timeOffset="1319.3013">12653 10447 396 0,'0'0'31'16,"0"0"-12"-16,0 0-9 0,0 0-7 16,0 0-5-16,52-85-6 0,-36 73-7 15,1 2-6-15,-1 0-20 0,-3 5-38 16,-3-1-24-16,-3 1-45 0</inkml:trace>
  <inkml:trace contextRef="#ctx0" brushRef="#br0" timeOffset="1523.229">12601 10315 463 0,'0'0'54'0,"0"0"-20"0,0 0-9 15,0 0-9-15,0 0-6 0,0 0-1 16,-31-84-5-16,40 64 0 0,4 3-3 0,2 2-2 16,3 1-3-16,2 2-2 15,1-1-3-15,2 5-5 0,-2 0-14 0,-6 3-27 16,5 5-40-16,-1 0-49 16,3 0-114-16</inkml:trace>
  <inkml:trace contextRef="#ctx0" brushRef="#br0" timeOffset="1817.3787">13419 10090 591 0,'0'0'17'0,"0"0"-8"0,0 0-5 0,0 0-5 16,0 0-1-16,45-77-2 0,-22 70-1 16,0 1-3-16,1 1-1 0,-1 4-5 15,0 1-8-15,-3 0-19 0,0 3-33 16,-7 3-50-16,2 3-63 0</inkml:trace>
  <inkml:trace contextRef="#ctx0" brushRef="#br0" timeOffset="2002.9527">13440 10370 450 0,'0'0'55'16,"0"0"-20"-16,0 0-17 0,0 0-9 15,0 0-5-15,0 0-1 0,0 0-3 16,83-70-2-16,-57 53-3 0,3 1-8 0,0-1-8 16,1 2-15-16,1 0-19 0,2 1-31 15,-1-4-41-15,1 3-30 16</inkml:trace>
  <inkml:trace contextRef="#ctx0" brushRef="#br0" timeOffset="2340.0815">14089 9982 538 0,'0'0'62'16,"0"0"-20"-16,0 0-11 0,0 0-11 0,0 0-4 15,0 0-6-15,0 0-3 0,0 0-6 16,0 0-2-16,0 0-2 0,-54-31 1 16,43 47 1-16,-1 6 0 0,8 6 0 15,-1-1-2-15,4 2 0 0,1-3 0 16,0-1-2-16,4-3-1 0,2-3-1 15,4-2-3-15,-1-6-5 0,-5-4-5 16,-1-4-1-16,3-3 4 0,4 0 3 16,6-9 8-16,0-3 3 0,-3-7 3 15,-6 0 2-15,0-4 2 0,-4 5 3 0,-1-2 6 16,-2 0 0-16,-2 1 2 0,-4-7-2 16,-1 7 1-16,1 5-1 0,-2 2 1 15,2 4-3-15,5 3-3 0,-7 0-5 16,5 1-4-16,0 1-2 0,0 2-10 15,-1 1-9-15,-3 4-43 0,0 12-116 0,-2 2-129 16</inkml:trace>
  <inkml:trace contextRef="#ctx0" brushRef="#br0" timeOffset="2484.645">14349 10035 50 0</inkml:trace>
  <inkml:trace contextRef="#ctx0" brushRef="#br0" timeOffset="66656.6845">9503 11946 187 0,'0'0'52'0,"0"0"-5"16,0 0 5-16,0 0-4 0,0 0-7 16,0 0-8-16,0 0-15 0,0 0-1 15,0 0 0-15,0-71-6 0,0 71-4 16,0-2-1-16,0 0-4 0,0 1-5 15,-4 1-6-15,4-2 2 0,-1 2 7 16,-2 10-2-16,0 8 10 0,-2 6-7 16,2 5-2-16,-1 1 2 0,1 2 1 15,3-2 1-15,0 2 1 0,0-1-2 0,0-3-2 16,0-9 1-16,0 1-2 0,0-1 2 16,0-6-1-16,0-1 0 15,0-6 0-15,0-6 1 0,0 0 3 0,0 0 5 16,0 1 7-16,0 0 4 0,0-1-1 15,0 2-5-15,0-2-8 0,0-10-2 16,-3-7-1-16,-4-6-1 0,3 0 0 16,-1-1-1-16,-2 1-2 0,4 0 2 15,-1 1 3-15,-2 2-1 0,3 5 1 16,-1-2-2-16,1 2-1 0,2 2-1 0,-2 3 0 16,3 0-1-16,0 3 0 0,0 1 0 15,0 2-1-15,0 4-3 0,0-2 0 16,0 2-1-16,0 0 1 15,0 0 3-15,11 0 0 0,5 6 0 0,6 5 0 16,-2 4 0-16,0 3 0 0,3 3 1 16,-2 2 0-16,3 3 1 0,2 2-1 0,0-1 0 15,2-2-1-15,-5 0-1 16,2-4-3-16,-4-3 2 0,1-2 2 16,-9-7-2-16,3-2 0 0,-9-4 0 0,-1-3 0 15,3 0 3-15,-1-4 1 0,1-11 0 16,3-5 2-16,-5-3-1 0,-2-3 0 15,-2 1 0-15,-3-4-1 0,0 2 0 16,0-1 0-16,-6-1 0 0,-2 0 1 16,1-1-1-16,-1 0-2 0,-3 1 2 0,5 1-3 15,-1 3 3-15,1 8 2 0,0 2 0 16,3 5 2-16,1 6 0 0,0 1 0 16,2 3-3-16,0-1 0 15,0 1-3-15,0 0-1 0,0-2 0 0,0 2 0 16,0 0 0-16,0 10 4 0,6 10-1 15,1 5 5-15,3 4-4 0,-1 1 2 16,2 0-4-16,-2 4-1 0,0-1-1 16,1 2-2-16,-1 1 2 0,-2 1-3 15,0-4-1-15,2 1-5 0,-5-6-13 0,5-1-27 16,-2-5-26-16,0-7-28 0,-1-2-17 16,-3-5-32-16</inkml:trace>
  <inkml:trace contextRef="#ctx0" brushRef="#br0" timeOffset="67143.0984">10115 12261 72 0,'0'0'27'0,"0"0"0"16,0 0 4-16,0 0 0 0,0 0-4 0,0 0-1 15,0 0 0-15,0 0-2 16,0 0-5-16,0 0-1 0,8 25-6 16,-6-25-2-16,-2 0-1 0,0-3 2 0,0-3 3 15,0-5 5-15,0-4 0 0,-6 6 0 16,1-5-2-16,0 7-4 0,-2-3-1 15,-2-2 0-15,1 4 0 0,-4-1 1 16,6 2 2-16,-3 1-3 0,-2 1-2 16,8 5-4-16,-9-3 0 0,1 3-4 0,-4 5-1 15,-2 4 0-15,4 5-4 0,3 1 0 16,0 3 1-16,4 3 0 16,5 3 2-16,-1 2 1 0,2-2-2 15,2 1-1-15,5-2 0 0,4-2 1 0,2-3-1 16,5-1 0-16,1-3-1 0,1-2-1 15,3-2 2-15,-1-2 2 0,2-4-1 16,-1-1-1-16,0-1 1 0,-1-2 0 16,0 0 1-16,-2 0-1 0,-1-5-3 15,3-2-11-15,-2-1-10 0,-4-2-19 0,-2 3-24 16,-2 0-29-16,-2 1-33 0</inkml:trace>
  <inkml:trace contextRef="#ctx0" brushRef="#br0" timeOffset="68071.8678">10865 11975 458 0,'0'0'54'0,"0"0"-20"16,0 0-12-16,0 0-13 0,0 0-6 15,0 0-5-15,0 0-4 0,0 0-2 16,0 0 3-16,0 0 2 0,12-13 3 15,8 24 2-15,6 5-1 0,0 0 1 16,-1 4-2-16,1-1-3 0,-3 3 3 0,3 1-3 16,-4-1 0-16,-2 0-3 15,2-3-2-15,-5 0-4 0,-1-3-5 16,-4-5-12-16,-1-2-5 0,-4-4-5 16,-4-2 5-16,2-1 13 0,-5-2 13 0,1 0 9 15,8-5 5-15,-1 0 0 0,-2-8 1 16,0-2 3-16,-6 0 0 0,0-6 2 15,-6 1-1-15,-1 1-3 0,-3-1 1 16,1 2 4-16,-1-1 1 0,-1 4 6 16,3 3 2-16,-1 3 2 0,5 3-2 0,1 3 0 15,0 1-4-15,3 2-3 16,0-1-9-16,-4 1-4 0,-3 1-3 16,-3 10 1-16,-5 7 0 0,-1 8-1 15,-2 9-1-15,-3 9-2 0,-2 6-8 0,0 6-16 16,-3 4-50-16,0 0-85 0,3 1-113 15</inkml:trace>
  <inkml:trace contextRef="#ctx0" brushRef="#br0" timeOffset="84100.913">8572 12450 174 0,'0'0'52'15,"0"0"-7"-15,0 0-8 0,0 0-8 16,0 0-1-16,0 0-4 0,0 0 1 16,0 0 1-16,0 0-3 0,0 0-4 15,-23-9-4-15,21 7-5 0,0 2-4 0,0-2-6 16,2 2-2-16,-1-1-3 0,1 1 1 16,0-1 2-16,0-2-3 0,3 0 1 15,8-2 1-15,4 0-1 0,-4 3 2 16,5 0 0-16,-3 1-1 0,-7-1 1 15,5 2-1-15,-5 0 2 0,7 0 1 16,-1 0 0-16,-8 0 0 0,3 0 2 16,-4 0 1-16,3 0-2 0,-2 0 2 15,2 0-1-15,-6 0 2 0,0 0 0 16,0 0 1-16,2 0-2 0,-2 0 1 0,1 0-4 16,-1 0-1-16,0 0-2 0,-3 0 2 15,-9 0 1-15,-8 3-2 0,-7-1 2 16,-2 2 2-16,0-1 1 15,4 0 1-15,5-1 2 0,-3-2-1 0,5 0 0 16,4 0 3-16,-7 0-1 0,3-2 1 16,5 0-3-16,0 1 1 0,4-1-1 15,5 1-3-15,-3-1 1 0,4 0 0 16,3 2-5-16,-1-1 1 0,1 1-5 16,0 0-6-16,-2-1-4 0,2 1 2 0,0-1 5 15,2-1 6-15,13-1 6 0,4-2 0 16,7 1-2-16,-1-2-2 0,-1 4 1 15,2-1-3-15,-2 1 2 0,2 1-2 16,-2 0 1-16,-5-1 2 0,-2 1-3 16,-2 1 5-16,-4-2 0 0,3 1 0 0,-9-1 0 15,8 0 1-15,-7 2-1 16,-3 0 2-16,5 0 1 0,-8 0 3 16,0-1 0-16,0 1-2 0,0 0-2 0,0 0 1 15,0 0-4-15,0 0 0 0,0 0-1 16,-5 0 0-16,-1 0-3 0,-6 0-1 15,-5 0-4-15,4 5-6 0,-6 2-18 16,5 5-27-16,-5 0-47 0,6 5-45 16</inkml:trace>
  <inkml:trace contextRef="#ctx0" brushRef="#br0" timeOffset="84972.7055">12009 11876 145 0,'0'0'57'0,"0"0"-7"16,0 0-3-16,0 0-4 0,0 0-2 0,0 0-3 15,0 0-6-15,-7-82-4 16,4 73-3-16,0 4-8 0,3 3-4 0,0 2-5 15,-4-2-5-15,4 2-2 0,0-2-3 16,-1 2-1-16,-4 0-1 0,-4 0 1 16,-2 9 3-16,-5 8 0 0,1 8 1 15,1 2 2-15,1 3-4 0,2 2 3 16,2-3-3-16,3 0-2 0,3-5 2 0,3-1-3 16,0-3 1-16,0-4 2 0,9 0-4 15,0-5 0-15,5 0 1 0,-4-5 0 16,6-4 4-16,1-2 3 15,5-3 1-15,4-9 3 0,-3-3-1 0,0-5-1 16,-1-2 0-16,-2 0 6 0,-5 0-1 16,-5-1 0-16,0 2-3 0,-6-3-2 15,-1 0-3-15,-1-1-5 0,-2 1 7 16,0 3-5-16,-6 3 4 0,-2 2 3 16,0 6-2-16,-1 1 2 0,3 3 1 0,-5 3-4 15,5-2-3-15,-7 5-2 0,-3 0-4 16,0 3-2-16,-4 6-5 0,4 5-11 15,5 1-12-15,3-4-31 0,5 6-35 16,3 1-32-16,0 1-43 0</inkml:trace>
  <inkml:trace contextRef="#ctx0" brushRef="#br0" timeOffset="85220.9841">12277 11949 517 0,'0'0'57'0,"0"0"-17"16,0 0-13-16,0 0-7 0,0 0-6 16,0 0-6-16,0 0-4 0,0 0-5 15,0 0-3-15,0 0-4 16,-19-20-1-16,19 19-2 0,0 1 0 0,0 0-7 15,4 0-13-15,8 1-31 0,1 8-36 16,-4-3-58-16,3 7-105 0</inkml:trace>
  <inkml:trace contextRef="#ctx0" brushRef="#br0" timeOffset="85839.0355">12560 11780 231 0,'0'0'54'16,"0"0"-9"-16,0 0-4 0,0 0-5 0,0 0-5 15,0 0-2-15,0 0-1 0,-76-82-1 16,70 75-4-16,0-1-4 0,3 5-4 16,0-1-5-16,2 2-5 15,1 2-5-15,-2-2 0 0,2 2-3 0,0 0 2 16,2 0-1-16,11 0 1 15,5 0-4-15,7 4-3 0,-2 3-2 0,2-1-2 16,1 1 3-16,-2-2 5 0,2 1-2 16,-2-2-1-16,0-1-3 0,-5-3-2 15,0 0 3-15,-2 0 4 0,-5 0 4 0,5 0 2 16,-8-3 1-16,-2-2 4 0,0 0 2 16,-4 2 3-16,1-4 1 15,-2 2 2-15,-1 1-2 0,-1-7 0 16,0 5-3-16,0-5 1 0,-3 1-1 0,-1 7 2 15,1-6-1-15,0 6 1 0,-1 0-4 16,3-1-2-16,1 4-2 0,0-1-3 16,-2 1-2-16,2 0-1 0,-4 0 0 15,-5 8 1-15,-1 7 2 0,-3 10 0 16,3 3 1-16,0 1-5 0,3 4 3 0,2 1-3 16,1 2 0-16,2 0 5 0,2 4-3 15,0-2 3-15,0-1-5 0,0-1-3 16,2-3-8-16,1-4-10 0,-2-3-8 15,2-8-23-15,-3 0-19 0,0-3-31 16,-3-1-36-16</inkml:trace>
  <inkml:trace contextRef="#ctx0" brushRef="#br0" timeOffset="86322.9047">12547 12059 277 0,'0'0'26'0,"0"0"-12"16,0 0-5-16,0 0-7 0,0 0-8 16,0 0 3-16,101-79-1 0,-75 71 2 0,1 0 2 15,0 1-8-15,-2 0-4 0,-1 3-2 16,2-1-1-16,-4 1 0 16,1-3-7-16,0 2-2 0,0-5 8 15,-2 2 2-15,-1-3 16 0,-2-2 9 0,-3-2 2 16,-3 0 8-16,-1-3 1 0,-4 6 4 15,-1-3 8-15,-3 4 5 16,-1-3 3-16,-1 2 5 0,-1 0-6 0,0 0-1 16,0 1-8-16,-3 1-5 0,2 7-5 15,-1-2-6-15,2 5-6 0,-1-1-6 0,1 1-5 16,-2 0 0-16,1 0-2 16,-4 0 1-16,0 6 2 0,-3 7 1 15,-2 5-2-15,6-2 0 0,3 2-2 16,1 0 1-16,0 2 6 0,7 6-5 0,4-3 4 15,-1-4-2-15,4 1-1 0,1-4 0 16,0-2-1-16,2-3 1 0,-1-2-1 16,-3-3 1-16,0 0 1 0,-3-3 0 15,-1 2-1-15,0 0 0 0,-5-4 0 16,4 5 0-16,-5-3 1 0,0 0-2 0,-1 6 0 16,-2 0-1-16,-9 5-3 0,-10 3 3 15,-4-2-4-15,-7-2-8 0,-3-1-18 16,-2-1-30-16,2-6-41 15,7-2-28-15,4-3-121 0</inkml:trace>
  <inkml:trace contextRef="#ctx0" brushRef="#br0" timeOffset="86514.1806">12985 11815 468 0,'0'0'62'0,"0"0"-21"15,0 0-13-15,0 0-11 0,0 0-8 16,51-89-1-16,-31 74-4 0,2 0-3 16,-2 1-3-16,5 0-3 0,-2 3-11 0,0 2-13 15,-3 8-43-15,-4 1-67 0,0 0-131 16</inkml:trace>
  <inkml:trace contextRef="#ctx0" brushRef="#br0" timeOffset="90045.2105">14854 11637 334 0,'0'0'49'16,"0"0"-7"-16,0 0-8 0,0 0-4 16,0 0-4-16,0 0-9 0,0 0-5 0,0 0-3 15,0 0-4-15,-16-40-2 0,16 37-6 16,-2 3-2-16,2 0-1 0,0 0 2 15,0 0 1-15,0 3 3 0,0 12 1 16,0 8 0-16,0 4-1 0,0 0 0 16,0-1-1-16,0-2 0 0,0 1 1 0,0-9-1 15,0 4 2-15,0-2 0 0,0-6 3 16,0 6-3-16,0-6 5 16,0-8-5-16,2 2 0 0,-2-6 1 15,0 0 1-15,0 0 1 0,0 1 4 0,1 1 3 16,-1-2 1-16,2 0 0 0,-2 0-9 15,1 0 1-15,3-8-6 0,-1-2 5 16,3-5 2-16,-3 0-3 0,1-4 2 16,-1-2-2-16,0-2 0 0,-3 2 0 15,0-3-1-15,0 1-1 0,0-2 2 0,0 0-1 16,0 3 0-16,0 4-1 0,-1 1 1 16,-1 5 0-16,1 1 3 0,-1-2 0 15,1 9-1-15,1-1 1 16,0 5-1-16,-3-1-2 0,3 1 2 0,0-2 0 15,-1 0-5-15,1 1 1 0,0 0-4 16,0-1-2-16,0 2-1 0,0 0 3 16,0 0 3-16,0 14 3 0,7 6 0 15,1 5 0-15,-2 0-3 0,2-1 1 16,-3-3 0-16,2 0 2 0,-1-3-2 0,0 0 1 16,0-5 1-16,1-1-2 0,-1-5 0 15,0 1 1-15,4 1-3 0,-2-4 2 16,4 1-1-16,-3-5 2 0,2-1 2 15,7 0-2-15,0-4 2 0,4-8 0 16,0-2 0-16,-4-4 1 0,-1-3 0 0,-2-2-2 16,-3-1-1-16,-1-3 0 15,-3 2 1-15,-5-1 1 0,-2 2 1 16,-1 1-2-16,0 2 0 0,-3 4-2 16,-1 2 2-16,1 5 0 0,-4 2 0 0,1-1 1 15,5 4-1-15,-1 2-1 0,2 3-2 16,0-2-2-16,-1 2-2 0,1 0-1 15,-5 0 1-15,-1 6 3 0,-2 10 3 16,1 5-1-16,1 4-1 0,3 2 0 16,1 0 0-16,2 1-1 0,0-1-4 15,8-2-7-15,2-4-17 0,4-2-10 16,2-4-19-16,6-4-10 0,1-2-9 16,3-3-12-16,1-3-1 0,0-3-19 15</inkml:trace>
  <inkml:trace contextRef="#ctx0" brushRef="#br0" timeOffset="91253.3198">15554 11454 370 0,'0'0'59'0,"0"0"-16"0,0 0-12 16,0 0-12-16,0 0-9 0,0 0-6 16,0 0-3-16,0 0 0 0,0 0 0 15,0 0 0-15,-15 8-1 0,15 16-1 16,0 2 1-16,0 4 0 0,4 2 1 15,-2 0-1-15,1-2-1 0,0-1 0 16,-2-3 1-16,1-6 0 0,-1-2 0 16,-1-6 0-16,0-6 0 0,0 1-1 15,0-7-1-15,0 0 3 0,0 0 2 16,0 2 3-16,3 0 10 0,-3-1 6 0,0 1 3 16,0-2-5-16,0 0-8 0,0 0-8 15,0-13-2-15,-3-5 0 0,3-8-1 16,-1 2 0-16,-1-3-1 0,2-2 1 15,-1-1-1-15,1 1 0 0,0 1 0 16,0 8 1-16,-2 0-2 0,2 6 2 0,0 0-1 16,-1 0 0-16,1 8-1 0,0 0 0 15,0 0 0-15,0 2 0 16,0-3 0-16,0 3-2 0,0 4 1 16,0-1-1-16,4-1 1 0,5 2-2 0,7 0-1 15,-3 6 1-15,5 6 1 0,0 5 3 16,2 4 0-16,0 2-1 0,1 1 1 15,-1 3-3-15,0 0 1 0,-1 3 1 16,0-3 0-16,1-1-3 0,-4-3-3 16,1-2-3-16,-2-5-2 0,-5-5-4 0,1-2-5 15,-3-2-4-15,0-5-10 0,2 1-3 16,0-1 0-16,1-1 5 16,-7-1 7-16,6 0 11 0,-6 0 1 15,1-8 4-15,1 0 4 0,-5-4 4 0,1-7 3 16,-2 0 4-16,0-8 4 0,-6-2 5 15,-2-4 0-15,0 1 2 0,-4-2 8 16,1 0 2-16,0 3 0 0,0 0 0 16,1 3-8-16,1 0 2 0,1 4 2 15,2 8 4-15,0 1 0 0,3 6-3 0,1 6-3 16,1-2-10-16,1 5-2 0,0-2-7 16,0 2-3-16,0 0-3 15,0 0 4-15,4 12 0 0,5 6 1 16,5 9 0-16,1 2-2 0,1 4 0 0,-2 6 1 15,1 1 0-15,-1 6 0 0,-2 0 0 16,2-2-3-16,-2-3-4 0,-2-6-5 16,-3-6-13-16,-1-11-14 0,-3-8-28 15,1 2-41-15,1-5-46 0</inkml:trace>
  <inkml:trace contextRef="#ctx0" brushRef="#br0" timeOffset="91766.131">16241 11748 443 0,'0'0'54'0,"0"0"-21"0,0 0-10 0,0 0-8 15,0 0-6-15,0 0 1 0,0 0-1 16,0 0-4-16,0 0 0 0,-38-49-2 16,32 42-2-16,6 3 1 15,-3-1 1-15,2 2-1 0,1 3 2 0,-2-1 0 16,2 1-2-16,-1-3 2 0,-1 3-1 15,1-2-2-15,-1 2 0 0,-5-2-1 16,-3 2 0-16,-3 0 0 0,-6 10 0 16,4 2 1-16,1 5-1 0,4-2 0 15,0 5-1-15,4-7 0 0,2 4-1 0,4 3 1 16,0 0 5-16,0 10-5 16,0-5 6-16,3 1-5 0,3-1 1 0,5-3 0 15,1-2-2-15,2-4 1 0,2-2-3 16,1-3 3-16,1-4-1 0,2-2 1 15,2-2 0-15,-2-3 0 0,2 0 0 16,1-1-2-16,-3-6 0 0,2-1-3 16,-4-2 1-16,0 1-5 0,1-1-9 15,-3-1-12-15,0 0-26 0,-2 2-31 16,-1 2-39-16,0 0-66 0</inkml:trace>
  <inkml:trace contextRef="#ctx0" brushRef="#br0" timeOffset="91987.0024">16657 12012 523 0,'0'0'1'0,"0"0"-9"0,0 0-41 16,0 0-104-16,0 0-113 0</inkml:trace>
  <inkml:trace contextRef="#ctx0" brushRef="#br0" timeOffset="120512.274">13779 11868 163 0,'0'0'44'0,"0"0"-4"16,0 0 5-16,0 0 0 0,0 0-2 15,0 0-11-15,0 0-5 0,0 0-6 16,0 0-4-16,0 0-5 0,-23-16-4 16,23 14-5-16,-2 2-3 0,2-2-2 15,0 2 5-15,0-2-1 0,8-3 2 16,5 0 1-16,6-1-3 0,1 2 1 16,0-1 2-16,2 0-2 0,2 0 0 0,0-1-1 15,3-2-2-15,1 0 0 0,-1 1 0 16,2-1 0-16,-2-1 0 0,1 2-1 15,-2-1-2-15,1 1-1 0,-2 2-3 16,-6 2-2-16,-1 1 0 0,-1 2-7 16,-7 0-5-16,4 0-10 0,-4 3-18 0,-7-1-5 15,4 4-13-15,-5-2-8 0,-2 4-10 16</inkml:trace>
  <inkml:trace contextRef="#ctx0" brushRef="#br0" timeOffset="120803.9326">13941 11683 242 0,'0'0'42'0,"0"0"-5"0,0 0 0 0,0 0-4 15,0 0-1-15,0 0-2 0,0 0-7 16,0 0-10-16,0 0-7 0,0 0-3 15,-11-36-4-15,11 36 1 0,0-3-2 16,0 3 7-16,3 5 2 0,5 11 2 16,4 5 3-16,-2 7-5 0,1 5-2 15,-2 5 5-15,-3 5-7 0,1 2 2 16,2 2-7-16,-3 0-3 0,-1 0-1 0,3 0-6 16,0 1-6-16,-1-6-19 0,4 0-36 15,-1-2-51-15,0-6-84 0</inkml:trace>
  <inkml:trace contextRef="#ctx0" brushRef="#br0" timeOffset="121475.6777">15234 12091 220 0,'0'0'53'0,"0"0"-5"0,0 0-5 15,0 0-4-15,0 0-4 0,0 0-7 16,0 0-1-16,0 0 3 0,0 0-6 0,0 0-3 16,-65-59-4-16,61 55-3 0,-1 1 0 15,2 0-3-15,0 0 1 0,1 1-4 16,2 2-3-16,-2-1-1 0,2 1-2 15,-1 0-1-15,-1-2-1 0,1 2-1 16,-1 0-2-16,-2 0 2 0,-3 2 0 16,-2 7-1-16,-1 6 2 0,-1 0-1 15,2 3 0-15,1 2 0 0,4 1 0 16,0-1 0-16,2 3 2 0,0 2-1 16,2-3 0-16,0 2 0 0,7-3 0 0,1-1-2 15,3-3 0-15,3-3-2 16,-1-4-1-16,3-3 1 0,-5 0 0 0,7-6-1 15,2-1-3-15,5 0-11 0,5-4-17 16,2-5-31-16,-2 1-45 0,-2-3-56 16</inkml:trace>
  <inkml:trace contextRef="#ctx0" brushRef="#br0" timeOffset="123222.4601">17080 11314 301 0,'0'0'43'0,"0"0"-5"0,0 0-6 16,0 0-9-16,0 0-10 0,0 0-6 16,0 0-1-16,0 0 0 0,0 0-2 0,-11-74-2 15,11 70-2-15,0-1-5 0,3 2 0 16,5-2 0-16,1-1 0 0,0 5 2 15,11-3 1-15,-1 4 0 0,6 0 0 16,-1 0-1-16,-2 4 0 0,-3 3 0 16,-1 1-1-16,-3 4 1 0,-1 0 4 0,-3 5 1 15,-6 3 2-15,-3 2 0 0,-2 3 1 16,-6 4-1-16,-9 1 1 16,-5 0-1-16,-1 1 0 0,-1-4 1 15,2-3 0-15,0-4 4 0,6-6 2 0,3-5 1 16,-4-3 1-16,7-3-2 0,-3 2-1 15,0-5-3-15,7 0 1 0,-7 0-3 16,0-2 0-16,4-6-1 16,-1 0-4-16,4-2 1 0,0-1-2 0,4 1 0 15,0-1-1-15,0 2-1 0,4-2 2 0,6 4-3 16,1-1 1-16,4 4 2 0,5 2 1 16,1 2-1-16,8 0-1 0,-2 3-3 15,1 4-1-15,-1 3-3 16,-1 1-2-16,-3 1-2 0,-1-2-9 0,1 3-14 15,-1-3-25-15,-9-3-28 0,4 1-21 16,-7-1-30-16</inkml:trace>
  <inkml:trace contextRef="#ctx0" brushRef="#br0" timeOffset="123663.5232">17423 11258 440 0,'0'0'52'0,"0"0"-18"16,0 0-16-16,0 0-7 0,0 0-8 16,0 0-4-16,0 0-2 0,0 0-3 0,0 0 3 15,0 0 0-15,19-27-1 0,7 21-4 16,0 3-2-16,0 1-1 0,0 1-5 15,0 1 0-15,-2 0-4 0,0 0 1 16,-1-2 4-16,-7 2 6 0,1-3 6 16,-5 1 3-16,-5 1 3 0,3 0 0 0,-5-1 9 15,-1 1-1-15,0 1 2 0,-4 0 2 16,0-2-3-16,0 2 9 16,0-6-4-16,0-1 3 0,0-3-1 15,-4 1-4-15,1 6 0 0,0 0-1 0,3 3-4 16,-1-2-5-16,-4 2-4 0,-6 2-2 15,-1 10 6-15,-2 6-3 0,-1 7 4 16,5 4-4-16,0 2-2 0,3 6-2 16,3 1 0-16,1 4 0 0,1 2-3 15,2 2 0-15,0-2-2 0,0-3-2 0,0-3-4 16,0-6-4-16,0-9-12 16,0-4-31-16,0-6-46 0,0 0-43 0,0-1-76 15</inkml:trace>
  <inkml:trace contextRef="#ctx0" brushRef="#br0" timeOffset="123845.2238">17413 11549 396 0,'0'0'34'16,"0"0"-16"-16,0 0-8 0,0 0-6 15,0 0-3-15,0 0-1 0,94-66-1 16,-63 59-2-16,5 3-3 0,0 0-2 15,1 1-7-15,1 0-10 0,-2-2-27 16,3 2-42-16,-3 0-62 0</inkml:trace>
  <inkml:trace contextRef="#ctx0" brushRef="#br0" timeOffset="124023.5342">17890 11448 448 0,'0'0'53'0,"0"0"-15"0,0 0-7 0,0 0-12 16,0 0-7-16,0 0-5 0,0 0-8 0,0 0-4 15,0 0-3-15,-18-7-16 16,18 7-51-16,7 0-107 0,3 0-102 16</inkml:trace>
  <inkml:trace contextRef="#ctx0" brushRef="#br0" timeOffset="124442.9515">18246 11254 578 0,'0'0'47'0,"0"0"-16"0,0 0-11 15,0 0-7-15,0 0-7 0,0 0-5 16,0 0-2-16,0 0-3 0,0 0-1 16,0 0-1-16,-14-18 1 0,11 18 2 15,-2 10 1-15,1 6 3 0,0 1-3 16,1 0 2-16,3 1-1 0,0-1-1 0,0 6 1 16,0-9 0-16,7-1-3 0,0-2 2 15,2-2-1-15,4 4 0 0,-3-6 1 16,2-2 2-16,4 0-1 0,1-1 0 15,5 0 0-15,-5-1 0 0,-2-1 0 16,-5 0-1-16,1 1-1 0,-1 1 0 16,-1-2 1-16,1 3 0 0,-4 0 1 15,0 1 1-15,-5-4-4 0,2 1 1 16,-3 4 1-16,0 3 0 0,-9 6 1 16,-6 3 0-16,-6-3-6 0,-5 0-8 0,-4-2-17 15,-4-2-13-15,3-4-13 0,-1-1-8 16,3-4-13-16,9-1-18 0,1-2-29 15</inkml:trace>
  <inkml:trace contextRef="#ctx0" brushRef="#br0" timeOffset="124627.0302">18191 11311 386 0,'0'0'62'0,"0"0"-21"0,0 0-13 16,0 0-12-16,0 0-5 0,0 0-3 15,0 0-5-15,0 0-4 0,0 0-3 16,0 0-3-16,96-69-3 0,-79 66-1 16,8 1-9-16,-4 2-25 0,-5 0-33 15,1 0-32-15,-5 2-46 0</inkml:trace>
  <inkml:trace contextRef="#ctx0" brushRef="#br0" timeOffset="124902.9586">18546 11046 413 0,'0'0'69'16,"0"0"-22"-16,0 0-15 0,0 0-13 0,0 0-5 16,0 0-8-16,0 0 1 0,0 0-3 15,0 0 0-15,0 0 0 0,46-6-1 16,-26 22 2-16,2 6-4 0,-2 3 3 15,-3 4 0-15,3 4-5 0,-1 4 4 16,-3 4-3-16,3 6-1 0,-3 4 1 16,0 1-1-16,-5 6 0 0,-3 1-2 15,-7 0-4-15,-1 1-4 0,-7-3-8 16,-11-5-37-16,-6-2-66 0,-11-6-129 16</inkml:trace>
  <inkml:trace contextRef="#ctx0" brushRef="#br0" timeOffset="125399.1232">16887 11107 255 0,'0'0'60'0,"0"0"-15"16,0 0-11-16,0 0-14 0,0 0-5 0,0 0-2 16,0 0 2-16,0 0-1 0,0 0 2 15,-61 27-1-15,54-3 2 0,1 5 3 16,0 6-4-16,2 5 2 0,-2 5-6 15,-1 3-5-15,4 4-2 0,0 1-3 16,2 4-1-16,1-3-1 0,0 1 0 16,3-5-2-16,4 0 1 0,3-6-4 0,0-3 0 15,6-4-2-15,3 0-10 16,2-4-21-16,5-2-50 0,1-4-83 16,3-4-95-16</inkml:trace>
  <inkml:trace contextRef="#ctx0" brushRef="#br0" timeOffset="125583.6802">17361 11914 136 0,'0'0'-111'16</inkml:trace>
  <inkml:trace contextRef="#ctx0" brushRef="#br0" timeOffset="147915.4703">19354 11491 209 0,'0'0'55'0,"0"0"-9"16,0 0-6-16,0 0-4 0,0 0-8 16,0 0-3-16,0 0-5 0,0 0-9 15,0 0-4-15,0 0-4 0,-10-27-3 0,10 20 1 16,3 1-3-16,8-2-1 0,2 4 0 16,7-2 1-16,1 3 3 0,3-1-1 15,4 3 0-15,1-2 0 0,0 2 0 16,2-2-1-16,0 1-1 0,-1 1 2 15,-1 0-2-15,-3 1 1 0,-8 0 0 16,-1 0-5-16,-7 0-1 0,-4 0-2 16,1 0-2-16,-4 0 0 0,0 2 4 15,-1 0 4-15,0 3 3 0,-2 3 0 16,-9 3 1-16,-8 1-2 0,-6-1 1 0,-3-3 2 16,-4 2-2-16,-2-2 1 0,1-5 0 15,1 2-1-15,4-1 1 0,6-3-1 16,0-1 1-16,8 1-1 0,6-1 0 15,0 0 2-15,-1 0 1 0,3 0 0 16,-2 0 1-16,1 0-4 0,5 0-10 0,-1 0 1 16,1-1 1-16,1-6 2 15,8-5 6-15,7-2 0 0,2 2-5 16,3 1-2-16,1 4-6 0,0 1-10 16,1 1-13-16,-2 1-30 0,5 3-25 0,-2-1-57 15</inkml:trace>
  <inkml:trace contextRef="#ctx0" brushRef="#br0" timeOffset="148623.9373">20165 11219 433 0,'0'0'54'16,"0"0"-10"-16,0 0-17 0,0 0-5 16,0 0-7-16,0 0-7 15,0 0-3-15,0 0-5 0,0 0-5 0,0 0-3 16,-25-40 1-16,25 40 2 0,0 0 7 15,0 14 2-15,6 5 1 0,2 8-5 16,-1-2-2-16,-2 1 0 0,0-2 1 16,-2 1-1-16,0 0 0 0,0-2-1 15,-2 1 1-15,-1-7-1 0,0 1 0 16,0-4-1-16,0-8-3 0,0 6 1 0,0-5-3 16,0-1 2-16,0 0 2 0,0-6 2 15,0 0 1-15,0 0-4 0,0 0-2 16,0 0 0-16,-1-5 1 0,-1-7 5 15,1-8 3-15,-2-1 2 0,0-7 0 16,0 4 1-16,-2 1-1 0,0-4-1 0,-1 4 2 16,-1-4 0-16,1 1 1 15,0 1 2-15,0 0-4 0,-1 1 3 16,2 2-3-16,0 6 3 0,2-1-1 16,0 5-2-16,2 0 3 0,-1 0-2 0,2 6 0 15,0-1-1-15,0 2 0 0,0 0-2 16,0 0-2-16,0-3 0 0,5 4-3 15,5 0 0-15,7 0 1 0,1 4 0 16,6 4 3-16,1 6 0 0,-2 4-2 16,-1 3 4-16,1 1 0 0,-2 3-1 0,-2 2 4 15,0 1-3-15,-2 2 2 16,-2 0-4-16,-3 0 0 0,-1-1-2 16,-4 2 1-16,-1-3 1 0,-3 0 0 15,-3 0 0-15,0-1 0 0,-3-1 1 0,-6 1-1 16,-2 0 2-16,-7-1-2 0,-2 1-1 15,-3-3 1-15,-3-2-1 0,-3-1-2 16,-1-3-1-16,1-3-4 0,0-2-6 16,7-5-10-16,3-2-13 0,1-2-33 15,6-3-55-15,-2-8-110 0</inkml:trace>
  <inkml:trace contextRef="#ctx0" brushRef="#br0" timeOffset="149303.6527">20577 11486 505 0,'0'0'41'15,"0"0"-13"-15,0 0-6 0,0 0-6 16,0 0-6-16,0 0-3 0,0 0-2 0,0 0-1 16,0 0-3-16,-32-32-2 15,32 31-1-15,0-1-2 0,0 0-1 16,0 1 1-16,0-3 0 0,9 1 2 16,3-2 2-16,4 4-2 0,2 1-1 0,0 0 0 15,3 6 0-15,-2 2 0 0,-6 3 1 16,-1 2 1-16,-4 3 0 0,-2-4 0 15,-3 4 1-15,-3 2-1 0,0 1 2 16,0 7-1-16,-7-3 1 0,0-2-1 16,-5-1 1-16,2-2-1 0,3-6-1 0,1-4 1 15,3-5 0-15,3-3 1 16,-1 0 1-16,1 0 2 0,-2 1-1 16,1 1 2-16,-1-2-2 0,2 0 0 15,-1 0-1-15,1 0 0 0,0-12-1 0,3-5 1 16,4-6 0-16,0-1 2 0,0 1-1 15,1-2 1-15,0 0-1 0,-1 3-1 16,1-2-1-16,-1 3 1 0,0 2-1 16,0 5 1-16,-1 0-1 0,-1 5 0 15,-2-2 1-15,1 2 0 0,-3 5 2 16,2 1-1-16,-1-2-1 0,0 2-2 16,0-2-2-16,1 2 1 0,-3 3-2 15,0-1 0-15,0 1-2 0,0 0 1 0,1 0 1 16,-1 1 2-16,0 13 2 0,-3 4-2 15,-4 8 2-15,0-3-2 0,0 1 1 16,-1 1 0-16,1-3-2 0,2-3 0 16,3 1 0-16,2-2-4 0,0-1-2 15,7 3 2-15,5-3-2 0,2-5-2 16,4-1 2-16,2-3-6 0,-1-3-5 0,1-1-15 16,-6-1-21-16,5-2-24 0,-1-1-28 15,0 0-19-15,7 0-32 0</inkml:trace>
  <inkml:trace contextRef="#ctx0" brushRef="#br0" timeOffset="149839.4632">21088 11105 472 0,'0'0'51'15,"0"0"-18"-15,0 0-13 0,0 0-11 16,0 0-6-16,0 0-3 0,0 0-3 16,0 0 0-16,0 0 1 0,0 0-1 15,65 6 1-15,-42 11-1 0,-1 2-1 0,1 3 4 16,-2-1-6-16,-2 1 3 0,0-2-6 16,-2 0-5-16,-2-3 1 0,-2-2-4 15,-2-5-1-15,-5-3-5 0,-3-4-4 16,-3-3 4-16,0 0 8 0,0 0 11 15,2 0 4-15,2 0 3 0,0-5 0 16,3-2 0-16,-2-7 3 0,-2-4 0 16,-3-3 2-16,0-4 3 0,0 7 5 15,0 0 2-15,-6 4 7 0,1 4-3 16,-3-2-3-16,2 5-8 0,3 4-2 0,0 0-4 16,-3 3-4-16,-5 0-1 0,-2 1 0 15,-4 11 0-15,2 4 0 0,1 7 0 16,1 3-6-16,1 4-4 0,1 2-8 15,0 0-42-15,3 3-64 0,-1-2-146 16</inkml:trace>
  <inkml:trace contextRef="#ctx0" brushRef="#br0" timeOffset="150732.0773">21655 11058 437 0,'0'0'50'0,"0"0"-18"15,0 0-11-15,0 0-10 0,0 0-6 0,27-85-3 16,-14 73-1-16,3 1-1 0,-4 5 0 16,2 1 0-16,-4 4 0 0,3 1-1 15,3 0 0-15,1 1-1 0,1 10-1 16,-3 1-1-16,-1 4 2 0,-2 0 1 15,-3 4 0-15,-1-1-1 0,-3 4 1 16,-2 3-1-16,-3 2 1 0,-1 0 3 16,-11 3-2-16,-5 0 3 0,-4 0-4 15,-2-2 3-15,-1-3-1 0,-1-2 0 16,3-5 1-16,1-2-3 0,8-8 4 0,3-3 0 16,7-3 3-16,3-3 2 0,0 0 0 15,-2 0 0-15,2 0 0 0,-1 0-2 16,0 0-2-16,-1 0 1 0,1 0-5 15,-1 0-2-15,1 0-3 0,1 0 0 16,0-4 1-16,0-1 2 0,8 1 0 16,7-3-2-16,-4 5 2 0,10-1-2 15,-2 3-2-15,1 0-2 0,6 0 1 16,-4 0-1-16,1 2 5 0,3 0 0 16,0-1 1-16,2-1 1 0,1 0-4 0,0 0-4 15,-4 0-6-15,0-5-7 0,-2-1 3 16,-3-2 9-16,-3-1 4 0,-1-3 9 15,-3-2 1-15,-1-3 2 0,-2 1 1 16,-3-4 3-16,1-1 3 0,-2-2-1 16,-3 2 6-16,0 4-2 0,-3 0-1 0,0-1 0 15,0 6-6-15,0-8-2 0,0 10-2 16,-1-3 0-16,-1 3 0 0,1 5 0 16,-1 1-2-16,2 4-1 15,0-2-1-15,0 2-2 0,0-1-3 0,0 1-2 16,0-2 2-16,-2 2 0 0,1 0 2 15,-1 9 0-15,-1 2 1 0,2 6-1 16,1 1 2-16,0 0-1 0,0 6 1 16,4-2 3-16,1-1-3 0,3-2 2 15,1-2-3-15,1-2 0 0,3-1 0 0,-2-2 1 16,4-3 0-16,-5-1 0 0,0-1 0 16,3 1 0-16,-6-4-1 15,3 4 0-15,-1-3 0 0,-6-2-2 0,0 1 0 16,-3-1 1-16,-2 8-2 0,-11 2 1 15,-4 3-2-15,-8-2-5 0,-5-1-16 16,-5-1-28-16,0 1-35 0,1-1-56 16,2-2-96-16</inkml:trace>
  <inkml:trace contextRef="#ctx0" brushRef="#br0" timeOffset="150923.0286">22077 11138 440 0,'0'0'57'15,"0"0"-24"-15,0 0-18 0,0 0-12 16,0 0-3-16,91-76-2 0,-71 67-5 16,5 0-9-16,-1 3-14 0,1 0-24 0,-6 3-45 15,0 3-60-15</inkml:trace>
  <inkml:trace contextRef="#ctx0" brushRef="#br0" timeOffset="151864.5379">23020 11108 447 0,'0'0'59'15,"0"0"-19"-15,0 0-13 0,0 0-11 16,0 0-6-16,0 0-6 0,0 0 0 0,0 0-4 16,0 0-1-16,33-40 1 0,-13 37 0 15,5 0-5-15,2 2 4 0,2 1-2 16,3 0-3-16,0 0 3 0,1 0-5 15,0 0-5-15,-2 0-4 0,-4 3-10 16,-2 1-20-16,-8 1-19 0,-3 0-22 0,-5-1-9 16,-4-1 0-16,-4 5-13 15</inkml:trace>
  <inkml:trace contextRef="#ctx0" brushRef="#br0" timeOffset="152073.732">22985 11282 273 0,'0'0'61'0,"0"0"-8"16,0 0-9-16,0 0-8 0,0 0-5 0,0 0-6 15,0 0-6-15,0 0-4 0,0 0-5 16,0 0-5-16,98-6-3 16,-72 1-2-16,3 0-1 0,0-1-2 15,3 1-4-15,0 1-6 0,1 0-13 0,0 3-21 16,3-1-32-16,-4 1-41 0,1 1-48 15</inkml:trace>
  <inkml:trace contextRef="#ctx0" brushRef="#br0" timeOffset="152604.1226">24096 10826 427 0,'0'0'54'0,"0"0"-15"0,0 0-14 0,0 0-7 15,0 0-6-15,0 0-6 0,0 0-4 16,0 0-3-16,0 0-2 0,-31-25 2 16,21 39 2-16,-2 6-1 0,1 6 0 0,1 4 0 15,2 2-1-15,1-1 3 16,2 1-1-16,0-1 1 0,4-4 0 16,1-3-1-16,0-4 0 0,1-5-2 0,7-3 2 15,0-1 0-15,-2-5 1 0,6 4 2 16,-4-6-3-16,1-3 2 0,7 1-1 15,1-2 0-15,5-6 2 0,-2-5-3 16,-1-3 4-16,-2-4-2 0,-1-2 3 16,-3 0 0-16,-1-5 1 0,-4 1 2 0,0-2 0 15,-1-1 0-15,-5-2 0 0,0 1-4 16,-2 1 2-16,0 4-2 16,-2 2-2-16,-3 8-2 0,-2 0-1 15,-4 3-2-15,-3 3 1 0,-6 1-3 0,-5 6-2 16,-2 2-2-16,-2 12-10 0,0 6-3 15,2 4-18-15,5 6-20 0,-3 2-42 16,6 1-50-16,3 1-116 0</inkml:trace>
  <inkml:trace contextRef="#ctx0" brushRef="#br0" timeOffset="152786.5902">24431 11079 524 0,'0'0'22'16,"0"0"-10"-16,0 0-9 0,0 0-12 0,0 0-62 16,0 0-132-16,0 0-75 0</inkml:trace>
  <inkml:trace contextRef="#ctx0" brushRef="#br0" timeOffset="157231.9797">9726 12960 189 0,'0'0'33'0,"0"0"-9"16,0 0-9-16,0 0-5 0,0 0-2 15,0 0-2-15,0 0 0 0,0 0 2 16,0 0 0-16,7 0 0 0,-5 0 3 15,-2 0-2-15,1 1 1 0,-1-1 4 16,0 0 3-16,7 0 4 0,5 0-1 16,2-4-1-16,5-2-4 0,0-2-4 15,4-1-2-15,2-2-1 0,-1-1-5 0,6-2 1 16,2 1-2-16,0-1-2 16,0 1-1-16,-2 1-2 0,-1 1 1 0,-1 0-2 15,-5 3 2-15,-3 2-3 16,-3 2 0-16,-5 1 1 0,-2 1-2 0,3 2-1 15,-7-3-3-15,6 3-8 0,-5 0-11 16,-3 0-19-16,3 0-27 0,-2 0-8 16,-1 0-27-16</inkml:trace>
  <inkml:trace contextRef="#ctx0" brushRef="#br0" timeOffset="157656.5638">9768 13073 284 0,'0'0'56'0,"0"0"-14"16,0 0-7-16,0 0-7 0,0 0-7 15,0 0-4-15,0 0-2 0,0 0-2 16,0 0-1-16,0 0-3 0,-15 0 0 16,15-1-3-16,0 1-2 0,0 0-1 0,0-4-2 15,0 1 2-15,9-2-2 0,1-2 1 16,0 2 1-16,5-3 1 0,-1 2-1 16,4 0 1-16,2-1-2 15,-7 2-1-15,1-1 0 0,-1 1 0 0,-2 3-3 16,4-5 2-16,0 2-1 0,2 1 1 15,6-4 2-15,-1 1-2 0,4-1 0 16,0-1-1-16,3 0-1 0,-2 0-2 16,-1 1-5-16,0 1 0 0,-2 1-1 15,2-1-1-15,-2 0 1 0,-5 2-11 0,-3 1-15 16,-3 1-24-16,-9 2-22 0,2 1-17 16,-6 0-21-16</inkml:trace>
  <inkml:trace contextRef="#ctx0" brushRef="#br0" timeOffset="158079.1535">9720 13166 302 0,'0'0'29'0,"0"0"-8"0,0 0-2 16,0 0-2-16,0 0-1 0,0 0-5 0,0 0-3 15,0 0-2-15,0 0-3 0,0 0-1 16,-8-21 0-16,8 19-2 0,0 1 1 15,0 1-1-15,0-2 1 0,0 2 1 16,1-3-2-16,6 0 1 0,-3 2-1 16,1 0 5-16,-1-3 2 0,5 1 3 0,2 0 3 15,4-1-3-15,1-2-3 16,1 1-2-16,6-1 2 0,0-2-1 16,-1 0-3-16,3 1 1 0,-1 0-5 15,2-2-1-15,2 4-1 0,-1-4-5 0,3 1-7 16,-1-2-8-16,2 3-24 0,-5 1-34 15,3 3-23-15,-9 1-43 0</inkml:trace>
  <inkml:trace contextRef="#ctx0" brushRef="#br0" timeOffset="171195.1635">9953 13796 353 0,'0'0'63'0,"0"0"-17"0,0 0-15 16,0 0 0-16,0 0-9 0,0 0-4 15,0 0-3-15,0 0-3 0,0 0-2 0,0 0-3 16,-12-50-4-16,11 49-1 0,1 1-2 15,0 0-1-15,-2-2-2 0,2 2-2 16,-1-2-1-16,1 2 0 0,-2 0-1 16,2 0 3-16,-1 0 2 0,-3 2 3 15,4 6 0-15,0 5-1 0,0 7-1 0,0-8 1 16,0 10 0-16,0-3 5 0,0-1-3 16,0 2 0-16,4-3-3 15,-1-7-2-15,0 1-1 0,0 1 3 16,-2-7 2-16,1 5-1 0,-1-5 0 0,1 0 1 15,-1-1-1-15,-1-4 0 0,0 0 3 16,0 0 0-16,0 1 0 0,0 1 3 16,3-1 3-16,-3 1 0 0,0-2 3 15,0 2 6-15,0-2-3 0,0 0 0 16,0 0-7-16,0-2-5 0,0-10-2 0,-6-6-6 16,-3-5 5-16,1 0-4 0,2-1 4 15,0 0 1-15,2-2 1 0,-1 0-2 16,1 0 0-16,4 2 0 0,-3-1-1 15,3 1 2-15,0 2 0 0,0-1-1 16,6 1 0-16,1 0 0 0,-1 6-1 0,0 4 0 16,2 5-1-16,-5 4-1 15,5 2-1-15,2 1 2 0,4 2 0 16,2 7 2-16,0 5-1 0,2 4 0 16,-1 4 0-16,-1-1-2 0,1 4 0 0,0-2-1 15,-2 2 1-15,2-1-3 0,-2-3-1 16,0 1 0-16,0-4-2 0,1-1-1 15,-2-5 0-15,-3-2-4 0,0-4 0 16,-4-1 3-16,-2-4 0 0,-1 0 5 16,-4-1 4-16,0 0 3 0,3 0 2 0,5-3 2 15,1-10-3-15,-3 2 1 0,0-5 2 16,-6-4 2-16,0-2-2 16,0-6 0-16,-6 1-3 0,-1-1 4 15,-1 1 0-15,-1 3 0 0,0-1 3 0,0 4-1 16,3 6 2-16,-2 1 0 0,3 5 1 15,2 5 1-15,2-1-1 0,1 5-3 16,-3-1-3-16,3 1-4 0,0 0-2 16,-3-2-2-16,3 2 0 0,0 0 0 15,0 0 2-15,0 12 0 0,3 6 0 0,6 7-1 16,-2 1 0-16,3 1-3 0,2 0-3 16,-2 2-2-16,1-2-1 0,1 1-7 15,-1-2-6-15,0-2-14 16,-1-1-30-16,-4-5-35 0,2 2-33 0,-2-8-58 15</inkml:trace>
  <inkml:trace contextRef="#ctx0" brushRef="#br0" timeOffset="171735.0839">10482 13763 532 0,'0'0'44'0,"0"0"-13"0,0 0-9 0,0 0-4 15,0 0-4-15,0 0-5 0,0 0-3 16,0 0-6-16,0 0-1 0,-16-20-4 15,16 20-4-15,-1 0 2 0,-1 0 2 16,-2 12 3-16,-3 8 2 0,0 6-3 16,-1 3 2-16,1 1 3 0,-1 0-4 0,0 2 3 15,2-3-4-15,-1-3-2 0,6-8 1 16,-2-1 0-16,-1-8 1 16,2-5 0-16,2 3 2 0,0-7-1 15,-1 0 2-15,1 0 1 0,0 0-1 0,0 0 0 16,0 0 0-16,0-10-1 0,5-5 2 15,1-6 0-15,1 0-2 0,-1-2 2 16,0 0-1-16,1 0-4 0,2 0 5 16,-5 8-3-16,2 0 4 0,-3 5 0 15,0 0 1-15,4 3-2 0,-6 2 0 0,2 2 1 16,-3 3-5-16,0-1 0 0,0 1 0 16,2 0 1-16,-1-2 1 0,1 2 2 15,2 0-2-15,8 0-1 16,-2 0-1-16,3 8 1 0,-4 2 0 0,-1 3 0 15,5 4 1-15,-4 3 2 0,1 3-11 16,-3 0-15-16,-1 0-26 0,-2-5-35 16,3 2-26-16,-1-5-41 0</inkml:trace>
  <inkml:trace contextRef="#ctx0" brushRef="#br0" timeOffset="171957.4844">10397 13962 592 0,'0'0'53'16,"0"0"-18"-16,0 0-14 0,0 0-7 16,0 0-10-16,0 0-4 0,0 0-3 0,0 0-7 15,0 0 4-15,30-84-9 0,-5 75 0 16,4 3-11-16,1 1-19 0,1 4-37 15,3 1-49-15,2 0-56 0</inkml:trace>
  <inkml:trace contextRef="#ctx0" brushRef="#br0" timeOffset="172143.7756">10896 13869 613 0,'0'0'12'15,"0"0"-6"-15,0 0-10 0,0 0-12 0,0 0-28 16,0 0-73-16,0 0-165 0</inkml:trace>
  <inkml:trace contextRef="#ctx0" brushRef="#br0" timeOffset="190161.193">8588 13936 316 0,'0'0'49'0,"0"0"-6"0,0 0-10 15,0 0-9-15,0 0-6 0,0 0-3 16,0 0-1-16,0 0-6 16,0 0 0-16,0 0-4 0,-28-15 0 15,28 15-3-15,0 0 1 0,0-2-1 0,0 1-1 16,11-1 1-16,0-1-1 0,5 2 2 15,1-1-2-15,-4 0-2 0,6 1 2 16,4-1 1-16,-1-1 1 0,11-3 2 16,-4 0-9-16,0 0 4 0,-3 0-9 15,0 0 6-15,-3 3-2 0,-7 0-3 0,3 0-11 16,-7 3-20-16,0-2-25 16,6 2-31-16,-8 0-28 0,6 0-44 0</inkml:trace>
  <inkml:trace contextRef="#ctx0" brushRef="#br0" timeOffset="191061.1765">11221 13522 404 0,'0'0'52'0,"0"0"-20"0,0 0-14 16,0 0-11-16,0 0-5 0,0 0-3 15,0 0-1-15,0 0-1 0,0 0-1 16,0 0 2-16,16-13 2 0,-1 18 0 0,6 4 1 16,-1 1-1-16,-1 3 0 0,3 0 0 15,-2 3-1-15,2-1-1 0,1 2-4 16,0-1 1-16,2 1-5 0,-5-2-3 15,2 0-7-15,-2-3-8 0,-4-1-11 16,-2-3-8-16,-8-6-4 0,0 2 7 16,-6-4 14-16,0 0 14 0,0 0 13 0,1 0 4 15,-1 0 2-15,0-2 3 16,0-10 4-16,-7-5 2 0,0-6 6 16,-3 2 8-16,1 0 7 0,-1 1 10 0,0 2 0 15,4 4-2-15,-1 2-6 0,2 5-4 16,-2-1-5-16,2 1-4 0,2 2-4 15,0 3-5-15,3 2-2 0,-2-3-3 16,2 3-6-16,-1 0-2 0,-1-1-4 16,1 1-2-16,-2 0 2 0,-3 4 1 0,-2 11 1 15,-3 9 2-15,0 3-1 0,-2 4-1 16,0 4-4-16,-3 2 0 0,3-1-5 16,-3-1 1-16,0 2-9 15,2-2-11-15,-2 1-19 0,-3 1-30 0,3-1-43 16,-1-3-51-16</inkml:trace>
  <inkml:trace contextRef="#ctx0" brushRef="#br0" timeOffset="191652.164">12323 13430 414 0,'0'0'55'15,"0"0"-14"-15,0 0-10 16,0 0-15-16,0 0-8 0,0 0-2 16,0 0-2-16,0 0-1 0,0 0-2 0,-69-64-2 15,60 67 1-15,-4 10-1 0,-2 3-1 16,3 6 1-16,1 4-1 0,4 1 1 15,3 3 1-15,0 0-1 0,4 1 1 16,0 0-2-16,0-4 2 0,8-2-1 16,-1-2-1-16,2-3 0 0,-3-7 1 0,5-2 0 15,-2-2 1-15,1-4-2 16,6-3 4-16,-1-2-2 0,3 0 0 0,4-8 3 16,-2-7-2-16,-1-7 2 15,1-2-1-15,-5-5 2 0,-2 0 1 0,-6 1 3 16,-3 0 1-16,-4 3 7 0,0 1-1 15,-4 3-1-15,-6 2-6 0,0-1-5 16,-3 3-1-16,-6 4-1 0,4 2 1 16,1 5-2-16,-1 1-2 0,4 4-2 15,1 1-3-15,1 0-3 0,1 0-6 0,-1 9-12 16,3 5-27-16,5 1-57 0,1 3-70 16</inkml:trace>
  <inkml:trace contextRef="#ctx0" brushRef="#br0" timeOffset="191845.5986">12618 13588 563 0,'0'0'44'15,"0"0"-17"-15,0 0-11 0,0 0-9 16,0 0-6-16,0 0-2 0,0 0-4 15,0 0-10-15,0 0-23 0,0 0-39 16,-10-18-40-16,10 18-54 0</inkml:trace>
  <inkml:trace contextRef="#ctx0" brushRef="#br0" timeOffset="192184.0251">12832 13332 500 0,'0'0'62'0,"0"0"-20"15,0 0-13-15,0 0-11 0,0 0-5 16,0 0-4-16,0 0-6 16,0 0-1-16,0 0-1 0,0 0-2 15,10-75 1-15,3 69-2 0,6 0 2 0,3 3-1 16,-2 3 2-16,2 0-1 0,1 0-1 15,-2 6 1-15,0 0-1 0,0 4 0 16,1-2 1-16,-6 4-2 0,3 1 0 16,-6 2 1-16,0 5 0 0,-5 4 0 15,-2 5 2-15,-4 2-2 0,-2 8 1 0,-5 1-3 16,-5 0 0-16,-3 2-4 16,2 0 0-16,-2-4-7 0,1-5-7 0,3-4-16 15,-2-5-28-15,7-8-37 16,-2 0-43-16,3-6-47 0</inkml:trace>
  <inkml:trace contextRef="#ctx0" brushRef="#br0" timeOffset="192632.0854">12930 13609 366 0,'0'0'75'0,"0"0"-16"16,0 0-22-16,0 0-15 0,0 0-9 15,0 0-7-15,3-91-4 0,16 76-1 16,1 3-2-16,6 0-1 0,3 1-2 15,0 2-2-15,0 3-3 0,0 1-2 16,-2 3-4-16,1 0-1 0,-2 1-6 0,3-2 3 16,0-2 2-16,1-3 5 15,-1 1 6-15,0-2 4 0,-4-1 1 16,-2 0 2-16,-10 2 2 0,0-1 4 16,-9 1 4-16,0 4 10 0,-1-5 5 0,-1 4 5 15,-2-5-1-15,0 1-1 0,-2-1-4 16,-5 3-3-16,1 1-2 0,-2 1-5 15,3 2-3-15,1 2-3 0,4 1-4 16,0-1-4-16,0 1-2 0,-3 0 0 16,0 0 0-16,-1 8-1 0,-3 7 3 0,2 5 0 15,5 2-1-15,0 0 0 0,3 0-2 16,7 0-1-16,-1 2 1 16,8 0 0-16,-2-2 2 0,3 3-1 15,0-2-1-15,1 0-1 0,-5 2 1 0,-1-4-2 16,-6-6-2-16,-2 1 1 0,-2-8-2 15,-3 3-2-15,-5 4 3 16,-5-4-3-16,-10 1 1 0,1-3-6 0,-1-4-8 16,1-2-5-16,2-3-4 0,-2 0-31 15,10-3-23-15,-8-10-54 0,5-3-46 0</inkml:trace>
  <inkml:trace contextRef="#ctx0" brushRef="#br0" timeOffset="192801.0608">13363 13350 480 0,'0'0'57'16,"0"0"-21"-16,0 0-14 0,0 0-9 15,0 0-8-15,0 0-3 0,0 0-1 16,0 0-2-16,0 0-1 0,88-74-2 0,-61 66-4 16,4 0-5-16,2-1-24 0,8 2-46 15,1-3-90-15,4 6-98 0</inkml:trace>
  <inkml:trace contextRef="#ctx0" brushRef="#br0" timeOffset="193174.0989">14324 13446 607 0,'0'0'38'0,"0"0"-13"0,0 0-12 0,0 0-7 16,0 0-4-16,0 0-2 0,0 0 0 16,0 0-1-16,0 0 0 0,0 0 0 15,81-31-1-15,-49 31 0 0,0 0-3 0,0 0-2 16,0 0-8-16,-1 0-11 0,0 1-11 16,-2 3-29-16,0-1-41 0,-10-2-52 15,1 2-53-15</inkml:trace>
  <inkml:trace contextRef="#ctx0" brushRef="#br0" timeOffset="193393.4447">14541 13294 478 0,'0'0'66'0,"0"0"-21"15,0 0-14-15,0 0-12 0,0 0-9 16,0 0-5-16,0 0-3 0,0 0 3 15,0 0 1-15,0 0 0 0,-4 45-2 16,10-16-3-16,-2 8-2 0,3 6 1 16,-4 9-4-16,-3 6 1 0,0 4-6 15,0 2-5-15,0-2-12 0,0-1-30 16,0-8-58-16,0-5-82 0</inkml:trace>
  <inkml:trace contextRef="#ctx0" brushRef="#br0" timeOffset="194591.2366">15263 13184 163 0,'0'0'45'16,"0"0"0"-16,0 0-1 0,0 0-6 16,0 0-1-16,0 0-9 0,0 0-1 0,0 0-3 15,0 0 0-15,-12-45-4 0,12 39 3 16,0 0-5-16,0 1-3 0,0 5-3 15,-1-1 0-15,1 1-4 0,0-2 0 16,0 1-4-16,0-1-2 0,0 1-2 16,0 1 2-16,0-3-1 0,0 3 1 0,0 0 0 15,0 11 0-15,1 8-1 0,1 4 2 16,-1-1 1-16,1 5-3 0,-2-2 3 16,1 1-6-16,-1 0 1 15,2-2 2-15,0-6-1 0,0-1 1 0,-1-5-2 16,2-1 1-16,-1-1 0 0,-1-5 0 15,-1 0 0-15,0-5 2 0,0 0-1 16,0 0 2-16,3 1 2 0,-3 1 1 16,1-2 0-16,-1 0-2 0,3 0-1 15,2-10-1-15,-1 0 2 0,-1-7 0 0,0 0 3 16,-3-2-4-16,0-6 1 0,0-1-4 16,-4 1-4-16,-1-3 4 0,1-1-7 15,-2-1 7-15,2 2 0 16,-2 0 0-16,0 4 0 0,2 5 1 0,-2 3 3 15,6 5-2-15,-1 5 2 0,-1 1-1 16,2 5-1-16,-1-1-2 0,1 1-3 16,0 0 2-16,0 0-2 0,0 0 2 15,3 11 1-15,5 7-2 0,4 4 1 16,-2 1 0-16,0 2-3 0,1-4 1 0,0-1 4 16,-1 0-4-16,1-4 6 0,1 1-4 15,1-3 1-15,-4-6 0 0,-1 2 0 16,0-4 1-16,2-2-2 0,-2 1 1 15,-3-3 0-15,4-2-1 0,2 0 2 16,1-7 0-16,3-5 1 0,-3-1-1 16,0-4-2-16,-2 0 1 0,-2-1-2 0,-3 4 4 15,1-1 2-15,-3-2 0 16,-1 6 0-16,1-7-1 0,-2 0-1 16,-1 0-2-16,2-1 0 0,-2-1 1 0,0 7 0 15,0 1 1-15,0-2 0 0,0 8-2 16,0 1 2-16,0 5 0 0,0-1 0 15,0 1-1-15,0-1-1 0,0 0 0 16,0-1-2-16,0 2 0 0,0 0 0 16,0 0 1-16,0 14 0 0,0 5-1 0,0 8 0 15,-2 0 1-15,-2 1-1 16,2 1 1-16,-1 0 4 0,1 0-5 16,2-2 2-16,0-2-7 0,10-6-4 15,2-2-3-15,2-5-6 0,5-5-6 0,4-2-10 16,3-3-8-16,1-2-21 0,0 0-5 15,-1-8-7-15,0-3-13 0,-3 1 10 16,-2-1-12-16</inkml:trace>
  <inkml:trace contextRef="#ctx0" brushRef="#br0" timeOffset="195123.9236">15811 13538 155 0,'0'0'28'16,"0"0"-5"-16,0 0-3 0,0 0 1 0,0 0 5 15,0 0 3-15,0 0-1 16,0 0-3-16,0 0-5 0,0 0-1 16,23 9-1-16,-18-11-1 0,0-5-1 0,-1 2-1 15,1-3 2-15,-2 1 1 0,-2 1 2 16,-1-4-2-16,0 4 0 0,0-7-4 15,-1 3-3-15,-5 2 1 0,-4-1 0 16,3 4 1-16,-2 0-2 0,-4 2 0 16,3 1-3-16,-2 2-2 0,-5 0-2 0,2 0-2 15,1 6-2-15,2 2-1 0,1 5 1 16,4 2 0-16,-5 7 1 0,5 0 0 16,0 4-1-16,4 1-1 15,3 1 0-15,0-1-1 0,4-1 1 0,6-3-2 16,5-2-1-16,3-3 1 0,3-2 0 15,2-4 1-15,1-2 1 0,2-2-6 16,0-4-3-16,0 1-7 0,-2-4-9 16,0-1-12-16,-7 0-22 0,0 0-28 15,-2-1-39-15,-2-6-59 0</inkml:trace>
  <inkml:trace contextRef="#ctx0" brushRef="#br0" timeOffset="195320.8276">16156 13613 492 0,'0'0'28'0,"0"0"-16"15,0 0-13-15,0 0-8 0,0 0-24 16,0 0-36-16,0 0-72 0,0 0-120 15</inkml:trace>
  <inkml:trace contextRef="#ctx0" brushRef="#br0" timeOffset="196803.0356">16291 13177 287 0,'0'0'61'0,"0"0"-9"0,0 0-5 15,0 0-10-15,0 0-2 0,0 0-10 16,0 0-7-16,0 0-9 0,0 0-7 0,0 0-2 16,-9-20 0-16,8 20-1 0,1 0 1 15,-2 11 3-15,1 5-3 0,-2 9 3 16,3 0-2-16,0 3-2 15,0-3 2-15,0 2-4 0,0-9 2 0,0 0-1 16,0-6 0-16,0 0 1 0,0-1-1 16,3-7-1-16,-2 3 3 0,-1-7 2 15,0 0 3-15,0 0 4 0,0 0 1 16,2 1-2-16,-2-1-4 0,0-4-3 16,0-13-2-16,0-6 2 0,0-9-1 0,0 3 2 15,0 2 0-15,0-2-6 0,0 2 6 16,-6 1-6-16,2 2 4 0,1 5 1 15,0 2 2-15,2 9 1 0,-1 1 0 16,2 3 0-16,0 4-2 0,-1-1-2 16,1 1-1-16,0-2 1 0,0 2-1 0,1 0 0 15,12 0 1-15,6 7-2 0,4 6 2 16,1 1-1-16,0 6 2 16,0 2 3-16,2 2-4 0,2 2 2 15,-2-2-5-15,0 1-1 0,-1-3-1 0,2-1-2 16,-1-2 1-16,0-3-4 0,-3-2-2 15,-7-6-3-15,-6-4 1 0,-4-1 2 16,-6-3 4-16,4 0 1 0,1 0 1 16,-1-7 0-16,-1-5 0 0,-3-5 3 15,0-6 3-15,-4-1 0 0,-7 0 0 0,0-4-2 16,-2-2 2-16,1 1 2 0,-1-1 4 16,2-1 1-16,-1 3-1 0,2 0 2 15,3 4 1-15,1 6 3 16,3 10 1-16,1 3 0 0,2 5-2 0,0-1-1 15,0 1-6-15,0-2-5 0,0 0-3 16,0 2-2-16,0 0 1 0,0 0 3 16,0 11 3-16,3 7 0 0,3 9 0 15,3 1-1-15,-2 3 1 0,0 4 4 16,-1 1-5-16,-1 0 0 0,-1 1-6 0,0-1-4 16,1-2-8-16,0-4-22 0,1-3-32 15,0-7-42-15,0-2-56 0</inkml:trace>
  <inkml:trace contextRef="#ctx0" brushRef="#br0" timeOffset="197311.3974">16919 13300 524 0,'0'0'47'16,"0"0"-18"-16,0 0-14 0,0 0-8 0,0 0-5 15,0 0 1-15,0 0-3 0,0 0 0 16,0 0 0-16,0 0 0 16,-31 68 0-16,23-47-2 0,-1 2 0 15,-2 0 1-15,2 0-2 0,0-1 2 0,-1-2 0 16,0 2 1-16,1-4 0 0,2-6 1 15,2-5-1-15,3-2 0 0,2-5 1 16,-2 0 1-16,2 0 1 0,0 1 1 16,-1-1 0-16,1 0-2 0,-2 0 0 15,1-1 1-15,1-11 1 0,0-7-1 0,0-3-1 16,0-1-1-16,8 0 0 0,0 1-1 16,0-1 2-16,1 1 0 15,1 4-1-15,-3 4 0 0,1 2-1 0,-4 5 0 16,-1 2 0-16,1 2 0 0,-1 0-1 15,0 1 0-15,0 0 0 0,6 0 0 16,-1 2 0-16,7 4 0 0,1 8 1 16,-2 3-1-16,-1 4 0 0,0 4 1 15,-1 1-3-15,-3 4 2 0,0 2 0 16,-1 0 0-16,-1 1 0 0,0 0-2 0,2 0-3 16,-3-2-5-16,-1-5-13 0,0-8-17 15,-2-6-33-15,0 0-35 0,0-4-39 16,-1 0-61-16</inkml:trace>
  <inkml:trace contextRef="#ctx0" brushRef="#br0" timeOffset="197517.1389">16797 13550 576 0,'0'0'35'0,"0"0"-19"0,0 0-8 16,0 0-6-16,0 0-2 0,0 0-1 16,0 0-3-16,100-57-4 0,-70 55-6 0,3 1-15 15,2 1-24-15,-3-2-44 0,1 2-37 16,-4 0-69-16</inkml:trace>
  <inkml:trace contextRef="#ctx0" brushRef="#br0" timeOffset="197681.0289">17240 13512 471 0,'0'0'36'0,"0"0"-15"16,0 0-13-16,0 0-9 0,0 0-12 15,0 0-20-15,0 0-53 16,0 0-104-16</inkml:trace>
  <inkml:trace contextRef="#ctx0" brushRef="#br0" timeOffset="198532.8132">17859 12769 303 0,'0'0'68'0,"0"0"-14"0,0 0-13 15,0 0-10-15,0 0-6 0,0 0-10 16,0 0-4-16,0 0-2 0,0 0-3 16,0 0 0-16,0-73-3 0,0 68 0 15,0 1-3-15,1-1-1 0,-1 5-1 16,0-2-3-16,4 1 2 0,1 0 0 0,6-1 1 16,5 2 2-16,1 0-1 0,5 6 0 15,-2 2 0-15,-1 0 0 0,-3 3-1 16,0 2 2-16,-3 0-2 0,-1 2 2 15,-1-1-1-15,-5 2-2 0,1 4 0 16,-4 2 2-16,-3 2-1 0,0 0 2 16,-4 3 1-16,-5-1-1 0,-3 1 1 15,0-5 1-15,-2-1-1 0,5-7-1 16,-2-4 0-16,5-2 0 0,1-3 2 16,-4 2 2-16,6-4-1 0,0 0 0 0,3-3 0 15,-1 0 0-15,1 0 2 0,-2 0-2 16,1 2-1-16,-1-2-2 0,1 0 0 15,0 1-2-15,1-1-1 0,-2 2 2 16,2-2-2-16,0 5 2 0,2 2 1 16,6 4-1-16,7-2-1 0,-7 0-2 0,6-3 1 15,3-1 0-15,3-2-4 0,6-1-6 16,2-2-18-16,1 0-36 16,-1 0-38-16,1-4-46 0</inkml:trace>
  <inkml:trace contextRef="#ctx0" brushRef="#br0" timeOffset="198878.8674">18235 12693 434 0,'0'0'69'0,"0"0"-27"0,0 0-12 0,0 0-11 15,0 0-10-15,0 0-3 0,0 0-4 16,0 0-2-16,0 0 0 0,-11-20 0 16,13 17 0-16,7 0 0 0,8 1 0 15,-1 2-2-15,7 0 1 0,-2 2-1 16,0 6 0-16,-2-1 1 0,-2 2 1 0,0 2-1 16,-1-1 1-16,-1 3 1 0,-3 0-1 15,0 1 1-15,-3 1-1 0,-2 0 0 16,0 3 2-16,-2 4-2 0,-4 2 1 15,-1 3-1-15,0 4 1 0,-8 0-2 16,-2 3-2-16,-4 1-1 0,0-2-2 16,-1-2-7-16,1-4-3 0,1-3-23 15,3-3-50-15,-2-2-84 0,5-6-91 16</inkml:trace>
  <inkml:trace contextRef="#ctx0" brushRef="#br0" timeOffset="199082.9941">18238 13043 542 0,'0'0'36'0,"0"0"-14"16,0 0-11-16,0 0-6 16,0 0-3-16,0 0-4 0,72-82 0 15,-49 75-1-15,3 3-5 0,3-1-1 0,-2 3-13 16,2 2-22-16,-3 0-32 0,2 0-30 15,-2 0-31-15,3 3-35 0</inkml:trace>
  <inkml:trace contextRef="#ctx0" brushRef="#br0" timeOffset="199244.3904">18712 12902 448 0,'0'0'55'0,"0"0"-19"15,0 0-13-15,0 0-10 0,0 0-8 0,0 0-5 16,0 0-5-16,0 0-11 16,0 0-5-16,0 0-26 0,-23-13-46 15,21 19-81-15</inkml:trace>
  <inkml:trace contextRef="#ctx0" brushRef="#br0" timeOffset="199603.1343">19011 12712 535 0,'0'0'53'0,"0"0"-18"16,0 0-11-16,0 0-8 0,0 0-7 0,0 0-6 15,0 0-1-15,0 0-2 0,0 0 0 16,0 0-1-16,-75 11 1 0,75 1-1 15,0 6 0-15,3 2 0 0,6 3 0 16,5-2-1-16,-1-3 1 0,3 1 0 16,-2-4-1-16,4 0 1 0,-5-2 0 0,2-1 0 15,-4-2-1-15,-1-1 1 0,-2-3 1 16,-2 0-3-16,2 2 2 16,-3-2-1-16,1 0 0 0,-4-4-1 15,2 2-1-15,-4-4-1 0,0 6 1 0,0 5-3 16,-9 2 2-16,-2 3-2 0,-7-1-3 15,-1-5-8-15,-4-1-12 0,-3-1-14 16,0-2-22-16,0-5-13 0,9 0-27 16,-2-1-34-16</inkml:trace>
  <inkml:trace contextRef="#ctx0" brushRef="#br0" timeOffset="199823.2278">18968 12680 429 0,'0'0'54'0,"0"0"-14"16,0 0-13-16,0 0-8 0,0 0-8 15,0 0-2-15,0 0-4 0,0 0-3 16,0 0-2-16,45-64-1 0,-22 60 0 0,3 1-6 16,0 0 1-16,0 2-4 0,-3 1-6 15,0-2-14-15,0 0-19 0,-7 1-25 16,4 1-20-16,-5-2-15 0,-2 2-9 15</inkml:trace>
  <inkml:trace contextRef="#ctx0" brushRef="#br0" timeOffset="200036.0945">19260 12553 408 0,'0'0'70'0,"0"0"-24"0,0 0-16 0,0 0-14 15,0 0-6-15,0 0 4 0,0 0-4 16,0 0 6-16,0 0-8 0,0 0-4 15,42 53-1-15,-28-26-1 0,2 4 2 16,0 5 0-16,1 7-1 0,-1 7-1 16,-1 4-1-16,-5 7-2 0,-3 2 1 0,-4 0-4 15,-3 1 0-15,0 0-1 0,-10-4-7 16,-3-2-7-16,-6 0-35 16,-7-5-74-16,-6-1-104 0</inkml:trace>
  <inkml:trace contextRef="#ctx0" brushRef="#br0" timeOffset="200442.6648">17555 12512 413 0,'0'0'12'0,"0"0"-6"0,0 0 1 15,0 0 8-15,0 0 12 0,0 0 9 16,-6 103-6-16,-1-50-11 0,-3 5-9 0,0 4-8 16,-1 5 2-16,2 1-3 0,1-1 2 15,2-2-5-15,3-4 4 16,3-5 0-16,0-3-3 0,5-4 3 16,7-5-3-16,3-1-3 0,6-6 2 0,5 0-3 15,4-4 0-15,9-5-7 0,3-2-12 16,4-7-43-16,6-1-61 0,3-5-142 15</inkml:trace>
  <inkml:trace contextRef="#ctx0" brushRef="#br0" timeOffset="200845.5792">20023 13057 550 0,'0'0'47'0,"0"0"-10"15,0 0-13-15,0 0-7 0,0 0-10 16,0 0-3-16,0 0-3 0,0 0-1 0,0 0 0 16,0 0 0-16,16-27 0 0,0 27-1 15,7-3 1-15,3 1-1 0,2 0-1 16,-1 0-1-16,2 0-3 0,-3 2-7 15,-1-2-14-15,-1 2-26 0,-6 0-57 16,-2 0-100-16</inkml:trace>
  <inkml:trace contextRef="#ctx0" brushRef="#br0" timeOffset="202198.7693">20887 12616 286 0,'0'0'48'0,"0"0"-2"0,0 0 6 15,0 0 2-15,0 0-11 0,0 0-5 16,0 0-11-16,-11-77-1 0,10 71-6 16,1 2-6-16,0 4-4 15,-1-2-3-15,1 2-6 0,0-1-2 0,-2 1-3 16,2-2 0-16,0 2 6 0,-3 2-3 15,2 11 6-15,-3 9-5 0,1 5-2 16,0 0 0-16,3 1 0 0,0-1 2 16,0 1-2-16,0 2 4 0,3-3-2 15,0-3 0-15,2 1 0 0,-2-9 0 0,-1-1 0 16,0-5 0-16,-2-5 0 0,2 0 0 16,-2-5 2-16,0 0 0 15,0 0 3-15,0 2 0 0,1-1 0 0,-1-1-2 16,0 0 0-16,0 0-1 0,0-7-1 15,-5-7 1-15,-1-4-1 0,-1-1-1 16,2 3 1-16,2-1 1 0,-1 0 0 16,3 5-1-16,-2-8 1 0,0 2-3 15,1 5 2-15,1-6-1 0,-1 7 0 16,2 0 1-16,0-2-1 0,0 2 0 0,0 2-1 16,0 3 1-16,0 3-1 0,2 0 1 15,-1-1 0-15,1 0 0 0,-1 2 0 16,-1 3-1-16,0-4 2 0,2-1-1 15,-1 0-5-15,1 1 6 0,-2 4-5 16,0-1 5-16,0 1-1 0,1-2 1 0,-1 1 4 16,0-1-7-16,2 0 1 15,-2 1 0-15,0 1 0 0,1 0-1 16,-1 0 7-16,0 0-6 0,0 3 0 16,0 7 1-16,-3 0 0 0,2 2 0 0,-1-2-1 15,2 3-1-15,0 4 2 0,2-1 0 16,2-1-2-16,2-1 4 0,0 0-4 15,1-7 2-15,3 5-2 0,-4-4-1 16,4-2 1-16,-3 0 0 0,2-2 1 16,0 1 0-16,-5-3 2 0,7-2-1 15,-1 0 1-15,5-2 0 0,4-8-1 0,-2-6 1 16,-2-2-1-16,-1-3 1 16,-2-3 0-16,-4 1 0 0,-1-3 1 15,-2 0-1-15,-2 1-4 0,-3-3 4 0,0 2-3 16,0 6 2-16,0 2 2 0,0 8 0 15,-2 3 1-15,1-3-1 0,-1 5 0 16,1 0-1-16,-1 2-1 0,2 3-1 16,0 0-1-16,0 0-2 0,0 0 1 15,0 1 1-15,0 9 0 0,0 7 2 0,0 6-2 16,0 0 0-16,6 1 4 0,1 2-7 16,2 1 3-16,3-3-6 0,-1 2-13 15,3-5-9-15,1-1-16 16,1-1-13-16,-3-6-20 0,2-1-15 0,-3-4-19 15,2-2-21-15</inkml:trace>
  <inkml:trace contextRef="#ctx0" brushRef="#br0" timeOffset="202744.0359">21350 12854 540 0,'0'0'52'15,"0"0"-17"-15,0 0-15 0,0 0-7 16,0 0-4-16,0 0-8 0,0 0-1 15,0 0 0-15,0 0-1 0,0 0 2 16,-20 23-2-16,14 2 1 0,0 2-1 16,-2 2 1-16,2 2-2 0,-1-3 1 0,-1 0 0 15,0-2 0-15,4-10-1 0,1-5 1 16,2-6 1-16,1-5-2 0,-2 0 2 16,2 0 2-16,0 1 1 15,-1 0 2-15,1-1-2 0,0 0-1 0,0 0-1 16,0-10-2-16,0-8 2 0,0-5 1 15,3-1-1-15,1-2 0 0,0 0 0 16,1 2-3-16,-2 7 4 0,0-1-2 16,-2 7 1-16,1-1-1 0,0 1 0 15,-2 8 0-15,2-2-1 0,-2 5-1 0,0-2-1 16,0 2 0-16,1 0 1 0,5 0 2 16,3 0 1-16,1 9-2 15,4 4 1-15,-2 2 1 0,1 6-3 16,-3-2 3-16,-1 2-2 0,1 2 1 0,-3 0-2 15,0-2 0-15,-1 0-2 0,3-2-4 16,-4 1-5-16,0-8-9 0,-1 1-12 16,1-4-20-16,-2 0-36 0,2 8-40 15,-1-6-35-15</inkml:trace>
  <inkml:trace contextRef="#ctx0" brushRef="#br0" timeOffset="202953.0999">21144 13087 531 0,'0'0'54'0,"0"0"-18"16,0 0-13-16,0 0-12 0,0 0-8 16,0 0-1-16,0 0-4 0,0 0 1 0,0 0-2 15,94-57-1-15,-58 52-4 0,2-1-9 16,2 1-17-16,1 2-35 0,-4 0-50 15,0 2-52-15</inkml:trace>
  <inkml:trace contextRef="#ctx0" brushRef="#br0" timeOffset="203755.7192">21683 12532 597 0,'0'0'27'0,"0"0"-5"16,0 0-8-16,0 0-4 0,0 0-5 15,0 0-5-15,0 0-1 0,0 0-1 16,0 0 0-16,0 0 1 0,-5-13 5 16,5 33-4-16,0 6 5 0,-2 2-5 15,1-1-1-15,-2-1-1 0,0-2-1 16,-1-7 2-16,2-1 0 0,1-4 1 0,-1-5 0 16,2-1-1-16,0-6 2 0,-1 0-2 15,1 0 2-15,0 1 1 0,0 0 1 16,0 1 1-16,0-2-1 0,0 1-1 15,0-1-1-15,0-4 0 0,0-10-1 16,0-7 1-16,0-2 0 0,0-4-1 16,-1 1 5-16,-1 4-2 0,-1-1-2 15,2 6 1-15,-1-1-8 0,1 6 6 16,1-2-4-16,0 2 4 0,0 6 0 16,0 0 0-16,0 6-1 0,0-5-1 0,0 2-1 15,0 0 0-15,9 0 0 0,3 3 2 16,4 0-1-16,7 5 1 0,0 4 0 15,-3 4 1-15,1 4 5 0,-1 3-6 16,-2 1 2-16,0 2-4 0,-1 0-5 16,0-2 0-16,-1 0-4 0,1-1-3 0,2 0-5 15,-2-1-8-15,2-2-9 0,-3-3-17 16,-2-4-8-16,-2-2-3 0,-3-4-3 16,-4-2 15-16,7-2 10 15,-3 0 11-15,3-4 18 0,2-3 7 0,-7-8 8 16,-4 0 5-16,-3-5 8 0,0-5 10 15,0 0 14-15,-3-2-2 0,-4 1 4 16,-2-2 5-16,0 2-3 0,-2-2 5 16,1 4-7-16,1-1-7 0,-3 3-9 15,5 2-3-15,1 5 0 0,2 0-2 0,0 6-4 16,2 3-2-16,1 1-3 0,1 5-3 16,0-2-4-16,0 2-2 0,0-1-1 15,0 1-1-15,0 0 1 16,0 0-1-16,7 6 0 0,2 6 0 0,1 8 0 15,1 3 0-15,-1 1 0 0,1 5 1 16,-1 1 1-16,-2 2-5 0,0 1 2 16,-2-2-10-16,2-1-11 0,-1-3-17 15,-1-2-35-15,1-3-48 0,-2-5-72 16</inkml:trace>
  <inkml:trace contextRef="#ctx0" brushRef="#br0" timeOffset="204295.8553">22409 12659 565 0,'0'0'43'0,"0"0"-17"16,0 0-12-16,0 0-9 0,0 0-7 16,0 0-1-16,0 0 1 0,0 0 1 0,0 0 0 15,0 0 2-15,-63 70-3 0,47-40 1 16,3 4 0-16,-3-2-1 0,4 0-1 16,-1-5 2-16,3-2-2 0,4-7 2 15,3-8 1-15,-1-2 0 0,3-3 2 16,-2-1 0-16,2 0 3 0,1-4 2 15,-2 0 0-15,2 0 0 0,-1 0 1 16,-1-8-4-16,1-8-1 0,-1-7-1 16,2-1-2-16,0-2 1 0,0 2 1 15,3 1-1-15,2 0 1 0,0 4 0 0,-1-1 0 16,-1 6-2-16,2 1 1 0,-1 5-1 16,2-1-1-16,0 1 1 0,1 2 0 15,0 2-1-15,3-1 0 16,0 2 1-16,2 1-2 0,7 1 1 0,-8 1 1 15,5 0-1-15,-1 4 2 0,-2 4-1 16,3 4-1-16,-3 3 0 0,-3 2-2 16,-3 3 2-16,-3 2-2 0,-1 1 1 15,-1 2-3-15,-1 2-2 0,-1 3 1 16,2-3-2-16,1 1-13 0,0-3-10 0,2 0-18 16,1-5-19-16,-3-6-17 0,3 0-26 15,-2-4-31-15</inkml:trace>
  <inkml:trace contextRef="#ctx0" brushRef="#br0" timeOffset="204484.8831">22229 12825 550 0,'0'0'52'0,"0"0"-18"0,0 0-14 16,0 0-10-16,0 0-8 0,0 0-2 15,0 0-2-15,0 0 0 0,0 0-2 16,68-25-12-16,-37 25-21 0,0 0-50 16,-1 0-77-16,0 0-128 0</inkml:trace>
  <inkml:trace contextRef="#ctx0" brushRef="#br0" timeOffset="205162.7916">22793 12351 452 0,'0'0'55'16,"0"0"-17"-16,0 0-16 0,0 0-12 0,0 0-7 15,0 0 0-15,0 0-3 0,0 0 0 16,0 0 0-16,88-8-1 0,-70 25-1 15,0 2 1-15,-1-1-2 0,-1 2 1 16,0 0 0-16,-1 2 0 0,-3-2 2 16,0-1-7-16,-2-2 0 0,0-6-9 0,-1-2-8 15,-2-3-2-15,-4-4 1 0,2 1 3 16,0-3 13-16,2-3 5 0,4-7 5 16,0-4 1-16,-4-4-1 15,-1-1 7-15,-4-4 0 0,-2 0 8 0,0 2 4 16,-5 0 3-16,-4 2 1 0,-3 3 0 15,0 1-3-15,2 6-3 0,-3 2-3 16,4 3-4-16,-4 4-4 0,-4 0-2 16,0 3-4-16,-4 7-1 0,3 7-2 15,-1 4 0-15,3 5-4 0,0 2 0 0,1 4 3 16,3-1-10-16,1 3-8 0,4-1-29 16,1-1-60-16,5-3-71 15</inkml:trace>
  <inkml:trace contextRef="#ctx0" brushRef="#br0" timeOffset="205852.1122">23290 12307 533 0,'0'0'39'0,"0"0"-15"16,0 0-11-16,0 0-6 15,0 0-3-15,0 0-2 0,62-79-2 16,-43 76 0-16,1 3-2 0,1 2 0 16,5 8-1-16,-3 2-1 0,-4 5 1 0,-2 2-1 15,-4 1 3-15,-2 3-1 0,-6 3 1 16,-5 0-1-16,0 1 1 0,-8 2 0 15,-6-1 0-15,-1 0 6 0,-2-2-4 16,1 0 4-16,0-5-4 0,6-6-2 16,0-1 1-16,6-7-2 0,1-3 1 0,2 0 0 15,1-4 0-15,0 0 1 0,0 2-1 16,0 1 2-16,1-1-2 0,9 2 1 16,3-4 0-16,6 0 0 15,3-8 2-15,-2-1-1 0,-2-3 0 0,-3-3 2 16,1-3 0-16,-4-1-5 0,-1-2 5 15,-1 1-2-15,-1-1 4 0,-2 0 1 16,-1 0-2-16,2 0-4 0,-2-3 2 16,-1 3 0-16,-1 6 0 0,1-2 0 15,-4 8-1-15,0 3 4 0,1-4 1 0,-1 5 0 16,-1 1 1-16,2-1-3 0,-2 5-1 16,0-1-3-16,0 1-2 15,2 0 0-15,-2 0-3 0,2 0 4 16,1 10 1-16,1 7 1 0,-1 6 1 0,1-3-4 15,-1 2 2-15,2-1-1 0,3-1 0 16,0 0-1-16,2-1 1 0,3 1 4 16,1 0-4-16,2 0 4 0,2-3-6 15,-1-1 1-15,-3 0 2 0,-1-8-3 16,-3 3 1-16,-4-5-2 0,-3-3 0 0,3 3-2 16,-3-2-1-16,-1 0 1 0,1 0-1 15,-3-4 2-15,0 5-1 0,0 1 4 16,0 3-1-16,-6 5 1 0,-3-5-3 15,-5 3-5-15,-3-1-9 0,1-3-19 16,-4 0-29-16,-3 0-47 0,1-2-60 16</inkml:trace>
  <inkml:trace contextRef="#ctx0" brushRef="#br0" timeOffset="206053.1584">23720 12342 582 0,'0'0'37'0,"0"0"-16"0,0 0-12 0,0 0-4 15,63-94-5-15,-37 76 1 0,2 0-2 16,2 2-2-16,2 3-1 0,0 2-6 16,-3 3-14-16,-1-2-28 15,0 8-47-15,-9 1-61 0,0 1-109 0</inkml:trace>
  <inkml:trace contextRef="#ctx0" brushRef="#br0" timeOffset="206713.0776">24489 12441 472 0,'0'0'65'0,"0"0"-24"16,0 0-15-16,0 0-10 0,0 0-7 16,0 0-4-16,0 0-3 0,0 0-1 15,0 0 0-15,0 0 0 0,67-66 0 0,-36 60-1 16,3-1-1-16,1 4 1 0,2-2-3 16,-4 4-1-16,-3-1-6 0,-2 2-4 15,-11 0-13-15,2 0-19 16,-7 0-21-16,-2 3-19 0,0 2-5 0,-7-4 5 15,-2 8 17-15,-2 2 11 0,-11 3 0 16</inkml:trace>
  <inkml:trace contextRef="#ctx0" brushRef="#br0" timeOffset="206891.9455">24573 12512 203 0,'0'0'69'0,"0"0"-7"16,0 0-6-16,0 0-8 0,0 0-9 15,0 0-7-15,0 0-11 0,0 0-7 16,0 0-2-16,0 0 0 0,-23 20-2 15,33-9 1-15,9-1-5 0,4-2-4 16,4-4 0-16,5-3-3 0,3-1-2 16,1 0-2-16,4-1-4 0,5-5-7 15,2-3-16-15,-1 0-28 0,-1 0-26 16,-2-4-35-16,-3 3-31 0</inkml:trace>
  <inkml:trace contextRef="#ctx0" brushRef="#br0" timeOffset="207235.2417">25492 12154 421 0,'0'0'71'0,"0"0"-19"16,0 0-17-16,0 0-11 0,0 0-9 16,0 0-6-16,0 0-5 15,0 0-1-15,0 0-1 0,-94-10 0 0,77 30-2 16,2 5 1-16,1 3 1 0,1 4-1 15,0 1-1-15,4 0 0 0,1-1-4 16,-2-2 4-16,4-3-3 0,3-7-1 16,0-2-2-16,2-7 1 0,-1-5 4 15,2 4-3-15,0-5 3 0,0 0 1 0,0-1-2 16,5-4 5-16,5-1 0 0,7-9-1 16,3-3 0-16,-2-5 0 0,-1-4 2 15,-2-3 1-15,-4 2 0 0,-2-1-1 16,-5-2 0-16,-1 8 0 0,-3-2 0 15,0 2-1-15,-6 2-4 0,-6 0-2 16,-5 6-4-16,-6 10-7 0,-7 0-20 16,-8 14-84-16,-7 4-170 0</inkml:trace>
  <inkml:trace contextRef="#ctx0" brushRef="#br0" timeOffset="208144.117">22175 12072 174 0,'0'0'52'0,"0"0"-9"16,0 0-6-16,0 0-8 0,0 0-6 0,0 0 1 15,0 0-1-15,0 0 1 0,0 0-3 16,0 0-1-16,2-11-1 0,-2 10-1 15,0 1-3-15,0-1-5 0,0 1-3 16,0 0-5-16,0 0 0 0,0 0 0 16,0 0-2-16,0 1 1 0,0 16 1 0,0 10 6 15,-3 12 3-15,-3 7-1 0,-5 7 0 16,-4 6-6-16,-2 2-1 16,-1 7 1-16,-3 0-3 0,0 5 1 15,1 0-3-15,-2 5-1 0,1 0 1 0,0 1 0 16,-2 0 2-16,0-4 1 0,3-5-2 15,-2-7 3-15,2-5-4 0,2-5-3 16,3-7 1-16,1-7-2 0,3-7-3 16,4-11 1-16,2-9-3 0,4-6 0 15,1-6 2-15,-1 0 0 0,1 0-7 0,0 2-29 16,-2-1-47-16,2-1-99 0</inkml:trace>
  <inkml:trace contextRef="#ctx0" brushRef="#br0" timeOffset="208951.8502">16552 12698 238 0,'0'0'64'0,"0"0"-6"16,0 0-6-16,0 0-13 0,0 0-7 15,0 0-3-15,0 0-8 0,0 0-3 16,0 0-7-16,0-11-3 0,0 9-6 0,0 2-1 16,0 0 4-16,0 17 4 0,0 10 3 15,-3 14 0-15,-2 9-5 0,-2 9-5 16,-2 7 0-16,-2 5-2 0,-2 3 5 15,-5 4 1-15,1 2-2 16,-2 4 1-16,-2-2-5 0,2 1-1 0,0-4 1 16,1-5-3-16,1-6 1 0,4-10 4 15,-1-6-3-15,2-8 4 0,1-6-5 16,2-9-1-16,3-10 0 0,3-8 0 16,2-6 5-16,1-5-1 0,-2 0 1 0,2 0-4 15,0 0-11-15,0 0-9 0,2-9-13 16,6-8-20-16,3-3-40 0,1 2-44 15,2 1-83-15</inkml:trace>
  <inkml:trace contextRef="#ctx0" brushRef="#br0" timeOffset="210023.3517">10317 13330 303 0,'0'0'56'0,"0"0"-2"16,0 0-15-16,0 0-14 0,0 0-7 16,0 0-2-16,0 0-2 0,0 0 0 0,0 0-2 15,0 0 1-15,-50 111 1 16,31-62-3-16,-1 7-2 0,0 6-9 16,-1 5 2-16,1 4 4 0,0 2-3 0,-1 4 2 15,-3 2-1-15,-2 2-5 0,-3 1 1 16,3 0-2-16,-3-2 3 0,1-4-3 15,1-8 4-15,2-9 0 0,7-10-2 16,3-12 2-16,8-15-3 0,3-10 1 16,2-7 0-16,2-5 0 0,0 0-3 0,0 0 0 15,0 0-9-15,0 0-14 0,7-3-21 16,6-11-40-16,6-3-44 16,-1-1-67-16</inkml:trace>
  <inkml:trace contextRef="#ctx0" brushRef="#br0" timeOffset="213975.8383">20885 13447 226 0,'0'0'65'0,"0"0"-11"16,0 0-3-16,0 0-15 0,0 0-8 15,0 0-7-15,0 0-7 0,0 0-4 16,0 0-4-16,0 0-2 0,6-3-3 15,-6 3 0-15,2 0 1 0,6-1-2 16,5-2 3-16,9-2-2 0,7-1-1 16,2 0 1-16,3-1-1 0,2 2 0 0,0-1 1 15,2 1-1-15,-2 1-1 16,0-1 0-16,-1 0 1 0,-2 1-1 16,-3-1-2-16,-1 1 1 0,-1-1-3 0,-4 1 0 15,0-1-1-15,-1 0-3 0,0 2 0 16,-7 0-3-16,0 1-1 0,-8 0-4 15,-3 0-5-15,2 2-9 0,-7 0-14 16,0-1-29-16,0 1-26 0,0 0-25 16</inkml:trace>
  <inkml:trace contextRef="#ctx0" brushRef="#br0" timeOffset="214276.1438">20907 13512 308 0,'0'0'78'0,"0"0"-16"15,0 0-18-15,0 0-11 0,0 0-10 0,0 0-7 16,0 0-5-16,0 0-6 0,0 0-3 16,0 0-1-16,-6 6-1 0,6-6 0 15,1 0 3-15,13 0-1 0,9 0 0 16,6 0 0-16,2 0-2 0,4 0 2 15,1 0-1-15,2-7 0 0,1-1-1 16,1 1 0-16,0-3 0 0,1 3-2 16,-2 1 2-16,1-2-5 0,-6 1-2 15,0 0-8-15,-5 2-15 0,-8 2-19 16,-2 0-27-16,-8 1-29 0,-6 0-19 0,1 2-25 16</inkml:trace>
  <inkml:trace contextRef="#ctx0" brushRef="#br0" timeOffset="226923.5494">21116 14371 187 0,'0'0'47'0,"0"0"0"0,0 0-6 16,0 0-5-16,0 0-8 0,0 0-4 15,0 0-3-15,0 0-2 0,0 0-1 0,-31-80-3 16,25 71-3-16,5 6 0 0,-2-1-4 16,1 0-3-16,2 4-3 0,-1-1-1 15,1 1-4-15,-5 0 1 0,-2 3-1 16,-2 10 1-16,-3 1 0 0,1 4 2 15,1 1 0-15,3 2-1 0,1 0 1 16,2-6 1-16,2 4 0 0,2-3-2 16,0 1-1-16,2 6-1 0,2-5 4 15,2-2-1-15,-1-3 4 0,3-1-5 16,-4-3 0-16,4-5-1 0,0 3 4 0,-3-7 1 16,6 3 2-16,1-3 2 0,4-7 1 15,1-5 3-15,-1-4-3 0,-6 1 2 16,-1-5-2-16,-1-2 3 0,-3-1 1 15,-2-2-2-15,-3 0 1 0,0 0-3 16,0 1-1-16,-2 1 1 0,-4 2-1 0,-2 3-1 16,-2 2-3-16,-2 5-2 15,1 4-3-15,-3 2-1 0,-1 2-2 16,-1 3-3-16,-6 0 0 0,4 10-3 16,0 5-1-16,1 4-13 0,0 4-23 0,6 6-45 15,-1 1-60-15,10 2-102 0</inkml:trace>
  <inkml:trace contextRef="#ctx0" brushRef="#br0" timeOffset="227184.9037">21367 14534 502 0,'0'0'54'16,"0"0"-14"-16,0 0-13 0,0 0-8 15,0 0-12-15,0 0 0 0,0 0-3 0,0 0-4 16,0 0 0-16,-19-23-5 0,19 21-4 16,0 1-1-16,0 1-5 0,0-1-7 15,0 1-16-15,0 0-35 0,4 0-45 16,6 0-47-16</inkml:trace>
  <inkml:trace contextRef="#ctx0" brushRef="#br0" timeOffset="228794.832">21655 14191 259 0,'0'0'54'0,"0"0"-3"15,0 0-8-15,0 0-7 0,0 0-2 0,0 0-4 16,0 0-1-16,0 0-6 0,-63-80-2 16,62 75-2-16,-2 0-3 0,2 2-4 15,1 3-4-15,-2-1-4 0,2 1-3 16,0 0-2-16,0 0-2 0,0 0 1 15,0 0 1-15,0 7 3 0,0 8-2 16,4 7 1-16,-1 2-1 0,0 2-1 16,0 3 0-16,-3 2 1 0,0 4-2 15,0 0 1-15,0 2-3 0,-1-2-2 16,-2-2-1-16,1-2 0 0,1-4-5 0,1-8-20 16,0 1-22-16,0-3-39 0,0-6-38 15,0-1-40-15</inkml:trace>
  <inkml:trace contextRef="#ctx0" brushRef="#br0" timeOffset="229553.7829">21832 14259 414 0,'0'0'54'0,"0"0"-12"16,0 0-13-16,0 0-10 0,0 0-4 0,0 0-2 15,0 0-2-15,0 0 0 0,0 0-2 16,0 0-4-16,-6-55-2 16,6 55 0-16,-1-1-2 0,1 1 1 15,0-2-2-15,0 1 0 0,0-1-2 0,0 1 1 16,0-1 0-16,0 1-2 0,0 0 3 15,0-1 1-15,0-3-1 0,3 1 2 16,3-4-2-16,0 0 0 0,1 3 1 16,0-2 0-16,0 1 1 0,-1 0-2 15,1 2 0-15,6-4 0 0,-5 2 0 0,3 0 1 16,-1 2-1-16,-6 2-1 0,1 1-2 16,-5 1 0-16,4-2 1 0,2 2 0 15,-1-2 0-15,4 2 0 0,-4 0 1 16,2 0 0-16,3 7 0 0,-1-2 0 15,0 6 0-15,-4 1 1 0,1 2 0 16,0-1 1-16,-3 4-2 0,-2-8 1 16,-1 4 0-16,0 6 1 0,0-2-1 15,0 4 1-15,-7-3 0 0,0 1 0 16,-2-3 0-16,-1-2 0 0,-1-1-1 0,-3 0 1 16,6-3-1-16,-4-2 1 0,5-3-1 15,-2 0 1-15,1 0 1 0,5-3-1 16,0 0 2-16,3-2 2 0,0 0-2 15,0 0 1-15,0 0-2 0,-2 2 0 16,1-2-2-16,1 0 1 0,-2 0-1 0,2 0 1 16,0-3-2-16,0-4 1 15,5-5-1-15,6-2 0 0,1 3 0 16,3 4-1-16,-3 1 3 0,3 1-1 16,-4 2 0-16,1 1 0 0,5 2-1 0,-5 0 0 15,5 0 0-15,-2 2 1 0,-2 6 0 16,4 0 1-16,-7 0-2 0,2 2 0 15,-6-5 0-15,-2 4-2 0,2 2 0 16,-6-1 5-16,0 7-2 0,-5-1 2 16,-6 1-1-16,-5 1 0 0,0-5 0 0,-3-2 1 15,1-3-1-15,4-1 1 0,0-3-2 16,-3 0-1-16,6-3 5 16,-7 1-7-16,7-2-6 0,-1 0-13 0,1 0-40 15,5 0-57-15,-3-2-86 0</inkml:trace>
  <inkml:trace contextRef="#ctx0" brushRef="#br0" timeOffset="230155.9474">22368 14100 261 0,'0'0'62'15,"0"0"-9"-15,0 0-9 0,0 0-11 16,0 0-6-16,0 0-1 0,0 0-4 16,0 0-4-16,0 0-2 0,-37-48-5 0,36 46-4 15,1 2-2-15,-2-2-4 0,-2 2-1 16,-5 3-1-16,-4 10 2 0,-3 6 1 15,-2 4 2-15,2 5 2 0,-2 3-3 16,5 2-2-16,0 1 0 0,3-1 2 16,3 0-2-16,0 0 4 0,4-3-3 0,2-1 0 15,1-1-2-15,0-5 1 0,4-1-2 16,4-4 2-16,1-2 3 0,1-2-5 16,5-2 4-16,2-4-4 15,2-3 1-15,2-5 0 0,1 0 0 0,-2 0 0 16,1-7-5-16,-5-2 6 0,-6 2-4 15,1-3 5-15,-5 3 1 0,-3 2 1 16,0 3 4-16,-3 2-1 0,0-7 2 16,0-2-2-16,-4 0-2 0,-7-2-2 15,-4 6-2-15,-4 5-4 0,-9 0-2 0,1 4-2 16,-1 8-14-16,7 3-36 0,2 3-91 16,6 4-146-16</inkml:trace>
  <inkml:trace contextRef="#ctx0" brushRef="#br0" timeOffset="235254.9535">22690 14188 187 0,'0'0'44'0,"0"0"-1"0,0 0 4 15,0 0-2-15,0 0-7 0,0 0-6 16,0 0-6-16,0 0-5 0,0 0-2 0,-26-82-7 16,24 77-3-16,1 1-4 15,-1-7-1-15,2 2-3 0,0-2 1 16,8-1-2-16,1 2 0 0,3 0-2 16,0 3 0-16,2 1 1 0,-5 3-1 0,3 1 0 15,1 2 0-15,-3 0 0 0,5 0-1 16,-3 6 1-16,3 5 1 0,-2 1 1 15,-3 5-1-15,-1 1 1 0,-1 2 1 16,-2 1-3-16,-2 0 2 0,-1-2 0 16,-3-1-4-16,0 1 1 0,0-6 0 0,0 5 1 15,0-6 1-15,0-3 3 0,-7 5-2 16,3-7 3-16,-6 4 3 0,2-5-2 16,0-1 4-16,-1 0-3 15,3-3 2-15,-2 1-1 0,3-1 3 0,1-1 1 16,-1 1 0-16,5-2-1 0,0 0 0 15,0 0-3-15,0 0-1 0,0 0-2 16,-1 0-2-16,1 0-2 0,0 0-1 16,0 0 1-16,1 0 0 0,5 0 0 15,6 0 0-15,7 0 1 0,-8 0-2 0,7 0 2 16,-4 1-1-16,0 8 1 0,1 0 1 16,-2 4-1-16,-3 0 0 0,-4-2 0 15,-2 2 0-15,-2 3-1 0,-2 0 1 16,0 6 0-16,-5-3-2 0,-3 0 4 15,-5 1 0-15,0-2-2 0,0-2 2 16,1-3-4-16,5-3-2 0,1-3-2 16,3-3-2-16,2-2-8 0,1-2-23 15,-2 0-42-15,-1 0-48 0,-2-4-51 16</inkml:trace>
  <inkml:trace contextRef="#ctx0" brushRef="#br0" timeOffset="235680.0139">23266 14092 370 0,'0'0'64'0,"0"0"-12"0,0 0-12 15,0 0-10-15,0 0-8 0,0 0-6 16,0 0-6-16,0 0-2 0,0 0-3 15,-86-52 1-15,67 63-2 0,5 4-3 16,-1 3 2-16,4 2-2 0,-1 3 0 16,2 3 0-16,1 3-1 0,2 4-3 0,0 0 3 15,4 2-3-15,0-3 2 0,2-2-1 16,1-2 2-16,0-3-1 0,4-3 0 16,-1-6-1-16,4-4 1 15,2 1 1-15,-3-5 0 0,4 0 2 0,-2-1-1 16,1-4 4-16,0 0-2 0,-5-2-1 15,6-1 1-15,-5 0-5 0,2 0 4 16,0-2 2-16,-1-5 0 0,1 2 0 16,-4 3 0-16,0-2 0 0,-3 4-2 15,0-1 1-15,0 1 0 0,0-1-3 0,0-4-4 16,0 0-1-16,-7 3-2 0,-9-2-3 16,-6 4-5-16,-4 4-8 0,-3 8-16 15,-1 0-32-15,1 5-56 0,4 1-85 16</inkml:trace>
  <inkml:trace contextRef="#ctx0" brushRef="#br0" timeOffset="236163.1729">23647 14250 536 0,'0'0'41'0,"0"0"-14"0,0 0-12 0,0 0-7 15,0 0-6-15,0 0-2 0,0 0 2 16,0 0-2-16,0 0-3 0,48-20 2 15,-26 34-3-15,-1 3 1 0,-3-1 0 16,0 2 0-16,-3 2-1 0,1-2-2 16,-4 1-2-16,-1-7 0 0,-2 0-4 0,-3-4 0 15,-4-5 1-15,3 1 1 0,-5-4 8 16,0 0 3-16,0 0 4 16,5 0 1-16,3-1-1 0,-1-10 1 15,-1 0 1-15,-3-5 0 0,-3-3 1 0,0-1 0 16,0-7 5-16,-5 4-2 0,1 7 3 15,0-1-2-15,1 8-1 0,-3 1 0 16,0-2-3-16,3 5-3 0,-5 2-1 16,-4 3-3-16,-4 6 0 0,-7 9-1 15,3 9-1-15,-2 4 1 0,0 2-2 0,2 5 0 16,0 2-5-16,4 1-5 0,1 0-8 16,7 2-29-16,2-3-60 0,2 1-103 15</inkml:trace>
  <inkml:trace contextRef="#ctx0" brushRef="#br0" timeOffset="236931.193">24108 14133 570 0,'0'0'48'0,"0"0"-16"16,0 0-10-16,0 0-13 0,0 0-5 16,0 0-2-16,0 0-2 0,0 0-2 0,0 0-1 15,0 0 0-15,-7-33 0 0,17 31 2 16,5 1 0-16,1 1-1 0,1 4 0 15,-1 6-2-15,-6-3 1 0,0 4-2 16,-4 1 3-16,0 3 1 0,0 5 1 16,-3-7 0-16,-2 4-1 0,1-7 1 0,-2 4-1 15,0 0-1-15,0-2 1 0,0 2 0 16,0-8 0-16,0 4-1 0,0-3 0 16,0-3 0-16,0 2-1 15,0-6-1-15,0 0-3 0,0 0-1 0,0 2 0 16,0-1 0-16,0 6 2 0,0-2 4 15,0-2 2-15,6 1 1 0,5-4 0 16,2 0-1-16,6-7 2 0,-1-6-1 16,-2-1 1-16,0-2 3 0,-1-3-2 15,-4-1 1-15,4 0-1 0,-4 1 0 0,2-2 0 16,-1 1-2-16,-2 2 1 0,3 1 0 16,-6 7 3-16,-1-3 0 0,-1 7 1 15,-3 1-2-15,2-2 0 0,-2 3 1 16,-1-1 2-16,1 2-1 0,-2 3 0 15,0-2 0-15,0 2 0 0,0-1-1 16,1 0-1-16,-1-1 0 0,0 0-2 16,0 1-1-16,0-1-1 0,0 1-2 15,0-1-1-15,0 2 0 0,0 0 1 16,-3 0 0-16,-3 8 2 0,0 7 0 0,-2-1 0 16,5 2-2-16,2 4 2 0,1 0-1 15,1 4 1-15,7-1-1 0,3-2 2 16,1-3-1-16,5-1 1 0,-1-2-1 15,3 0 2-15,-3-2-4 0,2 0 4 16,-1-1-4-16,-2-1 2 0,-3-3-2 16,-2 0 0-16,-3-3-1 0,-4-2-2 15,0 1 1-15,-3-4-1 0,0 4 0 16,-2 3-2-16,-6 4-1 0,-8 0-3 16,-7-3-5-16,-3-3-6 0,-7 0-14 0,-4-4-13 15,0-1-26-15,2 2-32 0,3-2-59 16</inkml:trace>
  <inkml:trace contextRef="#ctx0" brushRef="#br0" timeOffset="237120.1041">24536 14056 555 0,'0'0'48'0,"0"0"-15"0,0 0-14 15,0 0-10-15,0 0-7 0,97-72-1 16,-68 62-1-16,2-1-3 0,0 2-4 16,3 0-6-16,-2 0-27 0,-4 3-67 15,-6 4-130-15</inkml:trace>
  <inkml:trace contextRef="#ctx0" brushRef="#br0" timeOffset="239094.8027">9373 15744 327 0,'0'0'57'16,"0"0"-12"-16,0 0-14 0,0 0-8 0,0 0-5 16,0 0-5-16,0 0-4 0,0 0-3 15,0 0 1-15,-13-7-6 0,13 6-1 16,0 1 0-16,0-3 2 0,6-1 2 15,8-3 5-15,5 1-5 0,1 2-2 16,2 1 1-16,-3-2-3 0,1 2 1 0,-1-1 1 16,4-1-1-16,0 0-1 0,2-1 0 15,-1 0 0-15,1 0-1 16,4 0 0-16,-5-2 0 0,-2 3 0 16,0-1-3-16,-6 1 2 0,-2 2-1 0,-4 0-1 15,-5 2 2-15,-1 1-3 0,-4 0 2 16,0 0-2-16,0 0 0 0,0 0 1 15,0 0-2-15,-9 2 1 0,-8 8 2 16,-6 0-4-16,1-1-4 0,-1 0 2 16,0-1-2-16,2-2 1 0,6 0 1 0,0-1-1 15,7-2 1-15,3-2 0 0,1 0 1 16,4-1 2-16,-2 0-3 0,2 0-1 16,-1 0-2-16,-2 2-2 15,3-2-1-15,-3 0-2 0,3 2 3 0,0-2 4 16,0 0 3-16,0 0 7 0,9 0 0 15,8-4-3-15,5-1-9 0,1-3-34 16,7 3-29-16,1 1-59 0</inkml:trace>
  <inkml:trace contextRef="#ctx0" brushRef="#br0" timeOffset="240371.7683">11334 15271 353 0,'0'0'64'0,"0"0"-10"0,0 0-11 16,0 0-13-16,0 0-3 0,0 0-15 15,0 0 3-15,0 0-4 0,0 0-6 0,-39-48 2 16,33 48-8-16,-4 2-1 0,-2 10 2 16,-2 6 0-16,2 6 0 0,2 2-1 15,3 0-1-15,6 1 0 0,1-2 0 16,0-1 0-16,4-2 1 0,3-2-1 15,5-3-1-15,-1-2 3 0,4-4-1 16,-5-3 1-16,6-4 2 0,0-4 1 16,4 0-2-16,4-9 1 0,1-6 0 15,-2-5 1-15,-1-2-1 0,-3-2 1 16,-3 0 1-16,-5 0 0 0,-2-1 0 0,-5 7 1 16,-2-1-1-16,-2-1 1 0,0 0 2 15,-6-5-6-15,-3 6 5 0,-2 3-9 16,2 3 6-16,-1 4-3 0,-5 3-2 15,-1 5-2-15,-7-1-3 0,0 2-1 16,0 10-3-16,1 7-1 0,1 4-17 16,5 2-25-16,7 3-45 0,5-2-51 15,4 2-64-15</inkml:trace>
  <inkml:trace contextRef="#ctx0" brushRef="#br0" timeOffset="240580.1251">11680 15428 525 0,'0'0'58'0,"0"0"-14"0,0 0-15 16,0 0-7-16,0 0-9 0,0 0-5 16,0 0-4-16,0 0-3 0,0 0-1 15,-9-38-4-15,9 36-2 0,-2 1-5 16,2 1-8-16,0-3-18 0,11-2-31 15,1 2-58-15,6 0-61 0</inkml:trace>
  <inkml:trace contextRef="#ctx0" brushRef="#br0" timeOffset="240931.8072">11927 15147 465 0,'0'0'65'0,"0"0"-19"16,0 0-11-16,0 0-9 0,0 0-9 15,0 0-4-15,0 0-6 0,0 0-2 16,0 0-3-16,0 0-2 0,-29-32-2 0,32 26 0 16,10-3-1-16,3-2 2 0,5 4 0 15,2 0 0-15,-5 2 0 0,1 1 0 16,-1 3 0-16,-6 1 0 0,5 0-1 15,-2 1 1-15,-2 6 0 0,4 3-1 16,-4 2 2-16,0 5 0 0,-4 3 2 16,0 3 3-16,-2 4-2 0,-4 2 2 15,-2 3-4-15,-1 2-3 0,0 1 1 16,0 4 0-16,0-2 0 0,0 3-2 16,-1 0 0-16,-2-3-11 0,0-2-11 0,0-3-26 15,2 0-39-15,-2-3-59 0,1-3-119 16</inkml:trace>
  <inkml:trace contextRef="#ctx0" brushRef="#br0" timeOffset="241390.8041">12029 15372 345 0,'0'0'46'15,"0"0"-18"-15,0 0-13 0,0 0-8 16,79-47-2-16,-55 41-4 0,-1 1 0 16,3 0 0-16,-1 1-2 0,1 1 0 15,3-2 1-15,-3 1-1 0,1-1 1 0,-1-2 0 16,-4-1-1-16,1-1 1 0,-1-1 1 16,-6-1-1-16,3-1 3 0,-6-3 3 15,-3 7 4-15,-6-3 9 0,0 2 13 16,-4 4-3-16,0-5 7 0,0 5-7 15,0-2-3-15,-4 0-5 0,1 3-2 16,-3-2-7-16,2 5-3 0,0-3-4 16,1 3-2-16,3 1-3 0,-3-1-2 15,0 1 0-15,2 0 0 0,-5 7 0 16,0 10 2-16,2 4 4 0,1 8-4 0,3-1 3 16,0 2-4-16,10-3 0 0,-1 0 0 15,4-3-1-15,1 1 2 0,6-4-1 16,1 0 3-16,0-2-1 0,2-3-2 15,-4 0 0-15,-3-6-2 0,-4-1 0 16,-5-3 0-16,-3-3-2 0,0 0 1 0,-4 2-1 16,0 4-3-16,-8 3-5 15,-7 3-6-15,-8-4-20 0,-4-1-30 16,-8-3-60-16,-4 0-71 0</inkml:trace>
  <inkml:trace contextRef="#ctx0" brushRef="#br0" timeOffset="241559.4227">12381 15264 512 0,'0'0'38'0,"0"0"-17"16,0 0-18-16,0 0-1 0,0 0-6 16,88-87 2-16,-59 74-3 0,-2 3-4 15,2 1-18-15,3 7-47 0,-2 2-59 16,2 0-101-16</inkml:trace>
  <inkml:trace contextRef="#ctx0" brushRef="#br0" timeOffset="242052.7562">13276 15279 579 0,'0'0'44'0,"0"0"-12"16,0 0-11-16,0 0-9 0,0 0-7 15,0 0-2-15,0 0-3 0,0 0 0 16,0 0 1-16,0 0 0 0,79-71-6 16,-47 60 5-16,0 2-8 0,3 0 6 0,-3 3 0 15,-1-2-1-15,0 4-1 0,-1-2-3 16,-1 3-5-16,1 0-7 0,-9 1-14 16,-1 0-16-16,-6 1-26 15,-2 1-33-15,0 0-26 0,-5 0-29 0</inkml:trace>
  <inkml:trace contextRef="#ctx0" brushRef="#br0" timeOffset="242497.6396">13435 15048 389 0,'0'0'73'16,"0"0"-15"-16,0 0-15 15,0 0-10-15,0 0-10 0,0 0-6 16,0 0-7-16,0 0-6 0,0 0-4 16,0 0-1-16,-10-35-1 0,10 35 2 0,0 13 2 15,6 6 0-15,4 7 0 0,1 5 0 16,1 0 3-16,1 6-2 0,-1 4 1 15,-1 0-3-15,2 4-3 0,-3-1 0 16,1 2-7-16,0-2 1 0,-2-2-5 16,-2 0-13-16,1-6-26 0,1-1-52 0,-4-11-89 15</inkml:trace>
  <inkml:trace contextRef="#ctx0" brushRef="#br0" timeOffset="244286.1884">14758 15051 334 0,'0'0'62'16,"0"0"-6"-16,0 0-13 0,0 0-2 0,0 0-12 16,0 0-5-16,0 0-5 0,0 0-5 15,0 0-4-15,0 0-2 0,-24-53-4 16,24 52-2-16,-2-1 0 0,2 1-2 15,-1 0-1-15,1 1 1 0,-2-2-1 16,2 2-1-16,-1-2 1 0,1 2 0 0,-3 0 1 16,3 0 1-16,0 0 0 15,0 0-1-15,0 0 0 0,0 0 2 16,0 0-1-16,0 0 0 0,0 0 1 16,0 0 0-16,0 0 0 0,0 2 1 0,0-2 3 15,0 0-2-15,0 2 0 0,0-2 0 16,0 0-1-16,0 0-2 0,0 0-1 15,-1 0 0-15,1 0 0 0,0 0 0 16,0 0 0-16,0 0 0 0,0 0-1 16,0 0 0-16,0 0 1 0,0 0 0 0,0-2 0 15,0 2-1-15,0-2 1 0,0 2 1 16,0 0 0-16,0-1 0 0,0 1-1 16,-2 0 1-16,2-2-1 15,0 2 0-15,0 0 0 0,0-2 0 0,0 2 0 16,0 0 0-16,0 0 1 0,0-1-1 15,-1 1 0-15,1 0 1 0,0 0-1 16,0 0 0-16,0 0 1 0,0 0-2 16,0 0 0-16,0 0 0 0,0 0 0 15,0 0 2-15,0 3-2 0,0 5 1 0,0 7-1 16,0 5 1-16,0-8 0 0,0 6 1 16,0-7-1-16,0-5 0 0,0 4-1 15,0-5 1-15,0-1 0 0,0 3 0 16,0-7 0-16,0 0 0 0,0 0 0 15,0 2 0-15,0-1-1 0,0 0 0 16,0 1 0-16,1 3 1 0,1 2 0 16,-1 4 0-16,-1-3 0 0,4 5 0 15,-1 3 6-15,0 2-6 0,1-2 5 16,-1 1-5-16,0 0-1 0,-1-6 1 0,-1 6 0 16,2-8 1-16,-3-5-2 0,1 3 2 15,-1-7-1-15,0 0 1 0,0 0 0 16,0 0 0-16,2 3 1 0,-2-2 0 15,0-1-1-15,1 0 1 0,-1 0-1 16,0 0 0-16,0-4 1 0,0-9-3 0,0 1 2 16,0-8-2-16,0 4-3 15,0 4 6-15,-3-8-6 0,-1 0 4 16,3 1 0-16,-4-8 0 0,-2 1 0 16,1-2 0-16,2 2 0 0,-2-1 1 0,0 2 1 15,3 6-1-15,0 1 1 0,-1 7 0 16,3 0-1-16,-2 1 0 0,2 4 2 15,1 1-1-15,0 5 0 0,-2-1-1 16,2 1-2-16,0-1-3 0,0-1 1 16,0 2 1-16,0 0 1 0,0 0 1 0,3 10-1 15,7 9 2-15,0 6-1 0,-1 1 0 16,2 1-1-16,-2 0 2 0,0-5-2 16,2 1 0-16,1-3 0 15,0-3-2-15,2-4 2 0,-1-2 1 0,4-2-2 16,1-3 2-16,2-4-1 0,3-2 1 15,0 0-1-15,2-5 0 0,1-6 0 16,-2-1 1-16,-1-5 1 0,-4 0-1 16,-1-4 1-16,-8 0-1 0,-3 6 1 15,-5-3-1-15,-2-3 1 0,0-1 1 0,-5-5-2 16,-4 4 2-16,1 5-1 0,-1 6 1 16,-1 1 1-16,6 3-1 0,1 5 1 15,0 1 0-15,3 2-3 0,-2-2 0 16,2 2-1-16,-1 0-5 0,-1 0 3 15,1 0 1-15,-3 11 0 0,4 7 2 16,0 6 0-16,2 0-1 0,6 2 0 16,1 0 1-16,1-2-3 0,4 1 2 15,-1-2-4-15,3-4 0 0,0-1-10 16,1-3-8-16,-2-1-16 0,2 0-19 0,-5-7-30 16,2 2-45-16,-4-3-53 0</inkml:trace>
  <inkml:trace contextRef="#ctx0" brushRef="#br0" timeOffset="244676.1602">15470 15325 486 0,'0'0'58'0,"0"0"-13"0,0 0-11 16,0 0-8-16,0 0-4 0,0 0-7 0,0 0-2 15,0 0 0-15,0 0-4 0,3-9-1 16,-3 5-1-16,-5 0-1 16,2 0-1-16,-4-3 1 0,3 6-3 15,-8-2 0-15,4-1-3 0,-4 4 0 0,-5 0 0 16,5 0 0-16,-4 2-2 0,3 6 0 15,3 1 0-15,-4 8 1 0,2 1 0 16,-1 3-1-16,4 3-1 0,2 1 0 16,4-1 0-16,3-1 0 0,1 0 0 15,10-2 2-15,2 0-4 0,4-3-3 0,5-3-4 16,2-3-3-16,3-2-8 0,3-4-5 16,0-5-12-16,2-1-18 0,0-1-34 15,0-5-40-15,-2-4-58 16</inkml:trace>
  <inkml:trace contextRef="#ctx0" brushRef="#br0" timeOffset="245403.6956">16670 14747 396 0,'0'0'66'15,"0"0"-15"-15,0 0-12 0,0 0-14 16,0 0-7-16,0 0-9 0,0 0-4 16,-22-81-3-16,25 66-2 0,1 5 2 15,5-1-1-15,1 1-1 0,5 4 0 0,-2 0 0 16,3 3-1-16,1 2-1 0,5 1 1 16,4 0-1-16,0 4 1 0,-2 6 0 15,-2 0-1-15,-2 5 1 16,-4 0-1-16,-1 3 0 0,-5 4 0 0,-4 2 1 15,-4 5 2-15,-2 2-1 0,-7 0 0 16,-6 1 0-16,-4 0-1 0,-1-3 0 16,-3-2 2-16,1-4-1 0,-1-3 2 15,1-3-1-15,0-6 2 0,7-3 1 16,-2-2-1-16,4-3 0 0,1-3 0 0,-2 0-1 16,8 0-1-16,-3-1 1 0,4-3-2 15,0 1 1-15,-2-6-2 0,5 3-1 16,0-4 0-16,0-4 1 0,6 5 0 15,3-2 0-15,4 5 0 0,-3 3-1 16,7 0 0-16,2 3 1 0,3 0 0 16,5 8 1-16,-1-1-3 0,-2 2 1 15,0-1-1-15,1 1-3 0,-1-1-8 0,-2-1-14 16,1-1-21-16,-6-2-31 16,1 0-39-16,-5-1-44 0</inkml:trace>
  <inkml:trace contextRef="#ctx0" brushRef="#br0" timeOffset="245771.5944">17080 14613 390 0,'0'0'58'0,"0"0"-20"16,0 0-19-16,0 0-9 0,0 0-6 15,0 0-3-15,0 0 2 0,0 0-3 16,0 0 0-16,80-35 1 0,-60 33-1 16,-1 2 1-16,1 0-1 0,1 0 0 15,-4 0-1-15,-6 0 0 0,0 2 1 0,-1-1-1 16,-5-1 2-16,0 2-1 0,-5-2 0 16,0 0 0-16,0 0-1 0,4 2 2 15,-1 1 6-15,2 5 5 0,-4 6 5 16,2 3 5-16,-2 6-2 0,-1 2-3 15,0 3 0-15,-1 1-10 0,-3 3-3 16,-1 1-2-16,2 4-1 0,0-1-4 16,2 0 1-16,-1 1-4 0,-1-2 1 15,-1-2-7-15,0-4-8 0,0-4-24 16,-1-2-41-16,-2-4-53 0,1-3-76 0</inkml:trace>
  <inkml:trace contextRef="#ctx0" brushRef="#br0" timeOffset="245965.4796">17050 14968 394 0,'0'0'48'16,"0"0"-15"-16,0 0-13 0,0 0-9 0,96-71-4 15,-72 56-3-15,5 1-2 0,2 2-1 16,-1 1-3-16,-1 2-2 0,-2 5-6 15,-2 2-6-15,-8 2-29 0,1 0-45 16,-1 3-81-16</inkml:trace>
  <inkml:trace contextRef="#ctx0" brushRef="#br0" timeOffset="246175.0505">17558 14875 570 0,'0'0'36'15,"0"0"-15"-15,0 0-15 0,0 0-4 0,0 0-5 16,0 0-7-16,0 0-10 0,0 0-15 16,0 0-30-16,0 0-43 15,-3-19-48-15,4 19-60 0</inkml:trace>
  <inkml:trace contextRef="#ctx0" brushRef="#br0" timeOffset="246503.1964">17824 14645 573 0,'0'0'41'0,"0"0"-14"0,0 0-11 15,0 0-7-15,0 0-6 0,0 0-5 16,0 0 1-16,0 0 0 0,0 0 3 0,-20-6 0 16,18 12 0-16,2 6 0 15,0 4-1-15,5 0 0 0,2 2 0 16,4-3-3-16,-2 0 2 0,5-2-1 16,-2-1 1-16,1 0-1 0,3-2 1 0,-3-1 0 15,0-1-1-15,-3 0 0 0,0 1-1 16,-3-3 1-16,2 4-1 0,-5-4 0 15,-4 4-1-15,0 5-2 0,-5-1 1 16,-8 2-1-16,-3 0-2 0,-4-3-5 16,-5 1-11-16,-3-2-17 0,-5 0-33 0,0-5-36 15,3-2-28-15,-1-3-41 0</inkml:trace>
  <inkml:trace contextRef="#ctx0" brushRef="#br0" timeOffset="246675.7854">17736 14661 431 0,'0'0'47'0,"0"0"-19"15,0 0-6-15,0 0-14 0,37-78-8 0,-24 65-1 16,0 1-6-16,3 2-4 0,3 1-8 16,1 1-21-16,1 0-20 0,0 4-30 15,2 1-12-15,-7 0-10 16</inkml:trace>
  <inkml:trace contextRef="#ctx0" brushRef="#br0" timeOffset="246894.2867">18071 14484 404 0,'0'0'78'0,"0"0"-21"16,0 0-14-16,0 0-8 0,0 0-6 0,0 0-8 16,0 0-8-16,0 0-5 0,0 0-3 15,0 0-5-15,9-14-2 0,-9 14 0 16,6 0 2-16,4 6 1 0,3 9 0 15,1 8 6-15,2 4-5 0,-3 5 8 16,0 3-7-16,-3 5-3 0,-4 1-1 0,0 3-6 16,-6 3 5-16,0 2-5 0,-7 1-5 15,-4 1-12-15,-2-2-22 16,-7-5-40-16,-1-5-61 0,-5-6-102 16</inkml:trace>
  <inkml:trace contextRef="#ctx0" brushRef="#br0" timeOffset="247334.6709">16355 14395 336 0,'0'0'69'15,"0"0"-8"-15,0 0-14 0,0 0-16 16,0 0-12-16,0 0-7 0,-80-24-7 16,69 39 3-16,-4 8 0 0,2 12 4 15,3 14 5-15,4 9-2 0,6 11-1 16,0 7-3-16,0 6-7 0,12 0-3 0,0-1-2 16,5-4 0-16,3-4 3 0,2-8-1 15,5-5 2-15,4-6-5 0,2-5-3 16,2-7-2-16,3-2-6 0,3-7-14 15,3-7-32-15,3-2-71 0,1-7-141 16</inkml:trace>
  <inkml:trace contextRef="#ctx0" brushRef="#br0" timeOffset="247943.54">19289 14734 348 0,'0'0'81'0,"0"0"-15"15,0 0-17-15,0 0-12 0,0 0-9 16,0 0-6-16,0 0-7 0,0 0-5 16,0 0-3-16,0 0-3 0,-19-18-1 0,19 18 0 15,0 0 1-15,0 0 0 16,1 0 0-16,12 0 0 0,8 0-2 16,7 0-2-16,1 3 0 0,3-2-2 0,3 1-2 15,3 1 0-15,4-1-11 0,7 1-17 16,1-3-49-16,3 3-74 0,1-3-139 15</inkml:trace>
  <inkml:trace contextRef="#ctx0" brushRef="#br0" timeOffset="248612.6441">25263 14208 502 0,'0'0'54'0,"0"0"-14"15,0 0-9-15,0 0-11 0,0 0-4 16,0 0-5-16,0 0-6 0,0 0-2 16,0 0-2-16,9-55-1 15,5 49 0-15,4 0 0 0,1 3-1 0,3-1 0 16,1 2-3-16,-1 0-2 0,-5 1-5 15,3-1-6-15,-1 1-8 0,1 1-12 16,0 0-16-16,-3 0-33 0,-6 0-32 16,-5 0-14-16,0 1-16 0</inkml:trace>
  <inkml:trace contextRef="#ctx0" brushRef="#br0" timeOffset="249094.4923">25222 14355 275 0,'0'0'68'0,"0"0"-11"16,0 0-15-16,0 0-11 0,0 0-6 16,0 0-8-16,77 31-4 0,-53-31-10 15,4 0-1-15,-1-7 0 0,1-2-5 16,2 0 1-16,2-4 0 0,1 2-3 0,0-5-2 16,1 1 0-16,-1 0 0 0,-3-3 0 15,-1 0 0-15,-1-1 3 0,-5-2 1 16,-2 1 3-16,-5 1 0 15,-1-1 1-15,-5 2 0 0,-3 4 3 0,-1 1 1 16,-3 3 4-16,0 0 0 0,2-1 1 0,-3 5 6 16,-1 1 2-16,-1 5 1 15,0-1-1-15,0 1-6 0,2-2-4 16,-2 1-5-16,1 0-2 0,-1 1 0 16,2 0 0-16,-1 0-1 0,1 12 0 0,1 4 1 15,1 8 0-15,-3-1-1 0,2 0 0 16,0-2-1-16,0-4-1 0,0-1 0 15,0 0 1-15,0-5-1 0,0-1 1 16,-2-5 3-16,2-4-1 0,0 3 3 16,0-3 0-16,7-1-1 0,-2-5 1 0,7-10-3 15,5-8-1-15,-1-4 4 0,0-2-3 16,-2-2 3-16,-2 4 2 16,-3 2 3-16,-6 7 4 0,-1-1 0 0,-4 7-2 15,-1 0-4-15,0 0-4 0,0 3-2 16,-6-4-2-16,0 6-1 0,-8 1-3 15,-3 6-5-15,-8 0-8 0,-10 12-32 16,-3 7-84-16,-1 8-166 0</inkml:trace>
  <inkml:trace contextRef="#ctx0" brushRef="#br0" timeOffset="249859.1142">14709 16099 288 0,'0'0'76'0,"0"0"-9"0,0 0-21 0,0 0-17 16,0 0-12-16,0 0-10 0,0 0 0 15,0 0 2-15,0 0 3 0,12-23 3 16,8 23 1-16,7 0-4 0,8-1-3 16,4-1-2-16,13-4-2 0,5-2-2 15,7-1-1-15,3-2 2 0,1 1-3 16,2 1 0-16,2-2-1 0,-3 1-2 0,2 0 2 16,0 1 0-16,0-1 1 0,-3-1 0 15,0 2-1-15,-5 0-2 0,-3 0-1 16,-4 2 0-16,-8-1-1 0,-5 2-4 15,-14 2-3-15,-13 3-10 0,-8 1-10 16,-8 0-22-16,0 0-11 0,0 0-32 0,0 0-25 16,-15 0-79-16</inkml:trace>
  <inkml:trace contextRef="#ctx0" brushRef="#br0" timeOffset="250230.352">14884 16216 398 0,'0'0'64'0,"0"0"-14"15,0 0-15-15,0 0-12 0,0 0-13 0,0 0-1 16,0 0 0-16,0 0 3 0,0 0 1 15,0 0 0-15,43-8-4 0,1 2-3 16,6-2-1-16,7-2-1 0,3-2 0 16,4-1-3-16,1 1 1 0,-1-1-2 15,-1 1 1-15,0 1-1 0,-4 2 0 16,-3 1-1-16,-2 2 0 0,-2 2 1 0,-5-3 0 16,-3 3-2-16,-6-2 1 0,-5 0-2 15,0-1 1-15,-2-3 1 16,-2 0-2-16,-3-2-1 0,-2 1-1 0,-5 0-5 15,-6 2-3-15,-6 5 0 0,-1-1-6 16,-2 2-10-16,-1 0-31 0,0 0-45 16,-8 3-58-16</inkml:trace>
  <inkml:trace contextRef="#ctx0" brushRef="#br0" timeOffset="250515.1886">14886 16287 491 0,'0'0'59'16,"0"0"-20"-16,0 0-12 0,0 0-5 0,0 0-6 15,0 0-1-15,83-7-6 0,-42 3-3 16,5 3-2-16,1 1-2 0,0-2 1 15,0 2-3-15,3-1 1 0,0-2-1 16,3-6 1-16,2 0-2 0,1-4 0 16,3 3-2-16,-1-4 0 0,3 2-1 0,-3 0-11 15,-6 1-26-15,0 7-49 0,-6 1-92 16,-4 3-113-16</inkml:trace>
  <inkml:trace contextRef="#ctx0" brushRef="#br0" timeOffset="251455.5644">15442 16822 479 0,'0'0'44'15,"0"0"-2"-15,0 0-5 0,0 0-4 16,0 0-13-16,0 0-10 0,0 0-7 16,0 0-5-16,0 0-3 0,-20-48 2 0,18 48 0 15,-1 16 2-15,-2 5 0 0,4 9-3 16,1 2 2-16,0 3 0 0,0 0 1 15,1 0-2-15,4-2 2 0,-3-4 0 16,1-3 1-16,-2-8 0 0,-1-7 0 16,2-1-1-16,-1-5 0 0,-1 0 1 0,2 0 2 15,-2-5 3-15,0 0-1 0,0 0 0 16,3 0-2-16,1-10 0 16,2-9 0-16,1-2 1 0,-4-6 1 15,0 0 1-15,-3-1-1 0,0-5 1 0,0 1-3 16,0-3 2-16,-5 1-4 0,0 2 5 15,-4 1-1-15,5 7 2 0,-2 5-1 16,0 4-1-16,3 6-1 0,-4 0 2 16,3 1-2-16,1 6 1 0,1-3-2 15,2 5-2-15,-1-2-3 0,1 2 0 0,0 0-2 16,-2 0 0-16,2 0 1 0,0 0 2 16,0 14 2-16,8 6-1 0,3 7 0 15,1 2-2-15,-1 1 2 16,2 1-2-16,-1-1 2 0,2-1 0 0,1-2 1 15,2-3-3-15,2-2 3 0,1-2-2 16,0-8 1-16,-4-5-1 0,0-1 0 16,-4-4 1-16,-2-2 2 0,7 0 1 15,-5-9-2-15,2-5 1 0,-5-3-1 16,-3-5 2-16,-3-3 0 0,-2-4 1 0,-1 1-3 16,0-2 2-16,0-1 0 0,-3 3 0 15,-1 3-1-15,0 7 0 0,-1 1 0 16,2 7 2-16,2 5-2 0,-1 0 3 15,2 5-3-15,0-2-3 0,-1 2 1 16,1-1-4-16,0 1 2 0,-3-1 1 0,3 1 1 16,0 0 0-16,0 13 1 15,3 3-2-15,4 5 1 0,3 0-2 16,5-1 0-16,-1 2 1 0,6 3 1 16,1-4-2-16,2-3-1 0,1-1-3 0,4-3-3 15,1-7-9-15,1 1-5 0,-1-4-8 16,3-4-13-16,-5 0-23 0,-2 0-29 15,-3 0-46-15,-2-7-55 0</inkml:trace>
  <inkml:trace contextRef="#ctx0" brushRef="#br0" timeOffset="251875.1676">16126 17016 440 0,'0'0'63'16,"0"0"-20"-16,0 0-13 0,0 0-12 16,0 0-5-16,0 0-4 0,0 0-3 15,0 0 0-15,0 0-1 16,0 0-1-16,-11 4-2 0,11-4 2 0,-2 0-1 15,2 0 1-15,-1 0-1 0,-1 0-2 16,1 0 1-16,-1 0-2 0,-2 0 1 16,0-4 0-16,1 1 1 0,0 1-2 15,-6 2 1-15,2 0-2 0,-3 0 1 16,-7 0 0-16,5 9 0 0,-5 4 0 0,2 2 0 16,2 3-3-16,2 3 4 0,0 0-2 15,3-4 2-15,4 0-3 0,4 3-1 16,0 1 17-16,2 4-17 0,11 0 17 15,2 0-6-15,6-6-10 0,5-3 8 16,5-3-20-16,4-4-8 0,2-5-13 0,4-4-14 16,2 0 4-16,5-7-40 15,-1-6-42-15,1-1-85 0</inkml:trace>
  <inkml:trace contextRef="#ctx0" brushRef="#br0" timeOffset="252212.8334">17101 16857 443 0,'0'0'63'15,"0"0"-13"-15,0 0-16 0,0 0-9 0,0 0-13 16,0 0-2-16,0 0-7 0,0 0-2 16,0 0 1-16,26-80-2 0,0 73-1 15,1 0-2-15,5 3-3 0,1 0-5 16,1 1-2-16,-2 3-19 0,-1 0-23 15,-9 0-54-15,-3 3-44 0,-5 1-77 16</inkml:trace>
  <inkml:trace contextRef="#ctx0" brushRef="#br0" timeOffset="252396.9915">17120 17028 328 0,'0'0'72'15,"0"0"-5"-15,0 0-14 0,0 0-9 16,0 0-12-16,0 0-10 0,0 0-8 0,0 0-11 16,0 0-4-16,98 12-2 15,-63-16-8-15,2-1-9 0,4-1-30 16,5-2-47-16,8 0-74 0,5 0-108 16</inkml:trace>
  <inkml:trace contextRef="#ctx0" brushRef="#br0" timeOffset="253003.028">20184 16325 343 0,'0'0'71'0,"0"0"-16"16,0 0-18-16,0 0-10 0,0 0-5 15,0 0-3-15,0 0-6 0,-26-89-6 16,27 73-4-16,8-2-3 0,6 3 0 15,5 0 0-15,4 1 1 0,5 3-2 16,3 1 1-16,0 4 0 0,0 2-2 0,-4 4 1 16,0 2 1-16,-5 10-2 15,-1 6 1-15,-5 5-1 0,-4 3 0 16,-4 6 2-16,-5 3-1 0,-4 3 2 16,-5 1-1-16,-9 6 1 0,-6-2 1 0,-2 3-4 15,-4 1 4-15,0-3-4 0,0-3 1 16,2-5 1-16,5-7-4 0,6-11 1 15,6-7 0-15,4-6 1 0,3-5-2 16,-2 0 0-16,2 0-5 0,0 0-1 16,0 0-18-16,11 0-27 0,6-5-45 0,5-2-32 15,-2-12-31-15</inkml:trace>
  <inkml:trace contextRef="#ctx0" brushRef="#br0" timeOffset="253283.0584">20473 16172 373 0,'0'0'66'16,"0"0"-19"-16,0 0-10 0,0 0-13 16,0 0-6-16,0 0-5 0,0 0-5 15,0 0-2-15,0 0-1 0,0 0-1 16,71-31-1-16,-47 31 0 0,-1 11-1 15,0 6 0-15,-2 5-1 0,-2 6-1 16,-6 4-1-16,-3 4-1 0,-1 2 2 16,-8 3-3-16,-1 0 1 0,0 3 5 15,-11 2-6-15,-1-2 5 0,-4-2-6 16,-1-2-3-16,-2-6-1 0,1-3-16 0,3-4-32 16,-1-2-78-16,1-6-146 0</inkml:trace>
  <inkml:trace contextRef="#ctx0" brushRef="#br0" timeOffset="253506.5081">20192 17136 563 0,'0'0'31'0,"0"0"-13"0,0 0-12 16,0 0-5-16,0 0-3 0,0 0-3 16,0 0-3-16,0 0-1 0,0 0-11 0,105-61-25 15,-72 50-71-15,2 3-127 0</inkml:trace>
  <inkml:trace contextRef="#ctx0" brushRef="#br0" timeOffset="253681.3521">20968 17001 654 0,'0'0'20'0,"0"0"-11"16,0 0-10-16,0 0-4 0,0 0-8 15,0 0-30-15,0 0-55 0,0 0-205 16</inkml:trace>
  <inkml:trace contextRef="#ctx0" brushRef="#br0" timeOffset="281507.942">22022 16258 149 0,'0'0'39'0,"0"0"-6"0,0 0-8 16,0 0 2-16,6-80 2 0,-6 69 3 15,0 0-1-15,0 7-8 0,0-4-7 16,-3 2-3-16,-3-1-1 0,0-1-7 16,2 5-1-16,-8 3-3 0,1 0-2 15,-8 5 0-15,-3 7 0 0,2 3-1 16,3 5 1-16,2 1 0 0,1 0 1 16,2 2-1-16,2 0 0 0,-1-2 0 0,5-6-1 15,1 2-1-15,2-7 2 0,3 4-1 16,0 4 2-16,0-3 1 0,0 2 0 15,5-3 0-15,1-2 0 16,3 0-1-16,3 3 4 0,-3-7 1 0,2-1-1 16,-3-3-1-16,3-4 3 0,6 0-3 15,0-4 5-15,4-9 1 0,-1-2-4 16,-2-3 1-16,1-5-1 0,-3-3 2 16,-1 0 3-16,-3 0 6 0,-5 2 0 15,0 0 0-15,-5 1-3 0,-2 0-2 0,0 3-2 16,-6 2 4-16,-1 5-5 0,-2 2-2 15,-1 0-4-15,-4 4-3 0,1-1-1 16,-5 5-3-16,1 3-2 0,0 2-3 16,-5 9-3-16,6 2-6 0,7 4-12 15,4 4-34-15,5 3-36 0,8 1-55 0</inkml:trace>
  <inkml:trace contextRef="#ctx0" brushRef="#br0" timeOffset="281741.1122">22217 16375 467 0,'0'0'43'16,"0"0"-14"-16,0 0-9 0,0 0-7 0,0 0-8 15,0 0-4-15,0 0-5 0,0 0 1 16,0 0-5-16,-12-20-3 0,12 20-11 16,0 0-29-16,0 5-53 0,0 8-63 15</inkml:trace>
  <inkml:trace contextRef="#ctx0" brushRef="#br0" timeOffset="282519.9845">22676 16111 195 0,'0'0'42'16,"0"0"-8"-16,0 0 3 0,0 0 8 15,0 0-1-15,0 0-10 0,0 0-8 16,0 0-10-16,0 0-6 0,0 0-3 16,-9-56-5-16,9 56-2 0,0 0-1 15,0 0 1-15,0 0 0 0,0 2 1 0,0 14 2 16,0 5-3-16,0 8 0 0,0-1-4 15,0-3 1-15,0-7-3 0,0-1 3 16,0-5-1-16,0-1 2 0,1 1 1 16,2 0-4-16,-1-1-3 0,-1 0-4 15,2 0-6-15,-1-1-20 0,-1 0-23 0,3 2-30 16,-1-1-36-16</inkml:trace>
  <inkml:trace contextRef="#ctx0" brushRef="#br0" timeOffset="282975.7916">22936 16065 348 0,'0'0'60'0,"0"0"-18"0,0 0-10 16,0 0-10-16,0 0-11 0,0 0-7 16,0 0-5-16,0 0 0 0,0 0-2 15,-15-22 1-15,11 22 1 0,1 9-4 16,0 0 1-16,3 5-3 0,0 7 4 16,0-3 2-16,2 5 2 0,3-4 0 0,0-3 3 15,-1-4-1-15,5 0-1 0,-2 0-2 16,0-1 0-16,5-2 1 0,-2-1 0 15,-1-4 0-15,5 1-1 0,-5-2 0 16,1 0 2-16,0-2 0 0,0 2-1 16,-1-2-1-16,-5 1 0 0,8 0 0 15,-8-1-1-15,0-1 1 0,1 2-4 16,-5-2 2-16,0 0 0 0,0 0-2 16,1 1 2-16,1 1-1 0,-1 1 0 15,1-3 1-15,-2 1-3 0,0 5 1 0,0 5-2 16,-9 2-3-16,-4 0-4 0,-3-3-8 15,6-2-10-15,-5-3-11 0,5-1-9 16,-2-2-16-16,0-1-20 0,-2-1-22 16</inkml:trace>
  <inkml:trace contextRef="#ctx0" brushRef="#br0" timeOffset="283190.0687">22868 16041 307 0,'0'0'61'0,"0"0"-15"16,0 0-17-16,0 0-10 0,0 0-9 15,0 0-6-15,0 0 0 0,71-86-2 16,-47 76-1-16,2 2 0 0,3-2-3 0,2 3-2 16,1-1-3-16,-1 3-4 0,0 3-6 15,-1 2-19-15,-1 0-28 16,-2 6-35-16,-4 8-69 0</inkml:trace>
  <inkml:trace contextRef="#ctx0" brushRef="#br0" timeOffset="287047.4039">23386 16152 192 0,'0'0'40'0,"0"0"-14"0,0 0-2 0,0 0 6 15,0 0 2-15,0 0 2 16,0 0-7-16,0 0-5 0,0 0-7 16,0-52 0-16,0 51-2 0,0-1-1 15,0 1-3-15,0-1-3 0,0 1-3 0,0-1-3 16,-2 0-2-16,2 2 4 0,0-1-5 15,0 1 3-15,0 0 0 0,0 1-2 16,-1 14 5-16,1 4 0 0,-2 9-3 16,-1-1 1-16,0 1-2 0,-1 2-2 15,0-3-2-15,-1-2 0 0,0-5-4 16,3 0 1-16,1-2 0 0,1-6 3 0,0 8-7 16,0-3-15-16,0-7-32 15,1 7-34-15,5-8-42 0</inkml:trace>
  <inkml:trace contextRef="#ctx0" brushRef="#br0" timeOffset="287516.1285">23617 16050 226 0,'0'0'46'15,"0"0"-3"-15,0 0-10 0,0 0-16 16,0 0-8-16,0 0-4 0,0 0-2 16,0 0-1-16,0 0 1 0,0 0-2 0,24-51 0 15,-19 49-1-15,3 2 0 0,-2 0 2 16,4 0 1-16,0 7-1 0,-2-2 2 15,-1 6 2-15,-1-4 0 0,-6 5 2 16,0 6 1-16,0 2-4 0,-4 7 0 16,-2-2-2-16,-2 0 1 0,0-1-3 15,-1 0 1-15,0 0-2 0,-1-1 0 16,1-2 1-16,-2-3-1 0,4-4 1 16,1 0 0-16,1-7-2 0,3-2 1 15,-1 0-1-15,3-5 0 0,0 4 0 0,0 1 1 16,3 1 1-16,5 4 0 0,7-6-1 15,5 0 0-15,3-4 0 0,1 0-2 16,3 0 1-16,-1-6-1 0,1-2 0 16,-1 1 0-16,-3-1 0 0,-1 2-5 15,0-2-5-15,-3 3-12 0,-5 0-24 0,2 3-36 16,-6 2-43-16</inkml:trace>
  <inkml:trace contextRef="#ctx0" brushRef="#br0" timeOffset="290092.5016">21854 17019 132 0,'0'0'36'0,"0"0"-9"16,0 0-7-16,0 0-6 0,0 0-4 16,0 0-3-16,0 0 2 0,0 0 2 15,0 0 0-15,0 0-1 0,-13-18 1 16,13 18 0-16,0-5 2 0,13 0 2 16,9-2 0-16,8-1-3 0,8-1-1 15,2-2-2-15,5 1-2 0,4-5 0 0,5-2-2 16,5-1 0-16,6-2 0 0,6-2-1 15,8-2 1-15,7 1-2 0,7 3 1 16,6 0-3-16,2-2 3 0,5 4 0 16,4 0-3-16,0 2 1 0,3 0-2 15,-2 1 1-15,-3-3-1 0,-4 3 0 0,-4-1-1 16,-4 4 1-16,-8-1-1 16,-10 0 1-16,-7 3-2 0,-15-1 1 15,-8 2-4-15,-13 1 2 0,-11 4-7 16,-12 1-10-16,-5 3 1 0,-7 0-6 0,0 0-3 15,0 0-15-15,0 0-21 0,-3 0-19 16,-8 0-5-16</inkml:trace>
  <inkml:trace contextRef="#ctx0" brushRef="#br0" timeOffset="291040.2626">24064 15938 75 0,'0'0'30'0,"0"0"-2"0,0 0 0 16,0 0-10-16,0 0-1 0,0 0-1 16,0 0-1-16,0 0 2 0,0 0 1 15,-22-8-1-15,20 7-2 0,1 1-2 16,1 0-4-16,-3-2-2 0,3 2-2 0,-1 0-2 16,1-1 0-16,-1 1-1 0,1 0-2 15,-2-1 1-15,2-1 2 16,0 1-3-16,0-1 2 0,0 0-2 15,0 1 1-15,0-1-2 0,0-2 1 0,0-1-1 16,0 0-2-16,4-1 6 0,2 6-6 16,-2-4 0-16,5 1-1 0,-5 3-1 15,1-2 1-15,6 2 3 0,-2 0 0 16,0 2 2-16,3 5-2 0,-4-2 1 16,-2 2-3-16,0 1 5 0,-3 2 1 0,2-1 1 15,-5 4 1-15,0 5-2 0,-5-1 0 16,-4 3 4-16,-5-2-1 0,0-1 1 15,4-5-4-15,0-4 0 16,3 0-3-16,4-4 1 0,0-1 0 0,3-3-2 16,0 0 1-16,0 0-1 0,0 1-2 15,0-1 3-15,-1 2 3 0,1-2-2 16,0 1 2-16,12-1 0 0,7 0-1 16,6 0-2-16,1 0 2 0,-9-3-2 15,3 0 0-15,-8 2 0 0,0-1 0 0,-1 2 0 16,-2 0-2-16,1 0 0 0,-6 0-2 15,4 2 1-15,-5 1 4 0,2 2-1 16,2 2 1-16,-5-3 2 0,-2 7 2 16,0 2 3-16,-12 6 0 0,-2 4-3 15,-5-4-3-15,0-2-2 0,0-3 0 0,8-4-5 16,-2-1-2-16,6-4-6 0,4-2-12 16,0 0-23-16,0 0-48 15,0 0-70-15</inkml:trace>
  <inkml:trace contextRef="#ctx0" brushRef="#br0" timeOffset="291241.2685">24350 16281 342 0,'0'0'46'0,"0"0"-19"16,0 0-15-16,0 0-18 0,0 0-23 16,0 0-27-16,0 0-41 0,0 0-85 15</inkml:trace>
  <inkml:trace contextRef="#ctx0" brushRef="#br0" timeOffset="293418.939">25531 16025 128 0,'0'0'41'16,"0"0"-5"-16,0 0-10 0,0 0-6 16,0 0 0-16,0 0 2 0,0 0 2 15,0 0 0-15,0 0-5 0,6-75-4 16,-6 74-8-16,0 1-3 0,0 0-2 0,0 0-2 16,-4 5 2-16,-5 6-1 0,-5 8 0 15,2 2 3-15,-2 1-4 0,1 1-2 16,1 2-2-16,1 0 2 15,3-2 0-15,3 0 2 0,0-8 0 0,2-4 1 16,3-7 0-16,0-4 1 0,0 0 4 16,-1 0 6-16,1 2 4 0,0-2 0 15,0 1-3-15,0-1-1 0,0-1 0 16,0-13 0-16,4-6 0 0,2-7-7 16,1-1-1-16,1 0-4 0,1 1 2 0,0 0 0 15,-1 4 1-15,1 0-2 0,-3 7 0 16,0 3 0-16,-1 4 1 15,-4 4-1-15,5-1-2 0,-3 3-2 0,1 0 1 16,3 2 0-16,3 1 0 0,5 6 2 16,2 6-1-16,-1 4 0 0,-3 6-1 15,-1 1-2-15,-2 2 0 0,-3 4-2 16,-1 2 1-16,-2 2-1 0,2 1-3 16,-5 2-8-16,-1-4-14 0,0 0-36 15,0-4-33-15,-4-2-17 0</inkml:trace>
  <inkml:trace contextRef="#ctx0" brushRef="#br0" timeOffset="294236.4068">25372 16236 199 0,'0'0'43'0,"0"0"-8"16,0 0-10-16,47-85-4 0,-29 68-9 0,4 3-9 15,3 0 0-15,2 5-2 0,5 1-3 16,0 3-1-16,0 5-1 0,1 0-1 16,-1 0 1-16,-5 5 0 0,2 3-1 15,-4 1-1-15,-4 2-1 0,-3-1 2 16,-1 1 1-16,-7-3 3 0,2 0-2 0,-6-1 2 16,-1 1 0-16,0-1 1 0,-4-2 1 15,1 5-1-15,-2 1 3 0,0 0-1 16,-2 4 2-16,-1-6-1 15,-3-1 2-15,1-1-2 0,2-4 4 0,0 0 4 16,3-3-1-16,-2 0 0 0,2 0 0 16,-1 0-2-16,-5 0 1 0,2 0 2 15,0 0 4-15,1 0 3 0,1-4 3 16,1-1-4-16,-1-6-5 0,2-5-7 16,0-2-1-16,5-5-4 0,5-2 2 0,6 3-1 15,0 0 1-15,2 3 1 0,2 1-1 16,0 0-2-16,0 5 1 0,0 3-1 15,-7 2 0-15,-1 2 1 16,-3 3-2-16,-4 1 0 0,4 2-1 0,1 0 0 16,0 5 0-16,2 1 0 0,-4 6 0 15,-2 4 1-15,0-3-1 0,-3 4 1 16,-2 1 0-16,-1-6 0 0,1 8 0 16,-1-7 2-16,0-1-2 0,0 1 0 15,0-7-1-15,2 0 1 0,-2-6-1 0,0 0 1 16,0 0 2-16,1 2-1 0,-1-1 4 15,2 0-1-15,-2-1 0 0,4 0 0 16,1 0-2-16,3-4 1 0,1-7 1 16,-3-1 2-16,3-5-2 0,-1-1-1 15,-2 1 1-15,-2 4-1 0,1-1 3 16,2-3-2-16,-2 8 4 0,3-6-1 16,-1 3-1-16,-3 5 0 0,4-4-4 0,-1 5-1 15,-4 3 1-15,5 0-2 16,-2 3 0-16,5 0-2 0,0 0 1 0,-1 0 1 15,6 1-2-15,-3 6 3 0,4 6-1 16,-4-3 0-16,0 3 0 0,-4-2 0 16,-2 0-1-16,-1 1 1 0,-3-1 0 15,2 3 0-15,-2-5-2 0,-3-4 3 16,2 1-1-16,-2-6-1 0,0 0 2 0,0 0-1 16,0 1 2-16,0 1 1 0,0-1-1 15,0 0 3-15,0 1-5 16,0-2-3-16,-5 2 2 0,-3-2-5 15,2 0-4-15,-4 0-5 0,4 0-13 0,-1 0-8 16,3 0-15-16,4 0-7 0,-2 0-10 16,2 0-8-16,-1 0-6 0</inkml:trace>
  <inkml:trace contextRef="#ctx0" brushRef="#br0" timeOffset="294451.1992">26525 15813 264 0,'0'0'71'0,"0"0"-10"16,0 0-17-16,0 0-13 0,0 0-9 16,0 0-10-16,0 0-6 0,0 0-2 15,0 0-1-15,0 0 7 0,74 10-3 16,-66 14 0-16,0 5-4 0,-5 1-5 16,-2 5 0-16,-1 1-2 0,-4 7-1 15,-8 2 2-15,-7 6-10 0,-5 2-1 0,-7 0-13 16,-5-2-16-16,-4-1-22 0,-8-4-50 15,-1-3-38-15</inkml:trace>
  <inkml:trace contextRef="#ctx0" brushRef="#br0" timeOffset="294772.4669">25129 15918 438 0,'0'0'29'0,"0"0"-5"0,0 0-6 15,0 0-9-15,0 0 1 0,0 0-3 16,0 0-1-16,-97 86-1 0,67-40-4 15,0 9 0-15,4 7-5 0,6 2 2 16,7 1-4-16,5-3-2 0,8-2 5 16,2-4-7-16,11-3 4 0,8-8-5 15,5-4-9-15,6-6-2 0,3-6-13 16,4-6-29-16,2-6-38 0,3-2-31 16</inkml:trace>
  <inkml:trace contextRef="#ctx0" brushRef="#br0" timeOffset="294893.9744">25607 16648 34 0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1T05:07:03.261"/>
    </inkml:context>
    <inkml:brush xml:id="br0">
      <inkml:brushProperty name="width" value="0.05292" units="cm"/>
      <inkml:brushProperty name="height" value="0.05292" units="cm"/>
      <inkml:brushProperty name="color" value="#FF0000"/>
    </inkml:brush>
  </inkml:definitions>
  <inkml:trace contextRef="#ctx0" brushRef="#br0">10446 4528 10 0,'0'0'8'0,"0"0"-2"0,0 0-1 16,0 0-3-16,0 0 0 0,0 0-2 0,0 0 0 15,0 0 0-15,0 0 1 0,-3-5 0 16,3 5 1-16,0 0-1 15,6 0 0-15,7 0 1 0,-3 0 0 0,6 0 0 16,3 0 0-16,1 0-1 0,6 0-1 16,-3 0 2-16,0 0-1 0,2 0-4 15,-1 0 2-15,1 3-3 0,-2 0 3 16,5 0 6-16,-1 2 2 0,5-1-1 16,3 0-2-16,1-3 2 0,4-1-1 15,1 0 1-15,-2 0-5 0,3 0 5 0,-3-1 5 16,0-3-4-16,-1 0 4 0,2 1-5 15,-4 0-7-15,5 0 3 0,-1 0 3 16,-2 1-1-16,-1 0 4 0,1 2-6 16,-2 0-2-16,0 0 1 0,5 0 0 15,-2 0 2-15,4 0-1 0,-1 4-3 0,0 0 1 16,3 1 0-16,-3-2 0 16,2 1-1-16,0 1-2 0,-2-1 2 15,4-1 1-15,-4 0-1 0,1-1 2 16,-1 0-1-16,-1-1-1 0,4-1 1 0,-2 2-2 15,0-2-1-15,-2 1 1 0,0 2-2 16,-2-2 4-16,-2 1 0 0,1 0-8 16,-4-1 4-16,1 1 2 0,-3-1-3 15,3-1 2-15,-2 0-2 0,-3 0-1 16,-1 0-4-16,0 0 14 0,-3 0-4 0,2 0-8 16,-4 0 11-16,1-1 0 0,-2-1 6 15,2-1 5-15,-2 0-6 16,-6 0-7-16,2 2 0 0,-5-1-1 15,-2 1 0-15,1-1 1 0,0 0-1 0,-3 2 0 16,-3 0-2-16,6 0-1 0,-7 0 2 16,4 0 1-16,3 0 3 0,-1 0-2 15,-2 0-1-15,-3 0-1 0,3 0-4 16,-4 0 0-16,0 0-1 0,1 0-1 16,-3 0 2-16,2 0 0 0,0 0 2 0,0 2-1 15,-6-2 0-15,0 0-2 0,0 0-2 16,1 0 1-16,1 2-2 0,-1-2-2 15,1 0-2-15,0 0-10 0</inkml:trace>
  <inkml:trace contextRef="#ctx0" brushRef="#br0" timeOffset="649.295">11492 4628 57 0,'0'0'18'0,"0"0"-7"15,0 0-10-15,0 0-7 0,0 0 0 16,0 0 1-16,0 0 7 0,0 0 5 0,0 0 1 16,0 0 5-16,12 14 3 0,10-8 3 15,7-2-2-15,5-2-2 16,4-2 0-16,1 0 1 0,2 0 7 0,0-2 8 15,3-3-2-15,3-2-3 0,2-1-6 16,3 1-4-16,0-2-4 0,4 0-1 16,1 1-4-16,2-1-5 0,0 1-2 15,-1 1 0-15,-2 2 0 0,-2 1 0 16,-2 2-1-16,0 1 2 0,-4 1 0 16,-2 0-3-16,-1 0 1 0,1 0-1 0,-5 0-1 15,-1 0 6-15,2 0 0 0,-1 0 1 16,-2 0-2-16,1-2 0 0,-4-1-1 15,-1-2 2-15,-2 0 0 16,-2-2-4-16,-4 3 3 0,-9-1-1 0,0 4-1 16,-7-1 1-16,-5 1-2 0,5-1 1 0,-7 2-1 15,-1-1 1-15,4 1 0 16,-7 0-1-16,0-2 3 0,0 2 1 16,2 0 1-16,0 0 3 0,0 0-1 15,-1 0-1-15,1 0 2 0,-1 0-3 0,-1 0-2 16,2 0 0-16,-2 0-8 0,0 0-7 15,1 0-3-15,-1-2-10 0,0 2-7 16,0 0-15-16,0 0-26 0,0 0-15 16,3 0-37-16</inkml:trace>
  <inkml:trace contextRef="#ctx0" brushRef="#br0" timeOffset="1635.8903">15840 4493 10 0,'0'0'15'0,"0"0"1"16,0 0 0-16,90 17-3 0,-60-16 1 16,2 1-3-16,4-2 2 0,3 0 2 0,3-2-1 15,5-3 0-15,6-1 0 0,3 0-4 16,5-2-2-16,1 0-3 0,2 0 2 15,1-3-6-15,-2 2 1 16,1-2-1-16,-2 0-2 0,-1 0 2 0,-2-1 0 16,-1-1-1-16,0 2-1 0,-3-2 1 15,-3 2-1-15,-6 3-2 0,-5 0 0 16,-7 3-6-16,-5 1 3 0,-7 2 0 16,-9 2 0-16,-7 0 1 0,-6 0-4 15,0 0 0-15,0 0 3 0,1 0-1 0,-1 0 0 16,3 0-1-16,-2 0-5 0,1 0-3 15,-1 0-5-15,1 0-4 0,-2 0-2 16,0 0 15-16</inkml:trace>
  <inkml:trace contextRef="#ctx0" brushRef="#br0" timeOffset="2083.3753">16159 4553 31 0,'0'0'7'0,"0"0"4"15,0 0 4-15,82 2 5 0,-55-2 1 16,5 0 2-16,4 0-6 0,4 0-2 16,2-2-6-16,4-2-2 0,1 0-2 0,3-3-3 15,0 0 1-15,0-3-2 0,1 2 0 16,-3-2-2-16,1 1 0 0,-3 1-2 15,2 1 1-15,-3 1 0 16,-1-1 0-16,-3 0 1 0,-5 1 0 0,-11 2-3 16,-4 1 0-16,-9 1-1 0,-8 1 0 15,2 1 4-15,-6 0 1 0,0 0 1 16,0 0 0-16,3 0-1 0,-2 0-2 16,-1 0-2-16,0 0-10 0,2 0-12 15,-2 0-18-15</inkml:trace>
  <inkml:trace contextRef="#ctx0" brushRef="#br0" timeOffset="9887.9527">1920 7211 75 0,'0'0'16'0,"0"0"3"16,0 0-3-16,0 0-5 0,0 0 1 16,0 0-9-16,0 0 1 0,98-14 0 15,-77 12-3-15,2-3 1 16,3 1 2-16,0 2-2 0,4-1-1 0,2 1 0 15,4 1 1-15,2 0-1 0,1-1-1 16,1 1-7-16,-2-1 2 0,-2 2 0 16,-3-2 2-16,-1 2 7 0,-3-2 4 15,0 0-3-15,3-3-3 0,-3 1 1 16,-2-2-4-16,-4 1-3 0,-5 0 6 0,-1 3-4 16,-8-2 4-16,-5 3 0 15,2 1-1-15,-6 0 2 0,0-1-3 16,0 1 2-16,0 0 0 0,3-2-2 0,-1 2-1 15,0-2-7-15,-1 2-8 0,1-1-3 16,-2 1-16-16,0-1-15 0</inkml:trace>
  <inkml:trace contextRef="#ctx0" brushRef="#br0" timeOffset="10242.2834">1875 7227 116 0,'0'0'44'0,"0"0"-4"0,0 0-9 15,0 0-14-15,0 0-8 0,0 0-12 0,0 0 2 16,0 0 6-16,0 0 3 0,-10 4 5 15,11-2-1-15,11 1-9 0,7 1 1 16,6 1-5-16,2-2 5 0,5-2 5 16,0-1-2-16,1 0 6 0,4 0-8 15,1-1-2-15,1-4 1 0,6 1-3 0,0-1-1 16,1 0 0-16,-3 1-2 16,-5 0-2-16,1 0-2 0,-3 0-2 15,-6 0-2-15,-1 1-3 0,-10-1-10 16,-3 1-22-16,-3 0-14 0,-8 2-20 0,-1 1 2 15</inkml:trace>
  <inkml:trace contextRef="#ctx0" brushRef="#br0" timeOffset="10476.7691">1923 7310 226 0,'0'0'60'0,"0"0"-15"15,0 0-13-15,0 0-15 0,0 0-10 0,0 0-4 16,0 0 3-16,0 0-4 0,0 0 2 16,0 0-1-16,65-9-1 0,-26-1 1 15,6 2 2-15,7-4-5 0,3 1 0 16,4-1-2-16,2 0-3 0,-2 1 0 16,-1 2-7-16,-3 0 2 0,0 1-28 0,-2 2-2 15,0-1-25-15,0 4-26 16,-1-2-15-16</inkml:trace>
  <inkml:trace contextRef="#ctx0" brushRef="#br0" timeOffset="13090.1868">12763 5836 1 0,'0'0'11'0,"0"0"-4"16,0 0 2-16,0 0-3 0,0 0 1 15,0 0 0-15,0 0 0 0,96 11 1 16,-71-11 1-16,1 1-1 0,5-1 0 16,-1 2-3-16,5-2 1 0,-2 2-1 0,6-1-1 15,-3-1 1-15,2 0-7 0,1 0 9 16,4 0 1-16,2 0-1 0,1-1 8 15,5-4-12-15,1-3-2 16,1 1-1-16,2 2 0 0,2-1 2 0,1 0-2 16,1 1 1-16,-1 0 0 0,1 3-1 15,-1-1 0-15,-2 3 0 0,2-2 0 16,-3 1 0-16,0-1-1 0,0 0 0 16,0 0 1-16,-3 0-3 0,4 1 8 15,1-2 4-15,-1 0-6 0,5-1 6 0,-1 1-3 16,3 0-3-16,-3-1 3 0,1-2-2 15,-2 1-1-15,1-2 0 0,-1 2-2 16,-1-1 1-16,-2-1-1 0,1 3 0 16,-4 1-2-16,2 0 1 0,-3 2 0 15,3 1-1-15,-3-1 3 0,-1 1-2 0,-2-2 0 16,3 2 1-16,-3 0-1 16,2-2 1-16,1 1-1 0,-1-1 2 0,1-1-1 15,-1 0-5-15,2 0 2 16,-1-1 2-16,0 1-1 0,-1-1 4 0,-1 0 0 15,5 1-2-15,-4-2 0 0,2 1-1 16,1-1 1-16,-3 3 0 0,0-2 0 16,-2 1 1-16,-1 0-1 0,0 0-2 15,-2 1 1-15,2 1 2 0,-5 0-2 16,1-2 2-16,-4 3-2 0,1-1 0 0,-1 0 0 16,-1-2 3-16,0 0-1 0,3-1-1 15,-1-2 2-15,-1 1-2 16,0 0 0-16,0-1 3 0,-1 0-2 15,0 0 0-15,3-1-1 0,-3 1-1 0,-2-1 0 16,2 1 0-16,-4 2-1 0,-2 0 0 16,-4 0 0-16,-1 3 0 0,-4 1-2 15,1 0 2-15,-5 0-2 0,3 0 1 16,-4 0 1-16,-3 1 1 0,1 0 1 16,2-1-2-16,-6 3 1 0,7-2-1 0,-1-1 0 15,-7 1-1-15,-1-1-2 0,1 2-1 16,-6-2 2-16,-1 0 0 0,1 1 3 15,-6-1-1-15,0 0 0 16,6 0-1-16,0 0-1 0,-2 0 2 0,3 0 1 16,-7 0 0-16,0 0 0 0,0 0 1 15,2 0-1-15,-1 0 1 0,1 0-1 16,-1 0-1-16,1 0-6 0,-1 0-8 16,1 0-8-16,-1 0-8 0,1 0-7 15,0 0-3-15,1 4-6 0</inkml:trace>
  <inkml:trace contextRef="#ctx0" brushRef="#br0" timeOffset="13723.578">14919 5926 10 0,'0'0'12'0,"0"0"1"15,0 0-1-15,0 0-6 0,0 0-2 0,0 0 1 16,0 0 0-16,0 0 4 0,0 0 4 16,0 0 2-16,29 1 1 0,1 2 3 15,5-3 5-15,5 0 5 0,4 0 4 16,6 0-4-16,2 0-3 0,8-6-8 16,2 0-2-16,3 0-6 0,1-2-1 0,2 1-5 15,0-1-3-15,2 1 1 0,2-3-4 16,-1 3 4-16,1-3-2 0,5 2 0 15,-3 0 0-15,2 1 0 0,-1-1 0 16,-1 1 1-16,-2 0-1 0,-1 1 0 16,1 0 0-16,-2 0-1 0,-2 2-1 0,-1-2 0 15,-2 1 0-15,-3 0-4 16,-1-1 1-16,-2 0 2 0,-1 1 0 16,-5 0 5-16,-1 0-4 0,-6 2 2 15,-3 0 0-15,-5 0-1 0,-6 2 2 0,-10-2-2 16,0 3 1-16,-4-1 0 0,-6 0 3 15,5-2 0-15,-2-2 3 0,-6 3-1 16,6-5-1-16,-6 3 0 0,1-1 0 16,-1 0 2-16,-6 3 0 0,1 0 0 15,-4 2-1-15,0-2 0 0,0 2-2 0,2 0-1 16,-1-1-5-16,1 1-2 0,-1-1-9 16,-1 1-11-16,0 0-19 15,1 0-8-15,-1 0-6 0,0 0-7 16,-4 4-19-16</inkml:trace>
  <inkml:trace contextRef="#ctx0" brushRef="#br0" timeOffset="14747.3306">18849 4924 141 0,'0'0'27'0,"0"0"-5"15,0 0-5-15,0 0-5 0,0 0-6 16,0 0-4-16,0 0-3 0,0 0-4 16,0 0-1-16,-3-13-1 0,2 12 0 0,1 1 4 15,0-1 1-15,0 1 4 0,0 0 0 16,0 0-1-16,0 0 0 0,0 0 0 15,0 2-1-15,0 3 2 16,4 4-1-16,-1 1 0 0,-1-8 0 0,2 6 0 16,-1-5-1-16,-2 1 2 0,3-1-1 0,-1-1 1 15,0 1 3-15,0 0 0 16,0 0 0-16,-3-3 4 0,0 0 0 16,0 0 4-16,2 2 5 0,-1-2 4 15,0 0 5-15,1 2 3 0,-1-2 3 0,1 0 0 16,-1 0-7-16,4 0-6 0,3-6-8 15,2-5-3-15,5-5-2 0,-1-3-4 16,1-1-1-16,2-3 1 0,0 2 1 16,1-1 0-16,-1 1 0 0,-1 2-4 15,3-2-1-15,-2 2 1 0,1-1 0 0,-1 4 1 16,-7 5 1-16,0-1-2 16,-2 6-2-16,-2-1-2 0,2 1-2 15,-5 2-1-15,0 1-3 0,-3 3-5 16,0-1-9-16,0 1-10 0,1 0-23 0,-1-2-26 15,2 2-37-15,-2 0-1 0</inkml:trace>
  <inkml:trace contextRef="#ctx0" brushRef="#br0" timeOffset="15155.7218">18762 4942 394 0,'0'0'43'0,"0"0"-10"16,0 0-13-16,0 0-9 0,0 0-10 0,0 0-5 15,0 0-4-15,0 0-4 0,0 0-4 16,0 0-4-16,-10 3-2 0,10-1 0 15,0-2 5-15,0 1 9 0,0-1 9 16,0 6 6-16,0-1 2 0,3 6-1 16,4 1-2-16,-1-5-2 0,6 4-2 15,-1-4 0-15,4-1 3 0,4 1 1 16,1-3 0-16,3-3-5 0,2-1-1 16,1 0-1-16,4-1 1 0,2-9 2 15,1 0 1-15,4-3 1 0,0-4-1 0,-1-2 1 16,-3-1-4-16,-2-2-4 0,-4 0 0 15,-3-1-9-15,-2 2-4 0,0-1-3 16,-3 3-8-16,-3 2-22 0,-5 7-14 16,-2-2-24-16</inkml:trace>
  <inkml:trace contextRef="#ctx0" brushRef="#br0" timeOffset="18115.9948">543 6917 306 0,'0'0'57'0,"0"0"-16"0,0 0-16 16,0 0-13-16,0 0-10 0,0 0-4 16,0 0 1-16,0 0 1 0,0 0 0 15,-5-79 5-15,3 61-2 0,1 5 0 16,1 0 8-16,0-7-4 0,0 7 0 0,0-7-2 16,-3-1-4-16,3 1-1 15,-3-6 2-15,0 0-3 0,3 2 1 0,-3 0 0 16,3-1-3-16,0 9 3 0,0-3-2 15,0 7 3-15,0-1 2 0,0 1 4 16,0 5 6-16,0 1 1 0,0 6-1 16,0-1-2-16,0 1-7 0,0-1-1 15,0-1-3-15,0 0-2 0,0 1-1 16,0-1-1-16,0 1-2 0,0 1 0 16,0-2 2-16,-1 2-1 0,1-1 2 0,0 1 3 15,0 0 0-15,0 0 2 0,-2 1-1 16,2 5 2-16,-1 8-1 0,-1 6 1 15,2 1 2-15,-1 8-3 0,-2-2 4 16,0 0-5-16,-1-1-2 0,4 0 1 16,0 0-1-16,0-9-1 0,0 1-2 15,0 0 2-15,0-6-2 0,0 7 1 16,0-9-2-16,7-1 1 0,-4 0-3 16,0-4 1-16,0-1-2 0,-3-4 4 15,4 0-2-15,10 0-5 0,1-4-17 0,5-6-28 16,-4-3-34-16,0-4-38 0,-3 1-41 15</inkml:trace>
  <inkml:trace contextRef="#ctx0" brushRef="#br0" timeOffset="20144.7439">1491 5870 163 0,'0'0'18'16,"0"0"-3"-16,0 0-3 0,0 0-5 16,0 0-8-16,0 0-2 0,0 0-3 0,0 0 1 15,0 0 5-15,0 0 0 0,18-50 1 16,-6 43-1-16,2-1 0 0,-2 3 2 15,4 0 0-15,-9 1 0 0,5 1 0 16,-7 1 1-16,-5 2-3 0,3 0 0 16,3 0 0-16,0 0 2 0,3 0 3 15,-1 3 3-15,-2 3 3 0,3 6-3 16,-5-4-1-16,-1 2-5 0,0 3 3 16,-3-1-3-16,0 6 2 0,0-1 1 15,-3 5 1-15,-6-2 2 0,-4 0-2 0,-3-2 0 16,0 1-5-16,-1-4 0 0,5-3-1 15,1-2-2-15,7-4-2 0,1-2-2 16,1 0-1-16,2-4-4 0,0 0 3 16,0 0-1-16,0 1 2 0,0 6 2 15,0-3 2-15,3 3 0 0,3 0 1 16,5-7 1-16,4 0-2 0,5-3 3 16,2-6-1-16,0-2-1 0,-4-1 1 15,-3 0-2-15,2-2 3 0,-4 0 0 16,0-1 1-16,-3 1-1 0,-1-2 3 0,1 1-2 15,-4 3 0-15,0 0 1 0,-2-2 1 16,2 5 3-16,-3 0 2 0,2 1 4 16,-3 5-2-16,-1-2 2 0,2 3-1 15,-3 2-1-15,0-2 1 0,0 2-2 16,2-2-2-16,-2 1-5 0,1 1-2 0,-1-2 0 16,0 2 1-16,0 0 4 15,0 0 2-15,0 2 1 0,0 8 1 0,-1 7-3 16,-7 3 0-16,0-2-4 15,2 0-1-15,3-4 2 0,0 1-2 0,0-6 2 16,0 2-3-16,-1-1 0 0,4-5-1 16,0 1 0-16,0-6 1 0,0 0 1 15,0 0 2-15,0 2 4 0,0-1 5 16,0 0 6-16,0 1 1 0,0-2-1 16,0 2-6-16,0-2-6 0,6-6-2 0,1-7-1 15,-1-5 0-15,1-1-3 0,0-1 2 16,-1 0-3-16,-3 5-2 0,0 0 5 15,0 4-5-15,-3-1 4 0,4 1 2 16,-4 7-2-16,2-1-1 0,-2 5-2 16,0-1-5-16,0 1-1 0,1 0 2 15,-1-2 0-15,6 2 6 0,-2 5-1 16,5 6 1-16,0 5 0 0,-1 4 4 16,2-1-3-16,-1 3 3 0,-3-2-3 15,4-1-7-15,-6-5 0 0,2 0-2 0,-3-6 1 16,0 2 4-16,1 0-4 0,-2-5-2 15,3 2-7-15,-2-2-20 0,-1-2-12 16,-1 2-21-16,-1-5-34 0,0 0-47 16</inkml:trace>
  <inkml:trace contextRef="#ctx0" brushRef="#br0" timeOffset="20326.2092">1608 5888 247 0,'0'0'66'0,"0"0"-11"0,0 0-23 16,0 0-15-16,0 0-9 0,0 0-4 16,0 0-9-16,79-84 4 0,-40 71 0 15,2-1-2-15,2 2-1 0,-1 0-12 16,4 1-13-16,-2 4-18 0,-4 0-21 0,-1 4-21 16,-3 0-46-16</inkml:trace>
  <inkml:trace contextRef="#ctx0" brushRef="#br0" timeOffset="20756.2654">2075 5800 326 0,'0'0'52'16,"0"0"-13"-16,0 0-14 0,0 0-10 15,0 0-10-15,0 0-5 0,0 0 0 16,0 0-3-16,0 0 0 0,0 0-1 16,43-72 1-16,-17 69 2 0,-1 3 1 0,5 0-1 15,1 3-1-15,-1 5 0 16,-1 1 1-16,-6 0 0 0,0 2-1 16,-4-1 0-16,-6 0-3 0,-6 0 3 15,-1 5 1-15,-3 0 1 0,-3 8 4 0,0-3-4 16,-10 0 6-16,-2-2-3 0,-2-3 1 15,2-6 3-15,1-1 2 0,2-4 2 16,-3-1 3-16,2-1 1 0,-3-2 0 16,3 0 3-16,-3 0 3 0,3 0-2 15,1-6-2-15,-4-3-8 0,6 1-4 0,1-6-8 16,3-2-4-16,3-4 2 0,0-4-5 16,6-1 5-16,7 3 0 15,6 0-3-15,1 3-1 0,-1-1-4 16,4 3-4-16,0 3-7 0,-4 2-10 0,3 2-22 15,-7 3-32-15,0 5-21 0,-2 0-41 16</inkml:trace>
  <inkml:trace contextRef="#ctx0" brushRef="#br0" timeOffset="20929.6608">2555 5892 324 0,'0'0'22'15,"0"0"-26"-15,0 0-31 0,0 0-21 16,0 0-34-16</inkml:trace>
  <inkml:trace contextRef="#ctx0" brushRef="#br0" timeOffset="21539.2084">1790 7106 372 0,'0'0'48'0,"0"0"-12"0,0 0-17 15,0 0-11-15,0 0-5 0,0 0-5 16,0 0 5-16,0 0 0 0,0 0-1 16,84-31 1-16,-47 28-3 0,4 1-3 15,5-1 2-15,2-1 0 0,4-1 1 16,0-2-3-16,-3-1 2 0,3 0-1 16,-3 1 2-16,1-1 7 0,-3 1-5 0,1-3 0 15,0 3-2-15,-6 1-4 0,-1 0-7 16,-6 5-10-16,-3 1 2 0,-3 0 3 15,-5 0 4-15,-9 0 11 16,2 2 0-16,-5-1-9 0,-6 1-9 0,1 1-11 16,0-1-13-16,-4 0-11 0,3-1-7 0,-6 4-18 15</inkml:trace>
  <inkml:trace contextRef="#ctx0" brushRef="#br0" timeOffset="21916.2312">1874 7278 363 0,'0'0'53'0,"0"0"-11"15,0 0-14-15,0 0-12 0,0 0-9 16,0 0-6-16,0 0-2 0,0 0-2 16,0 0 3-16,0 0 1 0,4-1 1 15,19-2-7-15,9 0 3 0,3 0 2 16,1-1 1-16,2 1 3 0,3-2 0 0,0-2-3 16,1-2 0-16,1 2 1 0,1-2-2 15,-1 1-2-15,-7-1-4 0,2 1 5 16,-5 0-4-16,-3 3-5 15,1-2 1-15,-4 2 0 0,-1-2 2 0,0 3 4 16,-1 0-8-16,-5 1-11 0,-1-1-32 16,-6 4-24-16,-1 0-27 0,-1 5-74 15</inkml:trace>
  <inkml:trace contextRef="#ctx0" brushRef="#br0" timeOffset="22696.1351">2940 7597 195 0,'0'0'59'15,"0"0"-4"-15,0 0-8 0,0 0-7 16,0 0-7-16,0 0-5 0,0 0-3 16,0 0-4-16,0 0-9 0,-18-37-5 0,17 36-4 15,-1-1-5-15,1 1-3 0,1 1-2 16,-2-2-2-16,2 2 2 0,0 0 5 15,0 0 1-15,0 11 2 0,5 6-1 16,2 4 0-16,2-3 0 0,-1 0 0 16,2-1-1-16,1-2 1 0,-3-3-2 15,1-1 0-15,0-2 1 0,-2-1-2 16,6 0 2-16,-6-3 0 0,2-1-1 16,-1 0 1-16,-5-3-1 0,3 1 2 15,-3-2 2-15,4 0 1 0,3 0 4 0,5 0 2 16,-2-3 2-16,4-8-3 0,3-4 0 15,1-5-5-15,0-4-1 0,4-5-3 16,1-1 0-16,-1-1-4 0,2 3-2 16,-1-1-4-16,0 2 1 0,0 1-7 15,-3 3-13-15,2 4-4 0,-2 0-7 0,0 3-13 16,0-1-5-16,-1 7-26 16,-6 5-21-16</inkml:trace>
  <inkml:trace contextRef="#ctx0" brushRef="#br0" timeOffset="23095.0983">2983 7758 410 0,'0'0'46'0,"0"0"-7"0,0 0-8 15,0 0-20-15,0 0-8 0,0 0-5 16,0 0-4-16,0 0-2 0,0 0 0 16,0 0 4-16,-16-6 2 0,16 6 4 0,0 0-3 15,3 1-1-15,8 5-3 0,1 2 1 16,2-1 5-16,4 1 2 0,-1-2 4 15,-2-1-1-15,-1-1-1 0,5-2 1 16,-6 0-4-16,7-1-2 0,-1-1 0 16,1 0 0-16,6-6 3 0,-1-5 2 15,8-3-2-15,-1-5-3 0,5-2-9 16,-2-4-1-16,-2-2-3 0,1-1-1 16,-1-6 3-16,3-1-3 0,3 0-15 15,0-3-33-15,3 3-33 0,-4 3-67 0</inkml:trace>
  <inkml:trace contextRef="#ctx0" brushRef="#br0" timeOffset="30112.8491">24835 9240 41 0,'0'0'13'16,"0"0"-3"-16,0 0 1 0,0 0 2 16,0 0-1-16,0 0-1 0,0 0-2 15,0 0-3-15,0 0-3 0,0 0 0 16,-5-13-2-16,5 12 2 0,0 1-1 16,-1-2-1-16,1 2 1 0,0-2-1 0,0 2 1 15,-2 0 2-15,2-1-2 0,0 1 2 16,0 0-2-16,0 0-1 0,0-2 4 15,0 2 1-15,-1 0 2 0,1 0 4 16,0-1 0-16,0 1 1 0,0 0-1 16,0 0-2-16,0 0-1 0,0 0-1 15,0-1-3-15,0 1-1 0,0 0 0 16,0 0-3-16,0 0 0 0,0 0-2 16,0 0-3-16,0 0-3 0,0 0-6 15,-2 0-11-15,2 0-10 0,0 0-3 0,-3 0-2 16,0 9-33-16</inkml:trace>
  <inkml:trace contextRef="#ctx0" brushRef="#br0" timeOffset="32800.1518">23076 10931 11 0,'0'0'15'0,"0"0"0"0,0 0-1 16,0 0 0-16,0 0-2 0,0 0-5 16,0 0-4-16,0 0-3 15,0 0-4-15,-15-8 2 0,15 8-1 16,-1 0 3-16,1 0 0 0,-1 0 2 0,1 0-2 15,0 0 0-15,-2 0 1 0,2 0-1 16,0 0 1-16,0 0 0 0,0 0-2 16,0 0 2-16,0 0 1 0,0 0 0 15,0 0 0-15,0 0-2 0,0 0 1 16,0 1 2-16,0-1-1 0,0 0 2 16,0 0-1-16,0 0-1 0,0 2 0 15,2-2-1-15,-1 0-2 0,0 0 1 16,7 0 0-16,-2 0-2 0,0 0 2 15,0 0 2-15,-1 0-1 0,1 0 1 0,0 0 1 16,-1 0-2-16,1 0-1 0,-2 0 0 16,1-2 1-16,1 2 0 0,-6 0 2 15,4-1-2-15,0-1 0 0,1 0 0 16,5-2-1-16,-6 3 1 0,0-1-1 16,1 1 0-16,-2-2 0 0,1 1 0 0,2 0 0 15,-2 1 0-15,-1-2 4 0,1 0-4 16,-1 0 2-16,5-2-2 15,-6 2 0-15,2 0 1 0,4-4 2 16,-5 4-3-16,3-3 1 0,-1 0 0 0,4-1-1 16,-3 2 1-16,-3 2-1 0,4-2 0 0,-4 1 0 15,0 2 0-15,0-2-1 16,0 2 1-16,1-1 0 0,-1 0 0 16,1-1 0-16,-1 2-1 0,1-1 1 15,-1-1-1-15,2 2 0 0,-1 0-1 0,1 0 1 16,3-2 1-16,1 0 0 0,-2-3 1 15,1 3 3-15,-5 0-3 0,5-1-1 16,-6 4 0-16,1-1-2 0,2 0 2 16,-5 2 1-16,3-3-1 0,2 2 0 15,-2-3-1-15,1 3-2 0,-4 1 2 0,0-2 1 16,0 2-2-16,2 0 2 0,-1 0 0 16,1-2 0-16,-1 2 0 15,1 0 0-15,-1 0-1 0,1-1-3 16,-1 1-1-16,1 0 2 0,4-2-3 0,0 2 1 15,5-2 4-15,-1 0 0 0,1-1 1 16,-2 1 0-16,0-2-3 0,2 1-5 16,-2 0 1-16,0 0-5 0,-5 1 0 15,6-1 1-15,-6 1-3 0,1 1-13 16</inkml:trace>
  <inkml:trace contextRef="#ctx0" brushRef="#br0" timeOffset="34745.2079">23137 10936 0 0,'0'0'6'0,"0"0"-1"16,0 0 0-16,0 0-1 0,0 0 1 15,0 0-1-15,0 0 1 0,0 0-4 16,0 0 2-16,13-19 1 0,-6 13-1 0,5-2 2 15,-4 4-1-15,4-6-1 0,-5 6 1 16,0-1-1-16,3-1 1 0,-2 1 0 16,0 1 2-16,2 0-2 0,-1-1 2 15,0-1-1-15,5 0-1 0,-2-2-1 16,2-2 2-16,-2 3 0 0,1 0-1 0,1-1-1 16,-1 1-1-16,2 1-1 0,-2-2 2 15,1 1-1-15,-5 4 1 16,6-5-1-16,0 3 1 0,0-1 1 15,5 0 2-15,-8 2-1 0,3-3-2 0,2 1 0 16,1 0-1-16,5-2 0 0,-2-1 0 16,2 2-1-16,-3 2-1 0,0-2 0 15,0 1-1-15,-5 1-2 0,1 2 1 16,1 1 1-16,1-2 1 0,5 0 1 16,-2 1 1-16,-8-1-1 0,5 0-1 0,-4 1 2 15,-3 0-1-15,6 1 3 0,-7-2-2 16,0 1 2-16,0 0 4 0,0-2 0 15,2 2 1-15,-2-2 1 0,6-2-4 16,-8 1 1-16,7-1 0 0,-2 0-4 16,0 0 2-16,4-2-5 0,-1 2 1 15,1-3-2-15,1 2 2 0,1 2-1 16,-1 0-1-16,-5 2 0 0,5 1 1 16,-2 0-2-16,1-1-1 0,1 3 2 15,0-2-1-15,1 2 1 0,0-1 1 0,7 1 0 16,-5-2 1-16,1-1-2 0,0 0-2 15,-2-1 3-15,1-1-2 0,-1 0 2 16,-7 3 2-16,3-1-2 0,-2-1 0 16,-4 2 0-16,5-3-1 0,-6 3 1 15,-1 0 1-15,1-2 2 0,-6 4-1 0,4-4 1 16,-3 2-1-16,3-3 0 16,1 0-2-16,-1-2 0 0,-1 2 0 15,2 0-2-15,2-4-2 0,-2 4 1 16,4-4-2-16,0 3 1 0,-4 2 2 0,6-3-2 15,-1 1 3-15,1 0-1 0,4-3 1 16,-1 3 1-16,-2-1 0 0,-3 2 0 16,0 0 0-16,-3 2-3 0,-1-1 0 15,1-1 0-15,-2 1 0 0,2-1-1 16,-2 1 4-16,0 0-1 0,-1-3 2 0,2 2 0 16,-4 0-1-16,3-1 2 0,-1 0-4 15,-2 0 4-15,2-1-1 16,-1 2 0-16,0-3 0 0,1 1 0 15,-2-1 1-15,2 2-1 0,-3-4 1 0,1 2 0 16,-2 0 0-16,1-3-1 0,-2 9 1 16,1-8-1-16,0 5 2 0,-2 0-1 15,2-5 3-15,-2 5 0 0,0-1 0 16,1 4 1-16,-1-3-2 0,0-1-1 16,0 1 0-16,0 2 1 0,0-2 2 0,2 1 1 15,-2 1-1-15,1-1 0 0,-1 5 1 16,0-1 1-16,0 1 1 0,0-3-2 15,2 2-3-15,-2 0 1 0,1 0-3 16,-1-1 1-16,1 0-2 0,-1 1 0 16,2 0 0-16,-2-1 0 0,1 1-1 15,-1-1 0-15,2 0 1 0,-2 0-1 16,1 1 2-16,-1-1 0 0,0 1 0 16,2 0-1-16,-2-1 1 0,0 1 0 15,1-1-2-15,-1 2 2 0,0-1-2 0,0 1 1 16,0-1 1-16,2 1-2 0,-2-2-2 15,0 2 1-15,0-2 1 0,1 2-1 16,-1-1 0-16,0 1 1 0,0-2-1 16,2 2 1-16,-2 0-1 0,0-2 1 15,0 2-2-15,0 0 1 0,0 0-1 0,0 0 0 16,0-1-3-16,0 1-1 16,0 0-2-16,0 0 0 0,0 0 2 15,0 0 4-15,0 0 3 0,0 0 1 16,0 0-1-16,1 0 1 0,-1 0-1 0,2 0 0 15,-2 0 1-15,1 0 0 0,2 6 3 16,-2 0-1-16,1 4 0 0,-1 1 1 16,-1 0-2-16,1 1 1 0,-1 2-2 15,0 6 1-15,0 0-2 0,-2 5 1 16,-1-2-1-16,-3 1-2 0,2-1 1 0,-1-2-1 16,2-4 1-16,0 1 0 15,2-1 1-15,-2-5-1 0,2 6 0 16,-1-7 1-16,1 1-1 0,-1-1-1 15,0-1 1-15,2 2-1 0,-2-7 1 0,1 5 0 16,1-3 0-16,0-1 1 0,0 0-1 16,0-6 0-16,-2 4 0 0,2 2 0 15,0-1-1-15,0 1 1 0,0-6-2 16,-1 0 0-16,1 0 2 0,0 2-1 16,0 3 1-16,0 2 0 0,0-3 0 0,0 2-2 15,0-6 2-15,0 3-1 0,0 2 1 16,1 0 0-16,1 3 3 15,-1-3-3-15,1 0 1 0,0-1-1 0,-2 1-1 16,2-1 1-16,-2 1 0 0,1 1 0 16,-1-6 0-16,0 5 0 0,0 0 1 0,0 0-1 15,2 1 0-15,-2-6 2 16,0 0-2-16,0 0 1 0,0 2-2 16,1 0 3-16,-1-1-2 0,0 0 1 15,0 2 0-15,0-3 0 0,0 2-1 0,0 4-1 16,0 0 1-16,0-2-1 0,-3 6-1 15,2-6 1-15,-5 4-1 0,3-1 1 16,0-4 1-16,2 2-2 0,-3-2 2 16,1 0 0-16,0 0-1 0,0 0 0 15,3-3-1-15,-5 2 0 0,1-1-1 16,0 1 0-16,1 1 1 0,3-3 1 16,-1 0 2-16,1 0-1 0,-2 0 0 15,1 2-4-15,-1-2-1 0,1 0-7 16,-1 0-10-16,1 0-14 0,-4 0-13 0,1 0-7 15,-1-4-23-15</inkml:trace>
  <inkml:trace contextRef="#ctx0" brushRef="#br0" timeOffset="37021.1653">24771 10608 3 0,'0'0'8'0,"0"0"1"16,0 0 0-16,0 0-1 15,0 0 2-15,0 0-2 0,0 0-1 16,0 0 0-16,0 0-1 0,0 0 0 0,-13 0-2 15,11 0-1-15,1 0-2 0,-5 0 1 16,-1 0-2-16,-2 0 1 0,0 2 0 16,2 1 0-16,-3 0 0 0,3 2 3 15,-2-2-4-15,-1 1 2 0,3-1 1 16,3-1-1-16,-7 1 0 0,7-2 3 0,-3 1 1 16,-3 0 4-16,5-1 0 0,1 0 0 15,-7 2-3-15,5-3-2 16,0 0-4-16,-4 0 0 0,3 0 1 15,-5 2-1-15,2 0-1 0,-1-1 0 0,0 1 0 16,2-1 1-16,0 0 0 0,-2 2-1 16,3 1 2-16,-4-1-2 0,-4 1 0 15,0 0 1-15,-3 1-1 0,5 0 0 16,1-2 3-16,3 0 0 0,-2-1 3 16,1 0 6-16,-1 1 0 0,2-2 1 0,0 0-2 15,-1 1-5-15,0-1-3 0,1 1-2 16,-1-1-1-16,-1 0 0 15,2 2 0-15,-7 2-1 0,6-1 0 16,-4 0 1-16,6 0 0 0,-2 1 0 0,-4 1 1 16,6-1-1-16,-7 2 0 0,7-4 1 0,-1 1-1 15,-4 3 1-15,5-2 1 16,-6 2-1-16,3-1-1 0,3-1 1 16,-5 2-1-16,1 0 1 0,4-3 0 15,-5 1 0-15,0 2 1 0,5-3-2 0,-5 3 1 16,1-2-1-16,3-1 0 0,-3 2 1 15,3-1 0-15,6-4 0 0,-5 3 2 16,5-1-3-16,-5 0 0 0,-2 2 0 16,2 0 0-16,0-3-1 0,1 3 1 15,-4 2 0-15,2 3 1 0,-6 2-1 0,3-1 0 16,-2-1 1-16,2 1-1 0,2-3 0 16,-1-1 0-16,0 1 0 15,3-2 0-15,-5 1 0 0,4 1 0 16,2-4 1-16,-4 4 0 0,5-3 2 0,-3-1-2 15,1 1 1-15,0-2-1 0,1 1 0 16,2-2 1-16,-1 1-1 0,2-2 0 16,1 1-1-16,-5 3 0 0,4-4 0 15,-4 3-1-15,0 1 1 0,0 0 0 16,-3 2-1-16,4-1 2 0,-3 2-2 0,-2 1 1 16,1-1 0-16,-1 1 0 15,2-2 0-15,5-2 0 0,-3 1 0 0,2-1 0 16,4-3 0-16,-4 3 1 15,4-2-1-15,-2 0-1 0,-3 2-1 0,5-3 2 16,0 2-1-16,0-1 0 0,3-3 1 16,-4 1-2-16,1 3 2 0,0-2 0 15,0 1 0-15,-1-1 0 0,0 1 0 16,1-1 0-16,-5 2 0 0,5-1 0 16,1-2 2-16,-6 6-1 0,5-4 2 0,-1 0-3 15,-3 1 0-15,4-1 0 0,-6 4 0 16,2-2 1-16,-1 0-1 0,-1 1 0 15,4-3 0-15,-2 1-3 0,4 0 5 16,-2-1-2-16,2 0 0 0,-2-2 2 16,2 2-2-16,0-1 2 0,0 1-2 15,3-3-1-15,-1 0 1 0,1 0-1 16,-4 3 0-16,-2 0 2 0,3 0-2 16,-3 1 0-16,3-1 1 0,1 1-2 15,-6 2 2-15,5-3-1 0,-5 3 1 0,1 0 1 16,-2-2-1-16,1 2 0 0,0-1 0 15,1 1 2-15,4-5-2 0,-5 4 1 16,6-2-1-16,-3-1 0 0,1 1 1 16,0-1-2-16,-1-1 1 0,1 0 1 15,1 2-2-15,3-3 2 0,-4 2-2 0,1 1 2 16,-3-1-1-16,3 0 0 16,3-2 0-16,-4 2 0 0,1 1 0 15,0-2-1-15,0 3 2 0,-1-3-1 16,1 2 0-16,0 1 0 0,-1-2-1 0,1 1 1 15,0 0-1-15,0 1 1 0,0-2 0 16,0 2 0-16,0-2 0 0,0 1 0 16,0 1 0-16,3-4 0 0,-1 0 1 15,1 0-2-15,-1 1 2 0,-1 1-2 16,1-1 1-16,-2 0 0 0,2 1 0 0,-1-1 1 16,1 1-1-16,-1 0 0 0,1-1 0 15,-4 4 0-15,2 0 0 16,0-3 0-16,-2 6 0 0,2-5 0 15,-1 0 1-15,2 1 0 0,2-4-1 0,-1 0-1 16,1 0 1-16,-2 3 0 0,1-2 0 16,-1 0 1-16,-1 4-1 0,-1-1 0 15,1-1 0-15,2 2 0 0,-2-2 0 16,0 0 0-16,0 0 0 0,0-1 0 16,3-2 0-16,-1 0-1 0,1 0 1 0,-2 2 0 15,1-2 0-15,1 2 0 0,-1-2 0 16,1 1-1-16,-2-1 1 0,2 2-1 15,-1-2 1-15,1 0 1 16,0 2-1-16,-2-2 1 0,2 0 0 0,0 1 2 16,0-1-2-16,-1 0 2 0,1 1 1 15,0-1-1-15,0 0 3 0,0 0 3 16,0 0 2-16,0 2 2 0,0-2 0 16,0 0-1-16,0 0 1 0,0 0-2 15,0 0-1-15,0 2-5 0,0-2-2 0,0 0-5 16,0 0 1-16,0 0 0 0,0 0 3 15,0-2 2-15,0 0-2 0,0 2 0 16,0-1 0-16,0 0-1 0,0 1-1 16,0-2-1-16,0 0-1 0,0 1 2 15,0-1 0-15,0 0-1 0,0 1 1 0,0 0-1 16,0 0 2-16,0-1-1 16,0 0 0-16,0 1 3 0,0 0-2 15,0-1-1-15,0 0 2 0,0 1-2 16,0-1 0-16,0 0 2 0,0 1-1 0,0-1-1 15,-2 1 0-15,2 0-1 0,-1-5 2 16,-1 0 1-16,1 1-2 0,1 0 2 16,-2-1-1-16,2 0 1 0,-1 0 2 15,1-4 0-15,0 3 0 0,0-3-1 16,0-2-2-16,0-1 0 0,0 3-1 0,0-4-1 16,0-4 0-16,4 0 1 0,1-5-1 15,-1 2-1-15,0 0-3 16,2-1 2-16,-2 0-3 0,1-3 5 15,-1 2-1-15,0 2-1 0,-1 6 3 0,0-3 0 16,0 1-1-16,-1 5-3 0,2-9 1 16,-3 12 0-16,2-4-2 0,-1 1 3 15,0 2-3-15,0-1-1 0,1-1-1 16,1-3-1-16,-1 4 2 0,2-3 1 16,-1 5 2-16,-3 5-2 0,3-4 2 0,-2 4-1 15,-1-1 0-15,1 2-3 0,-2 3-4 16,0-1-5-16,0 1-4 0,0 0-2 15,1-2-2-15,-1 2-2 16,0 0-8-16,0 0-9 0,0 0-13 0,0 0-14 16</inkml:trace>
  <inkml:trace contextRef="#ctx0" brushRef="#br0" timeOffset="38699.231">23429 10806 9 0,'0'0'7'0,"0"0"0"0,0 0-2 16,0 0-2-16,0 0 1 0,0 0-1 15,0 0 0-15,0 0-2 0,0 0 0 16,0 0-1-16,-6-6 0 0,6 6 2 16,0 0-2-16,0 0 2 0,0 0 0 15,0 0-3-15,0 0 3 0,0 0 2 16,0 0 1-16,0 0 0 0,0 0 1 16,0 0-1-16,0 0 2 0,0 0-1 15,0 0-1-15,0 0 1 0,0 0-2 16,0 0-1-16,0 0 1 0,0 0-2 0,0 0 2 15,0 0-1-15,0 0 0 0,0 0 0 16,0 0 0-16,0 0 1 0,0 0 0 16,0 0 1-16,0 0 2 0,0 1-1 15,-3 2-2-15,-1 7 1 0,-2 2-3 16,0-5 0-16,-1 7 0 0,-1-3-3 0,0 2 2 16,1 1 0-16,0-2 0 0,-3-1 2 15,4-1-1-15,-3 2-1 16,0-1 3-16,2-3-2 0,-1 4 2 15,2-6 1-15,-2 1-3 0,-1 4 2 0,0 0 0 16,-3 1 0-16,4 0 2 0,-3-3-3 16,6-3 0-16,-3 2-3 0,0-3 0 15,2 3 1-15,-3 3-1 0,2 0 1 16,-4 2 0-16,0 3-1 0,2-3 1 16,-2 2 1-16,2 0-2 0,1 0 0 0,2-4 0 15,-1 2 1-15,2-6-1 16,4-3 0-16,-3 4 0 0,2-4-3 0,1 1 6 15,-4 4-4-15,4-4 3 16,-1 0-2-16,-1 5 1 0,2-5-1 0,-2-1 0 16,0 5-1-16,2-4 1 0,-2 5 0 15,0 0 0-15,-1 0 1 0,-1 5 0 16,1 0-1-16,-1-1 1 0,0 2-2 16,1 0 1-16,1 1-2 0,-2 0-3 15,4-3 2-15,-1-2-2 0,1-8 4 0,1 6 0 16,0-4-3-16,0 1-2 0,0-1-1 15,0-6 2-15,-2 0 3 0,2 0 1 16,0 1 2-16,0 1 2 0,0-1 1 16,0 0 1-16,0-1-2 0,2 0-2 15,-1 2-1-15,1-2-4 0,-1 0-7 0,1 0-7 16,-1 1-9-16,1-1-4 16,-1 0-3-16,1 0-9 0</inkml:trace>
  <inkml:trace contextRef="#ctx0" brushRef="#br0" timeOffset="39005.334">23358 10917 175 0,'0'0'21'0,"0"0"-12"15,0 0-13-15,0 0-2 0,0 0 0 16,0 0-1-16,0 0-4 0,0 0-6 15,0 0-5-15,-20 82-10 0,12-55-17 16</inkml:trace>
  <inkml:trace contextRef="#ctx0" brushRef="#br0" timeOffset="40299.7316">24986 9549 5 0,'0'0'7'0,"0"0"0"0,0 0 0 0,0 0 2 16,0 0-1-16,0 0 3 0,0 0 1 15,0 0 1-15,0 0 1 0,-7-3 1 16,7 3-1-16,-1-2-6 15,1 2-2-15,-2 0-4 0,2-1-3 0,-1 1 2 16,1 0-2-16,-2-1 1 0,1-1 0 16,-1 0-1-16,1 1 1 0,-1-1 0 15,1 1 0-15,-1-1 0 0,1 1 1 16,-2-1 0-16,2 1 0 0,0-1-1 16,1 1 2-16,-2-2-2 0,2 3 0 0,-1 0 0 15,1-2-3-15,-2 2 0 0,2-1-4 16,-1 1-3-16,1 0 3 0,0 0 3 15,0 0 2-15,-2 0 2 0,2 0 0 16,0 0 0-16,0 0 1 0,0 0 0 16,0 7-1-16,0-1 0 0,0 0 1 15,0 0-1-15,0-6 2 0,0 0-2 16,0 0-2-16,-1 6 1 0,1 1-2 16,0-2-2-16,0 2-2 0,0-7 1 15,0 0 1-15,0 0 2 0,-2 1-1 0,2 1 2 16,-4 2 0-16,-1-1 1 0,-4 2 1 15,1 0 0-15,2-4 0 0,-5 1 1 16,4-2 2-16,1 0-1 0,-6 0 2 16,6 0-1-16,-1 0 1 0,-4 0 1 15,6 0-1-15,1-2 5 0,0 1-2 0,4 1 4 16,-2-2-1-16,2 2-1 0,-1 0-2 16,1-2-3-16,-3 1-1 15,3-2-1-15,8-3 1 0,6 0-7 16,6-1 0-16,0 2 1 0,3-2-1 0,2 1 9 15,2 0-4-15,1-1 2 0,1-2-5 16,1 2-1-16,-3 0-3 0,0-1-5 16,-3 1-3-16,-1-1-15 0,-1 1 6 15,-3 1 2-15,-5 1 2 0,2 2 10 16</inkml:trace>
  <inkml:trace contextRef="#ctx0" brushRef="#br0" timeOffset="40936.7257">24829 10315 215 0,'0'0'27'0,"0"0"-10"15,0 0-9-15,0 0-9 0,0 0-10 0,0 0 4 16,0 0 1-16,0 0 5 0,0 0 5 16,0 0-5-16,73-25-9 0,-39 20-8 15,3-1-3-15,2 0-9 0,3 0-5 16,-3 1-13-16,0 1-31 0</inkml:trace>
  <inkml:trace contextRef="#ctx0" brushRef="#br0" timeOffset="41663.5304">25061 9647 113 0,'0'0'31'0,"0"0"-7"15,0 0-8-15,0 0-5 0,0 0 0 16,9-85-1-16,-7 83 1 0,-1-3 0 16,1 0-7-16,-1 1-4 0,1 1-2 0,-2 3-1 15,0-1 4-15,0 2 3 16,1 13 2-16,-1 5-1 0,1 10 0 16,-1 0-5-16,0 1-1 0,0 2-2 15,-2 3 2-15,-3 0 1 0,2 3 4 0,-1 0-3 16,1-2-4-16,1-1 1 0,1-3-2 15,1-3 0-15,0-3 1 0,0-3-2 16,3-7-6-16,1 0-7 0,-1-6-7 16,0 1-6-16,2 1-4 0,-4-1-8 15,2-2-19-15</inkml:trace>
  <inkml:trace contextRef="#ctx0" brushRef="#br0" timeOffset="42739.0194">25304 10029 76 0,'0'0'25'0,"0"0"0"0,0 0 0 0,0 0-6 15,0 0-6-15,0 0-7 0,0 0-6 16,0 0-2-16,0 0 4 0,-3-11 3 15,3 0 0-15,0-1 3 16,0 0-1-16,0-4 3 0,2 4 7 0,1-7 1 16,-2 2-2-16,1-1-6 0,-1 2-7 15,2-3 1-15,-1 3-2 0,-1 3 4 16,0-5 2-16,-1 7 3 0,0 6 1 16,2-6 2-16,-2 6 1 0,0-1 1 15,1 1-1-15,-1 5-3 0,0-1-4 0,0 1-5 16,0-1-6-16,2 0-5 0,-2-1-4 15,0 2 3-15,0 0 2 0,0 0 6 16,0 0 3-16,0 12 1 0,0 0 1 16,0 8-3-16,0 0-1 0,0 1-3 15,0-2-2-15,0 1 2 0,0 0 1 0,0-2 1 16,1 5-2-16,2-8 1 16,3 0 0-16,1-2-3 0,-1-5-3 15,4 3-4-15,3-3-4 0,-4-4-8 16,5 1-13-16,4-4-10 0,-1-1-15 0,-3 0-21 15</inkml:trace>
  <inkml:trace contextRef="#ctx0" brushRef="#br0" timeOffset="42977.0209">25504 10017 312 0,'0'0'11'15,"0"0"-32"-15,0 0-46 0,0 0-67 16</inkml:trace>
  <inkml:trace contextRef="#ctx0" brushRef="#br0" timeOffset="52483.3037">27014 5199 132 0,'0'0'33'0,"0"0"-8"16,0 0-1-16,0 0-6 0,0 0 1 16,0 0-3-16,0 0-2 15,0 0-3-15,0 0-3 0,0 0-1 16,-13-35-2-16,13 33-3 0,0 1-2 0,-2-1-4 15,2 2 1-15,0-2-3 0,0 2-1 16,0-1 1-16,0 1-1 0,0 0 5 16,0 0 2-16,0 0 3 0,0 0 1 15,0 6-1-15,2 3 2 0,2 1-1 16,0-3-2-16,1 1 0 0,-4-5 1 0,4 4-1 16,-2-4 1-16,1 0 2 0,-2 1 3 15,-2-4 5-15,6 0 2 0,5 0 0 16,6-4-1-16,3-5-5 0,2-2-2 15,-1-2-6-15,0-2 4 0,-1 0-3 16,0 0 2-16,-4-1 1 0,1 1-2 16,1-1-2-16,-1 0-2 0,2 0 0 15,-2 2-2-15,1-2 1 0,-7 5 3 16,2 2-1-16,-7 4 1 0,-3 2-5 16,1-1-1-16,-4 4-8 0,0 0-7 0,0 0-12 15,2 0-3-15,-1 0-8 0,1 0-12 16,-2 0-9-16,0 0-28 0</inkml:trace>
  <inkml:trace contextRef="#ctx0" brushRef="#br0" timeOffset="52955.9606">26944 5270 194 0,'0'0'48'0,"0"0"-8"0,0 0-13 15,0 0-6-15,0 0-8 0,0 0-7 16,0 0-6-16,0 0-3 0,0 0-3 0,0 0-1 15,-1-16-3-15,1 15 1 0,0 1 3 16,0 0 3-16,0 0 5 0,0 0 1 16,0 0 2-16,1 0 1 0,5 6-3 15,0 1 3-15,0-3 1 0,2 2-2 16,-5-4-2-16,6 1 1 0,-3-2-1 0,8 1 4 16,5-2 1-16,3 0-1 0,4 0-1 15,-3-6-4-15,-7 2 0 16,-1 0 1-16,-4 1-1 0,-7 2 3 15,3-2 1-15,-1 1 5 0,-2 0-1 0,1 1 7 16,-2-4 0-16,4-2-9 0,4-5-3 16,4-4-7-16,1-2-2 0,1 0-1 15,5-2 1-15,1 0-3 0,-3 1-1 16,2-1-7-16,-2 3-5 0,-2 1-16 16,-4 5-31-16,-2 0-35 0,-4 7-70 0</inkml:trace>
  <inkml:trace contextRef="#ctx0" brushRef="#br0" timeOffset="56883.2869">22470 5953 84 0,'0'0'19'15,"0"0"-6"-15,0 0-6 0,0 0-4 0,0 0-4 16,0 0-1-16,0 0 1 0,0 0-1 16,0 0 2-16,0 0 0 15,-8-11-1-15,8 11 0 0,0 0 0 16,0 0 1-16,0 0-1 0,0 5 2 0,0 0 1 15,0 5 1-15,3 4-1 0,0-5 0 16,3 6 0-16,0-1-2 0,0-1 0 16,0 1 0-16,1-1 1 0,-3 1-4 15,-1-4 1-15,3 5 1 0,-2 0-2 16,-1 0 5-16,2 0-1 0,-2 0-1 0,-1-4-1 16,-2-5-1-16,2 7-5 0,-2-8-2 15,0 7 0-15,0 1 1 16,0-4 3-16,-2 2 4 0,-3-4 0 15,-3 5 1-15,3-4-8 0,-4 0-3 0,2-1-6 16,4-5-9-16</inkml:trace>
  <inkml:trace contextRef="#ctx0" brushRef="#br0" timeOffset="60080.1066">4582 7664 30 0,'0'0'17'0,"0"0"3"0,0 0 1 15,0 0 1-15,0 0-3 0,0 0-3 16,0 0 0-16,0 0-4 0,0 0-1 16,-13-15-3-16,12 13-2 0,-2 2-5 15,3-1-2-15,0 1-2 0,0-2 1 16,-3 2-1-16,3 0 5 0,0 0-2 0,0 0 1 16,0 0-1-16,0 0 0 15,0 0-1-15,0 5-1 0,0-1 1 0,3 7 2 16,0-1 2-16,1-2-1 15,3 4 2-15,-4-3-2 0,6 3-1 0,-6-3 0 16,1-2 2-16,-1 0-1 0,-1-3-1 16,2 0 2-16,-3-1-2 0,2 0-1 15,-3-1 1-15,3 3 1 0,-3-5 3 16,4 2 1-16,1 0 2 0,-1-1 1 16,6-1-2-16,0 0-1 0,2-8-4 0,7-2 0 15,-5-4-1-15,-1-1 1 16,2 0 1-16,-4-2 1 0,4 1 0 0,-5-2 0 15,4-2-2-15,-1-4 1 16,0 2-2-16,2-1 1 0,-1 2-1 0,-1 2-2 16,-4 6 0-16,1 2 0 0,-4 3 1 15,-3 6 0-15,1-6 0 0,-1 5-4 16,1 0-3-16,-1 0-6 0,-3 3-10 16,0 0-13-16,0 0-23 0,3 0-15 15</inkml:trace>
  <inkml:trace contextRef="#ctx0" brushRef="#br0" timeOffset="60502.8537">4569 7720 214 0,'0'0'32'16,"0"0"-13"-16,0 0-11 0,0 0-6 0,0 0-3 16,0 0 1-16,0 0-1 0,0 0 3 15,0 0 1-15,0 0-2 0,-4 1 0 16,4 10 0-16,7 1-1 0,-1-3 1 15,1 3 1-15,3-1-1 0,-4-5 1 16,4 5-1-16,-3-7 0 0,1 1 3 16,-1-1 1-16,3-1 2 0,-1 1 2 15,1-4-1-15,6 0-2 0,-2-2-1 16,5-5-2-16,-2-1 1 0,-2-3-1 16,2 0 2-16,-4-5-3 0,7 0-1 0,-4-5-2 15,3 2 0-15,3-4-3 0,-2-2 2 16,2 3-10-16,-3 1-12 0,-1 2-11 15,-2 4-22-15,-6 3-10 0,-1 4-31 16</inkml:trace>
  <inkml:trace contextRef="#ctx0" brushRef="#br0" timeOffset="61608.1068">5782 9281 39 0,'0'0'14'0,"0"0"-4"0,106 1 0 0,-60-1 1 16,1 0-3-16,3 0-1 0,8 0-3 16,3-1-2-16,5-1 1 0,4-1 0 15,5-2-1-15,0 2-1 0,2-1 2 0,4 0-6 16,-2 0 5-16,2-1-1 16,2 4-1-16,0-2 0 0,0 1-1 15,1 1-1-15,-2 1 2 0,-2-2-1 16,5 2 2-16,-4-2-1 0,6 2 2 0,-3-1-1 15,1 0 2-15,2 0 2 0,-2-3 0 16,1 3 1-16,0-2 0 0,1 0 0 16,3-1 1-16,-2 1-1 0,0 1 0 15,-1-1 0-15,-3 1-2 0,-2 1 3 16,5 0-2-16,-3 1-1 0,1 0 1 0,0 0-2 16,1 4-1-16,-1-3 3 0,-1 1-2 15,3-2 0-15,2 0-1 16,2 0 2-16,2-3-2 0,2-5 2 15,1-1-3-15,-1-1 1 0,1-3 1 0,-2-1 0 16,0 2 1-16,-3-1-1 0,0 2 1 16,2 0 1-16,-2 1-3 0,-2 0 2 15,4 2-2-15,-2-3 0 0,3 2 1 16,0-1-1-16,0-2 1 0,0 2 1 16,1-1 1-16,-5 1-3 0,1-1 0 0,-3-1 0 15,-1 1-2-15,-3 2 2 0,-3 0 0 16,-2 0-1-16,-3 1 1 0,-3 1-1 15,-3 1 0-15,-4 0-2 16,-2 0 1-16,-2 1-1 0,-4 0 1 0,1 1-2 16,-2-1 2-16,-1 0 0 0,-1 0 0 15,-3-3 0-15,0-1 0 0,0 0 2 16,-3-2-2-16,-4 1 0 0,0-1 0 16,-3 1 0-16,-6 0-3 0,-4 3 0 15,-12 0-4-15,-7 4-5 0,-7 3-10 0,-6 0-13 16,0 0-20-16,0 0-12 0</inkml:trace>
  <inkml:trace contextRef="#ctx0" brushRef="#br0" timeOffset="62244.5706">8329 9353 11 0,'0'0'19'0,"0"0"0"15,0 0-4-15,85-4 1 0,-54 4-1 16,-2 0 1-16,1 2-3 0,5 2-2 15,-2-1 2-15,10-1 6 0,1-1 9 16,3-1 2-16,7 0 0 0,7 0-5 16,8-8-4-16,11-2-2 0,9-4-2 15,10-3-2-15,6-2-4 0,8-3-6 16,6-2-3-16,5 1-2 0,3-1 0 16,5 3 1-16,-4-1 1 0,0 5-2 15,-4 1 1-15,-4 4 0 0,-3 0-1 0,-5 2 1 16,-4 2 1-16,-4 0-2 0,-3 1 1 15,-4-2 0-15,-4 1-1 0,-5 0 1 16,-7-3 0-16,-6 2-1 0,-4-1 0 16,-7-1 0-16,-8 2 0 0,-4 0 0 15,-10 0-1-15,-4 3 1 0,-8-1-1 0,-11 4 1 16,-8 1 1-16,-6 2-1 16,-5 0 0-16,0-2 0 0,0 2 0 15,1 0-2-15,1-1-4 0,-2 1-4 16,1 0-13-16,-1-2-12 0,0 2-28 0,0 0-31 15,-3 0-54-15</inkml:trace>
  <inkml:trace contextRef="#ctx0" brushRef="#br0" timeOffset="63107.6496">8633 7577 225 0,'0'0'54'0,"0"0"-6"0,0 0-9 15,0 0-7-15,0 0-6 0,0 0-2 16,0 0-6-16,-65-79-4 15,62 76-5-15,3 3-3 0,-2-1-6 0,2 1 0 16,-1 0-6-16,-1-2 0 0,2 2 1 16,-1 0 2-16,1 0 4 0,0 2-1 15,0 11 0-15,6 4 0 0,1 6-3 16,4-3 3-16,0-1 0 0,-4-2 2 16,4 0-1-16,-5-5 0 0,0-3-3 0,1-1-1 15,-4-5 1-15,6 1 0 0,-5-2 3 16,-1-1 2-16,1 2 3 0,2-3 3 15,4 0-1-15,8-6 2 16,2-6-1-16,-1-6-5 0,-2-5 1 0,6-3-3 16,-4-4-2-16,4-2 0 0,3 0 0 15,-3 0-1-15,2 3 0 0,1 3-2 16,0 2 3-16,-3 3-3 0,-3 4-1 16,-4 7-3-16,-4 1-10 0,-2 4-7 15,-7 2-12-15,1 2-13 0,-4 1-12 0,3 0-13 16,0 0-26-16,3 2-19 0</inkml:trace>
  <inkml:trace contextRef="#ctx0" brushRef="#br0" timeOffset="63528.3061">8498 7669 321 0,'0'0'59'0,"0"0"-10"0,0 0-9 0,0 0-8 16,0 0-17-16,0 0-7 0,0 0-7 15,0 0-6-15,0 0 1 0,0 0 0 16,-7-25 2-16,7 25 1 15,0 0-1-15,0 0 0 0,6 7 0 0,1 3 1 16,3 0 2-16,3 4 0 0,2-3 0 16,0-3 0-16,-3-1 0 0,2-3 1 15,-5 0 1-15,4-4 0 0,6 0-2 16,0 0 1-16,4-8 0 0,-1-4 1 16,-1-2 0-16,2-4-1 0,1-3-1 0,3-5-2 15,-1-2 2-15,6 0-1 0,-3-3-1 16,1 4-2-16,-2-1 0 0,-4 4-2 15,2 2 2-15,-5 0 0 0,-3 2-5 16,-2 4-12-16,-4 3-17 0,-5 8-41 16,-4 2-50-16,-3 3-52 0</inkml:trace>
  <inkml:trace contextRef="#ctx0" brushRef="#br0" timeOffset="75755.9053">15567 8158 179 0,'0'0'34'0,"0"0"7"16,0 0 0-16,0 0 1 0,0 0-7 16,0 0-7-16,0 0-3 15,0 0-8-15,0 0-8 0,-39-68-8 16,39 68-7-16,0 0-3 0,-2 0 2 0,2 0 0 15,0 11 5-15,0 9-6 0,0 7 1 16,2 3 0-16,1 4 2 0,-2 1 3 16,2 0 0-16,1 0-1 0,-3-3 0 15,1-2-1-15,-1-9-1 0,1-1 3 16,-2-8 0-16,0-6 2 0,1 0 4 0,-1-6 3 16,0 0 8-16,0 0 4 0,0 2 2 15,0-1-1-15,0-1-2 0,2 0-4 16,-2 0 1-16,0-1-2 15,1-14-6-15,1-5-2 0,2-6-4 0,0 1-2 16,4 2 0-16,0-1 1 0,1 3-2 16,0 3 1-16,-1 6-2 0,1 1-4 15,-2 5-5-15,1 1 1 0,1 1 2 16,3 1 2-16,5 1 3 0,-1 2 1 16,7 0 1-16,-1 0 1 0,-3 4-3 0,1 0 2 15,-2 2-3-15,-3 2 1 0,-4-1 3 16,0 3-1-16,-4 0 4 0,-2-2 0 15,1 5 1-15,-5-4-1 16,-1 2 3-16,0 6-2 0,-7-2 1 0,-5 3 3 16,-1-2-1-16,4-6 1 0,-1-3 4 0,3-2 1 15,3-3 1-15,1 1 1 16,-4-3-2-16,-4 0-4 0,-4-7 2 16,-4-1-4-16,7-2 0 0,2 0 1 15,4-4-1-15,1 3 3 0,0-6 0 0,4-2 0 16,1-1-2-16,0-4-3 0,0 0-4 15,4 1 1-15,5 3-3 0,1 3 2 16,0 2-2-16,3 5 0 0,-3 2-1 16,3 4-1-16,5 1 0 0,2 3-1 15,3 0 0-15,2 7-1 0,-2 4 2 16,-2 4 2-16,0 2 0 0,-1 3-1 16,-4 0 0-16,0 3-1 0,-8 2 1 15,1-1-2-15,-6 2 1 0,-3 1-3 16,0 0 0-16,-7 1-8 0,-2-2-19 0,-1-1-24 15,0 0-41-15,1-6-38 0,2-3-46 16</inkml:trace>
  <inkml:trace contextRef="#ctx0" brushRef="#br0" timeOffset="76237.9593">16162 8231 312 0,'0'0'53'0,"0"0"-3"16,0 0-8-16,0 0-9 0,0 0-8 16,0 0-9-16,0 0-2 0,0 0-5 0,0 0-4 15,0 0-2-15,6-53-3 0,-10 52-1 16,-8 1 1-16,-2 1-2 0,2 11 0 15,-4 4 0-15,5 2 0 16,-1 1 2-16,5 3 0 0,3-1-1 0,-1-4-1 16,4 1-1-16,1 0 0 0,0 2 2 15,0 3 0-15,6-5 0 0,1-3 0 16,0-4 0-16,5-2 0 0,1-2 0 16,-3-5 0-16,6 1 1 0,1-3-1 15,-2 0 2-15,5-8-1 0,-3 0 1 0,0-4 1 16,0-6-1-16,0-3 1 0,0-2 0 15,-4-1 6-15,2-2-2 0,-7 1-1 16,-2-3 2-16,-5 2-4 0,-1-1 0 16,0 3 4-16,-7 3 0 0,-6 3 0 15,0 2-2-15,-4 4 0 0,-1 3-3 0,3 3-3 16,-3 4-1-16,2 2-4 0,2 0 0 16,-5 10-5-16,6 1 0 15,2 6-4-15,2 5-7 0,4 2-32 16,4 3-33-16,1-6-34 0,0 1-33 0</inkml:trace>
  <inkml:trace contextRef="#ctx0" brushRef="#br0" timeOffset="76499.1465">16540 7984 413 0,'0'0'56'0,"0"0"3"15,0 0-15-15,0 0-6 0,0 0-10 0,0 0-13 16,0 0-5-16,0 0-6 0,0 0-8 16,-35-73-3-16,32 73 1 0,-1 8 2 15,-1 12 3-15,-2 8 0 0,4 6 0 16,2 7-2-16,1 1 1 0,0 5-3 16,4 2-1-16,3-1-1 0,2-2-1 0,0-3-3 15,-2-7-7-15,3-6-8 0,-1-4-12 16,-2-6-19-16,-2-5-23 0,0-8-18 15,-4 3-17-15,1-4 0 16</inkml:trace>
  <inkml:trace contextRef="#ctx0" brushRef="#br0" timeOffset="76746.107">16372 8333 278 0,'0'0'75'0,"0"0"-15"0,0 0-28 16,0 0-15-16,0 0-10 0,30-80-8 15,-11 65 1-15,6 1 0 0,1 2 1 16,1 4-1-16,1 4-2 0,-1 2 0 16,-1 2-1-16,-1 0-3 0,-2 8-1 15,-3 6-1-15,-1 2 0 0,-2 4 4 0,-2 6 4 16,1-1 1-16,-3 3 2 16,-2-1-2-16,-2-2-5 0,-3-8-3 15,-2 1-3-15,-4-1-4 0,0-5-6 16,0 6-9-16,0-8-21 0,-4-2-25 0,-1 1-13 15,2-6-40-15</inkml:trace>
  <inkml:trace contextRef="#ctx0" brushRef="#br0" timeOffset="76884.4098">16640 8130 368 0,'0'0'70'0,"0"0"-17"0,0 0-3 15,-41-81-19-15,37 72-15 16,2 5-8-16,1-1-6 0,1 5-8 0,-2-2-18 15,2 2-20-15,0 0-22 0,0 0-48 16,2 0-36-16</inkml:trace>
  <inkml:trace contextRef="#ctx0" brushRef="#br0" timeOffset="77495.7502">17085 8160 402 0,'0'0'27'0,"0"0"-11"0,0 0-11 15,0 0-4-15,-93 46 1 0,78-25-2 16,3 3 0-16,3 0-1 0,2-1-1 16,4 1 1-16,3-1-1 0,0-3-6 15,0-5-4-15,5-1-5 0,3-2-5 0,-4-4-1 16,1-1 1-16,-2-4 5 0,-3-3 13 15,0 0 17-15,0 0 19 0,1 0 3 16,1 2-4-16,1-2-5 0,-2-4-10 16,1-7 0-16,-1-8 0 0,-1-2 0 15,1-5 0-15,1 3 6 0,3 2-2 0,0 0-2 16,2-1-5-16,2 3-6 0,4 1-5 16,3 0-1-16,5 0-4 15,5 2 1-15,2 3-1 0,1 3 0 16,-2 4 0-16,1 5-4 0,-5 1 0 0,-3 0-1 15,-4 7-1-15,-2 4 5 0,-3 4 1 16,-3 2 1-16,1 2 2 0,-5 3 1 16,-2 1 1-16,-2-2 1 0,0 0 1 15,-8 1 0-15,-3-1 2 0,-4-3 0 16,-2-3-3-16,-2-1 1 0,5-7 2 0,-1 0-1 16,5-5 0-16,5 0 1 0,-6-2 0 15,4 0 1-15,-4-9-3 16,-1-6 0-16,6 4-1 0,5-7 0 15,1-5 0-15,0-1 0 0,5-8-1 0,6 3 0 16,0 0-2-16,2 4 0 0,2 0 0 16,1 5 0-16,0 5 0 0,-5 6-3 15,5 3 1-15,1 3-2 0,-1 3 0 16,6 0 0-16,0 1-2 0,-3 10 2 16,2 6 0-16,1 5 2 0,-1 6 3 0,-2 3-2 15,0 3-1-15,0 4-5 0,-5 0-2 16,-3 2-9-16,-4 2-30 0,-6 0-62 15,-1 1-103-15</inkml:trace>
  <inkml:trace contextRef="#ctx0" brushRef="#br0" timeOffset="78810.8554">17967 8032 294 0,'0'0'73'0,"0"0"-6"16,0 0-9-16,0 0-15 0,0 0-17 16,0 0-12-16,0 0-6 0,0 0-3 15,0 0-4-15,0 0-2 0,10-28-2 16,-10 28-3-16,3 0 0 0,-3-2 1 16,0 2 2-16,0 0 5 0,0 0 0 0,-3 7-2 15,0 3 1-15,-4 5-2 0,3-1 2 16,-1 1 1-16,1 0-2 0,1 3 0 15,0 2 1-15,3 2-1 16,-1 6 1-16,1-2 1 0,0-8-3 0,0 0 0 16,1-7 0-16,2 0-1 0,1-1 1 15,1-2 0-15,1-1 1 0,-3-4 1 16,8-1 2-16,1-2 0 0,3-6 1 16,6-6 1-16,-2-7-2 0,-1-2 0 15,1-6 0-15,3-2-3 0,1-1 1 0,-3 0 2 16,-1 2 0-16,-4 2 2 0,-4 10-1 15,-4-1 3-15,-2 7-1 0,-4 5 2 16,2 0-3-16,-3 5-1 0,0 0-2 16,0-2-1-16,0 2-1 0,0-1-3 15,0 0 0-15,0 1 0 0,0-2 0 0,-1 2 0 16,-8 3 2-16,-3 8-1 16,-2 3-1-16,4 1 0 0,0 3 1 15,4 0 1-15,0 0 1 0,2-4-3 16,1 3-1-16,1 0-3 0,2-7-1 0,0 8-3 15,0-4 1-15,5-5 0 0,2 3 2 16,-3-5 1-16,5-2 4 0,-2 0 4 16,2-5-1-16,5 0 2 0,-2-3 0 15,3-8-2-15,-1-3 1 0,-3-2 0 16,4-1-1-16,-4-1 1 0,2 1-1 0,-3-1 1 16,2 0-1-16,-1 4 1 0,-3 3-1 15,-1-1 2-15,-2 6 0 16,-3 2 1-16,1 1 0 0,-3 3 0 15,0-2-1-15,0 2 0 0,2-2-1 0,-2 1-1 16,2-1-2-16,-2 2 0 0,2-1 0 16,-2 1 2-16,1 0 1 0,-1 0-1 15,2 3 1-15,-1 9-1 0,1 1 0 16,-1 5 1-16,-1 0 0 0,2 1-1 16,-1 6 1-16,1-1-2 0,1 1 2 0,-1-2-1 15,1 4 0-15,0-2 0 0,0 1-1 16,3-3-3-16,0 0 1 0,-1-4 1 15,0-5-1-15,-1-2 2 16,-1-2-2-16,1-2-2 0,0 1-3 0,-2-4-1 16,-1 0 0-16,-1-5-2 0,0 0 3 15,0 0 4-15,2 1 3 0,-2-1 1 16,1 0-3-16,1 0-1 0,-1-12 0 16,1-6 2-16,-2-8 1 0,0 2 1 15,0-2 1-15,-6 0 4 0,-1 0 1 0,-2 2 1 16,0-1 0-16,1 3-2 0,-1-1 4 15,3 3 3-15,2 7 1 0,1-3-2 16,2 6-2-16,-1-4-5 0,2-4-2 16,0 2-1-16,5-6-3 0,5 7 0 15,4 0-1-15,2 6 1 0,3 0-3 16,2 5 2-16,0-1-2 0,0 5-1 16,1 0-5-16,-3 0 0 0,1 0 1 15,-1 7 3-15,-2 1 6 0,2 1 0 16,-3 1-2-16,-3 4-1 0,-4-5-1 0,-3 5 0 15,-6 2 4-15,0 3 2 0,-8 4 4 16,-9-3 0-16,-3 0 0 0,-5-5 0 16,2-2-3-16,5-6-1 0,1-2-3 15,0-2-5-15,4-2-4 0,-7-1-26 16,8 0-46-16,2 0-72 0</inkml:trace>
  <inkml:trace contextRef="#ctx0" brushRef="#br0" timeOffset="79260.8802">18905 7882 514 0,'0'0'39'0,"0"0"-14"16,0 0 1-16,0 0-3 0,0 0-12 16,0 0-8-16,0 0-4 0,0 0-1 15,0 0 1-15,-12-54-1 0,12 68 0 0,4 5 2 16,2 6-2-16,-2 4 3 0,0 2-4 16,2 0 1-16,0 0-1 15,1-3-1-15,-1 2 1 0,0-4-5 16,0-8-4-16,-2-2-7 0,-1-4-7 0,-1-8-21 15,3 5-22-15,-4-4-34 0,1-1-30 16,-1 1-67-16</inkml:trace>
  <inkml:trace contextRef="#ctx0" brushRef="#br0" timeOffset="79500.6933">18901 7993 378 0,'0'0'16'0,"0"0"-14"0,0 0-17 0,0 0-8 15,0 0 1-15,0 0 1 0,0 0 7 16,0 0-7-16,0 0-8 0,96-27-13 15,-69 24-24-15,-4-2-29 0</inkml:trace>
  <inkml:trace contextRef="#ctx0" brushRef="#br0" timeOffset="80083.2098">19257 7774 214 0,'0'0'60'0,"0"0"1"15,0 0-14-15,0 0-12 0,0 0-11 16,0 0-9-16,0 0-6 0,0 0 3 16,-90 7-1-16,74 11 1 0,2 7-2 15,2 0-7-15,4 5 0 0,2 0-2 0,2 3-3 16,4-3 0-16,0 0-2 0,0-1-2 16,4-2 3-16,2-1-2 15,-1-2 3-15,3-2 1 0,-4-9 0 16,3 1 0-16,-4-6 1 0,-2-4 0 0,2 1 0 15,-3-5 3-15,0 0 4 0,0 0-1 16,0 0 1-16,0 0-2 0,5-2 0 16,-1-9 0-16,2-4 0 0,4-5-1 15,-4 2-1-15,1 0 0 0,2 2-2 16,2-2 1-16,-1 1 0 0,-1 6-2 0,1 0-1 16,-3 7 0-16,-4 0-2 0,6 3 0 15,2 1-2-15,3 0-2 16,3 6 3-16,-5 6 0 0,-2 2 3 15,0 3 0-15,-2 0-2 0,1-2 1 0,-1 0 0 16,-2-3 2-16,2-2 1 0,-2-2-1 16,0-2-1-16,1 2 2 0,1-6 0 15,5-2 2-15,0-2 1 0,3-7 0 16,-1-5 0-16,-4-3 1 0,-2-1-1 16,1-1 1-16,-3-3-1 0,-1 1 1 0,-3 4 1 15,0 1-1-15,-2-2 5 0,-1 5 0 16,0-4 3-16,0 6 1 0,0 2-6 15,-3 2-1-15,2 2-4 0,0 3-3 16,1 2 0-16,0-2-4 0,-3 2 1 16,-3 6-1-16,0 8 2 0,-2 6 0 15,2 1 0-15,4 2 2 0,2 1-3 16,0-1-2-16,3 1-3 0,6-1-6 16,5-2-8-16,6 0-33 0,4-2-65 15,5-4-68-15</inkml:trace>
  <inkml:trace contextRef="#ctx0" brushRef="#br0" timeOffset="80756.4012">20136 7828 581 0,'0'0'40'0,"0"0"-16"0,0 0-13 0,0 0-7 16,0 0-7-16,0 0-1 0,0 0 2 16,0 0 5-16,0 0-2 0,9 39 4 15,4-7-7-15,-3 4-1 0,0 3 0 16,0 3-2-16,-4 3 0 0,-2 1 0 16,-2 1 0-16,-2-3-2 0,0-4 2 0,0-7-3 15,0-10-3-15,0-11-3 0,0-6-3 16,0-6 5-16,0 0 5 0,0 0 3 15,0 0-6-15,0 0-16 0,0-11-5 16,-3-10-1-16,1-9 8 0,1-5 11 16,1-2 0-16,-2 2-4 0,-1 0 0 15,0 2 5-15,-2 1 2 0,2 3 8 16,-1 4 4-16,-1 0 5 0,1 6 0 16,0 3 0-16,-2 1 0 0,3 5 1 15,0 1 0-15,0-2 4 0,2 6 0 0,1 1-6 16,0-2 1-16,0 0-6 0,0-5-1 15,3-3 0-15,8 5 0 0,4-1-1 16,2 2 1-16,-4 3-1 0,4 2-1 16,2 2-1-16,-4 1-7 0,4 0-1 15,-2 0-2-15,-4 4 4 0,6 5 9 16,-5 4 6-16,-1 1-4 0,-3 1-1 16,-4-3-2-16,-1 4-2 0,-5 1 2 15,0 3 3-15,-6 4-1 0,-7-1 0 16,-5 0-3-16,-2-1-6 0,-5 3-4 0,-1-5-15 15,-1 5-33-15,1-3-52 0</inkml:trace>
  <inkml:trace contextRef="#ctx0" brushRef="#br0" timeOffset="81024.9339">20456 7678 462 0,'0'0'39'0,"0"0"-18"16,0 0-19-16,0 0-3 0,0 0-2 16,0 0 6-16,0 0 2 0,0 0-2 0,0 0-1 15,58 92 0-15,-53-59-4 0,-2 2-2 16,0 4 3-16,-3-3-5 0,3 0 3 15,-3-3-2-15,1-4-7 0,1-4-10 16,1-5-17-16,3-4-20 0,-2-5-38 16,2-4-33-16</inkml:trace>
  <inkml:trace contextRef="#ctx0" brushRef="#br0" timeOffset="82104.2092">20814 7954 333 0,'0'0'58'0,"0"0"-7"0,0 0-9 15,0 0-10-15,0 0-10 0,0 0-8 16,0 0-5-16,0 0-1 0,0 0-5 0,-29-52-5 15,25 51-1-15,0-3-2 0,-8 3-1 16,1 1 1-16,-8 5 0 0,-2 5 2 16,3 6 3-16,1 0 0 0,0 2 0 15,0 2-1-15,3 0 0 0,1 0-2 16,6-5-2-16,1 0 1 0,4-3-2 0,2-1-3 16,0 1-2-16,0-2-3 0,6 2 0 15,0-4-4-15,5 1 1 16,-3-6 1-16,2-3 5 0,6 0 4 0,-2-4 5 15,5-6 1-15,-3-1 2 0,-2-2 3 16,-5 4 4-16,0-1 3 0,-1-4-1 16,-2 5 2-16,3-5 2 0,-5 5 2 15,2 0 0-15,0 1 2 0,-5 4-5 16,2 1-4-16,-3 3-7 0,0-2-4 16,0 2-5-16,0 0-6 0,0 0 1 0,0 0 2 15,4 0 5-15,-1 0 1 0,3 9 2 16,2 5 0-16,-2 0-1 0,3 6-4 15,-3-8-5-15,0 1-9 16,-1-5-11-16,1-1-20 0,2 1-1 0,0-5 4 16,7 0 9-16,-2-3 23 0,7-3 6 15,-4-6 8-15,-2-3 7 0,-1-3 11 16,2 0 1-16,-5-5 2 0,2 5 3 16,-1-4 4-16,-2 6 12 0,-3 1 15 15,-2 2-4-15,-3 6-1 0,3 0-10 0,-4 4-19 16,0-1-8-16,0 1-10 0,2-1-14 15,-2 1-3-15,1-3 2 0,1 3 5 16,2 0 8-16,4 5 3 0,-3 3 1 16,4 4 0-16,-5-2 0 0,-1 0-1 15,0 0-1-15,-1-5-2 0,-2 7 2 16,0-6-1-16,0 7 2 0,0-2 0 0,0-8 1 16,-5 7 2-16,2-5 3 15,0-1 0-15,2 1 2 0,1-5 2 16,-2 0 0-16,2 0 5 0,-2 1 1 0,0-1-2 15,1 0-4-15,1 0-4 0,-2 0-6 16,2-1-1-16,0-11-3 0,7-5-2 16,4-5-1-16,3 4 1 0,2 3 0 15,-4 5 2-15,0 2-4 0,-3 2 1 16,0 3 1-16,1-2-3 0,0 5 2 16,6 0-1-16,-2 0 0 0,4 2-1 0,-2 6 0 15,-3 1 4-15,0 2 2 0,-3 3 0 16,0 0 2-16,3 1-1 15,-1-1 1-15,1 1-2 0,-5-6 0 0,3 2 1 16,0-4-2-16,-4-2-3 0,1 0 2 16,-4-3 2-16,2-2 2 0,5 0 5 15,2-7 2-15,6-5 1 0,-4-3-1 16,-1-2 3-16,-4-1 2 0,0-2 0 16,-1 0-2-16,-3-2-2 0,-2-3-2 0,0 0 1 15,-1 2 1-15,-1 4 2 0,-2 1 5 16,0 8 1-16,0 4 3 0,0 0-4 15,0 6-4-15,0-2-7 0,0 2-3 16,0-1-5-16,0-1-2 0,0 2 1 16,0 0 2-16,-2 5 6 0,-4 8-3 15,-1 6 3-15,1 1-4 0,2-3-1 16,0 0 1-16,2-1-1 0,2-2-1 16,0 4-3-16,2-1-2 0,6-4-7 15,4 4-3-15,5-4-9 0,4-6-32 0,0-1-49 16,5-2-49-16</inkml:trace>
  <inkml:trace contextRef="#ctx0" brushRef="#br0" timeOffset="83176.3003">16849 9372 517 0,'0'0'45'16,"0"0"-13"-16,0 0-11 0,0 0-11 16,0 0-8-16,0 0-4 0,0 0-5 15,0 0-4-15,0 0-1 0,-10-12 2 0,7 12 3 16,2 7 6-16,-5 8-1 0,3 6 2 15,-1 2-2-15,-1 1 1 0,0-2-2 16,2-4-3-16,0-1-4 0,0-7-7 16,1-5-18-16,2 5-19 0,0-5-17 15,2 0-32-15,7-4-38 0</inkml:trace>
  <inkml:trace contextRef="#ctx0" brushRef="#br0" timeOffset="83344.3499">17042 9358 260 0,'0'0'40'0,"0"0"-13"0,0 0-10 15,0 0-9-15,0 0 3 0,0 0-2 16,0 0 0-16,-86 79-3 0,79-59-9 0,1-5-8 16,5 1-6-16,1-1-9 0,1 2-24 15,5 1-40-15,7-4-80 16</inkml:trace>
  <inkml:trace contextRef="#ctx0" brushRef="#br0" timeOffset="84498.8215">18411 9118 293 0,'0'0'47'0,"0"0"-4"0,0 0-9 15,0 0-8-15,0 0-7 0,0 0-5 0,0 0-7 16,0 0-4-16,0 0-5 0,-62-49-1 16,50 49-1-16,1 8 0 15,-5 4 1-15,1 5 1 0,7 2-4 16,-2 1-5-16,5-3 2 0,2 1-2 0,3 3 2 15,0-1 1-15,0 4-2 0,2-7-4 16,2-5-6-16,2-4-6 0,-5-5 1 16,2 1 9-16,3-4 16 0,6-1 9 15,5-8 0-15,4-8-4 0,0-6-1 16,-2-4 4-16,-3-3 9 0,-1-1 6 0,-3-1-4 16,-1 1-3-16,-3-2-2 15,-2-1-1-15,-1-1 3 0,1 0-1 16,0 0 2-16,-3 3-2 0,0 2 6 15,0 8 1-15,-3 3 2 0,1 7-3 0,-1 5-4 16,0-5-4-16,0 6 0 0,0 0-3 16,0 2-5-16,0 4-5 0,0-2-3 15,0 2 0-15,0 0-1 0,0 3 4 16,0 19 0-16,-1 8 1 0,-2 11-1 16,0 3-2-16,3 0-1 0,0-2 0 0,0 3-5 15,0-5 0-15,6-2 2 0,-1 0-12 16,4-2-6-16,1-6-19 0,0-3-36 15,2-3-30-15,-2-7-71 16</inkml:trace>
  <inkml:trace contextRef="#ctx0" brushRef="#br0" timeOffset="86204.5042">18754 9062 293 0,'0'0'14'0,"0"0"-1"16,0 0-3-16,0 0-3 15,0 0 2-15,0 0-3 0,-81 89-1 16,76-75-3-16,3 3 2 0,2-7-7 0,0 3 3 15,0-1-1-15,0-2-3 0,1 1-6 16,0-7-1-16,2 3-1 0,2-7 7 16,0 1 7-16,5-1 5 0,7-3 2 15,-2-9 1-15,1-5 3 0,-1-1 1 16,-7-2 2-16,-2 5 1 0,-2-2 15 0,-2 6 2 16,-2-4 5-16,0 3-6 0,0-1-12 15,0 1-5-15,0 5-2 16,-2-4-8-16,2 4-3 0,0 2-2 0,0 0-4 15,0-2-4-15,0 0-1 0,9-4-2 16,4-1 1-16,4 5 0 0,-3 2-3 16,3 4-4-16,-1 1-2 0,0 0-8 15,-2 3-7-15,-1 1-3 0,-4 1-3 16,0-2 9-16,2 1 10 0,-1-4 15 16,1 2 12-16,-7-2 11 0,6 0 12 0,-6 0 9 15,-1-3 7-15,1 1-2 0,-4 2-4 16,0-1-8-16,0 1-8 0,0-2-7 15,2 1-8-15,-2-1-3 0,0 2-6 16,1-2-2-16,-1 2 0 0,0 0-1 16,0 0 4-16,0 2-1 0,0 6-2 15,0 5-1-15,0 1-1 0,0-1 1 16,0 6 2-16,0-7-2 0,0 6-3 16,0-7-4-16,0-2-5 0,0 2-4 15,0-7-5-15,0 7 0 0,0-7-3 0,2 1 9 16,-1 0 14-16,-1-5 13 0,0 0 4 15,0 0 5-15,0 0 4 0,-4-2-6 16,-2-3 11-16,-4-4 0 0,3 5-4 16,4 1-2-16,0-1-8 0,0 2-3 15,0-1-3-15,0 0-3 0,0 0-2 0,3 3-3 16,-1-2-4-16,1 2 1 0,0 0 2 16,1 0 0-16,11 0 3 15,7 0-3-15,2 3-3 0,-6 0-1 16,1 2-4-16,-3 1 0 0,-4-2 0 0,5 3 0 15,-7-2 2-15,-2-5-1 0,3 5-3 16,-2-3 3-16,-2-1 2 0,1 0 3 16,-1-1 5-16,6 0 0 0,0-1-1 15,2-7 3-15,-5 4-1 0,0-5-1 16,0-5 1-16,-2 5-1 0,-1-5 0 0,-1 2 2 16,-1 0-2-16,1 0 0 15,-3 0 0-15,1-2 0 0,-1 8 0 0,0-6 2 16,0 6 0-16,0 0-2 15,0-6 0-15,-1 7 2 0,-1 0-5 0,-2-3 2 16,2 5 0-16,-1-2 0 0,2 1 0 16,-2 2 0-16,0-1-1 0,0 0 2 15,0 1-1-15,3 2 2 0,0-1-1 16,0 1 0-16,0 0 0 0,-2-2 0 16,0 2-2-16,1-2 0 0,1 2 0 0,-2-1 0 15,2-1-3-15,0 1 3 0,0 0 0 16,0-1 1-16,0 1 0 0,0-1 0 15,0 0 0-15,0 1 0 16,2-1 0-16,-1 1 1 0,1-1-1 0,0 1 0 16,-1 1 0-16,1-2-1 0,-1 2 0 0,1-1 0 15,-1 1 0-15,1 0 1 16,-1 0-2-16,1 0 2 0,-1 0 2 16,1 0-1-16,-1 0 1 0,1 0-2 15,-1 0 2-15,1 0-2 0,-1 0 2 0,1 0 0 16,-1 0-2-16,0 0 2 0,1 0 1 15,-2 0 0-15,1 1-1 0,-1-1 1 16,3 0-1-16,-3 2-2 0,1-2 1 16,-1 0 0-16,0 0-1 0,2 1 1 15,-2-1-2-15,0 0 0 0,1 0 2 0,-1 0-2 16,0 0 2-16,2 0-1 16,-2 0 0-16,0 0 0 0,0 0 0 15,0 0 0-15,1 0 0 0,-1 0 0 16,0 0-1-16,0 0 1 0,2 0-1 0,-2 0 1 15,0 2 0-15,1-2 1 0,-1 0 0 16,6 0 0-16,-2 0-1 0,8-3 0 16,2-1-1-16,4-3 1 0,2 1-1 15,-1 0 0-15,-5 3 0 0,2 0-1 16,-6 1-1-16,3 1 1 0,-1 1 0 0,-2 0-1 16,1 0 1-16,-2 0-2 0,3 6 2 15,-1 4-1-15,-1 4 1 16,-2 2 1-16,-1 0 0 0,-1 2 1 15,-2 0 0-15,-1-2 0 0,-2 0 1 0,1 1-2 16,-1-5 2-16,-1 1-1 0,2-3 0 16,-2-4 0-16,0-1 1 0,0 2-1 15,0-7 0-15,0 3 3 0,0 2-2 16,0-1 0-16,-5 3 0 0,2-4 0 16,0 0 0-16,1 0 2 0,2-3 1 0,0 0 1 15,0 0-1-15,-6 0-1 0,0 0 0 16,-3-1 1-16,1-4-1 0,2-5 1 15,-3-2-1-15,7 0-3 0,-3-6-2 16,5-2 2-16,0-1-1 0,0-5 2 16,3 2-1-16,1 4 0 0,5 0-1 15,-2 4 0-15,2-1 1 0,-3 7-1 16,4-2 0-16,-5 5 1 0,3 1-3 16,1 1 1-16,2 3-2 0,4 0 2 15,-1 2 0-15,5 3 0 0,-2 6 2 0,1 1 0 16,-1 4-2-16,-1 0 2 0,1 3 2 15,0 0-4-15,-4 1 5 0,1 1-4 16,-3 0 2-16,-4-6 0 0,-1 2-2 16,-3-5-2-16,-1-4 2 0,-2 6-1 15,0-6 0-15,0 5 1 0,-6 1-3 0,0-4-9 16,-6 0-17-16,2-2-46 0,-1-1-43 16,-7-2-94-16</inkml:trace>
  <inkml:trace contextRef="#ctx0" brushRef="#br0" timeOffset="87689.2992">20198 8620 211 0,'0'0'66'0,"0"0"-9"0,0 0-16 15,0 0-11-15,0 0-6 0,-21-85-3 16,18 74 4-16,-3-2-8 0,3 3 3 16,1 6-6-16,1 1-2 0,1 3-3 15,-1-1-1-15,1 1-4 0,0-1-2 0,-2-2-2 16,2 2-3-16,-1 0 0 0,1 1 0 15,-3-2 1-15,3 2 0 0,0 0 2 16,-1 0 2-16,1 0-2 0,0 0 0 16,0 0 4-16,0 0-5 0,0 0 5 15,0 2-4-15,-2-1-1 0,2 0 1 0,0 2 1 16,0-2-1-16,-1 0 2 0,1 1 0 16,0-1-2-16,0 1 0 15,0-1 1-15,0 0 0 0,0 1-1 16,-2-1 2-16,2 1 0 0,0 0 0 0,0 0-1 15,0-1 0-15,0 1 0 0,0-2-1 16,0 1 0-16,0-1 0 0,0 1 1 16,0-1 0-16,0 2-1 0,0-2 0 15,-1 2 0-15,1-2 0 0,0 0 0 16,0 1 0-16,0-1 1 0,0 0 0 0,0 1-1 16,0-1 1-16,0 0 0 0,0 1 0 15,0-1 0-15,-2 0 0 16,2 2 0-16,0-2 0 0,0 0-1 15,0 0 0-15,0 0 0 0,0 2-2 0,0-2 0 16,0 0 0-16,0 0-1 0,0 0 0 16,0 1 0-16,0-1-1 0,-1 0 1 15,1 0 0-15,0 0-2 0,0 2-2 16,-2-2-1-16,2 0-2 0,0 0-4 16,-1 0 0-16,1 2-6 0,0-2 2 0,-2 0-3 15,2 0 1-15,0 1 5 0,0-1 5 16,-1 0 3-16,1 0 5 0,0 1 2 15,0-1 1-15,0 0 1 0,-1 0 2 16,1 0 2-16,0 0 5 0,0 0 0 16,0 0 3-16,0 2-1 0,-2-2 0 15,2 0 0-15,0 0-4 0,0 0 2 16,0 0-5-16,0 0-1 0,0 0 0 16,0 0-3-16,0 0 0 0,0 0-1 15,0 0-1-15,-1 0 1 0,1 0-1 0,0 0 0 16,0 0 0-16,0 0-2 0,0 0 1 15,0 0-1-15,0 0-3 0,0 0 1 16,0 0-2-16,0 0-1 0,0 0-2 16,0 0 0-16,0 0-1 0,0 2 1 15,0-2 1-15,0 1-7 0,0 1-7 0,-2 5-38 16,2 6-27-16,0-2-44 0</inkml:trace>
  <inkml:trace contextRef="#ctx0" brushRef="#br0" timeOffset="88197.1775">20041 8703 330 0,'0'0'56'0,"0"0"4"0,0 0-11 16,0 0-20-16,0 0-13 0,0 0-11 15,0 0-7-15,0 0-1 0,0 0 0 0,0 0 1 16,-9-40 5-16,16 54-3 0,0 8-1 15,-1 1 0-15,0 5-2 0,1 1 1 16,-3 3 3-16,-1 1-2 0,2-1 0 16,-2 0 1-16,-2-1-2 0,2-4-4 15,-1-7-1-15,-1-2-4 0,1-6-6 0,-1-6-19 16,2 5-31-16,-2-6-32 16,2-1-34-16</inkml:trace>
  <inkml:trace contextRef="#ctx0" brushRef="#br0" timeOffset="88937.2161">19992 8866 379 0,'0'0'50'0,"0"0"-20"0,0 0-17 16,0 0-8-16,0 0-6 0,0 0-5 15,0 0-1-15,0 0 1 16,0 0-9-16,76-53-5 0,-50 44-14 0,3-1-11 15,2 1-10-15,-1-2-8 0,0-2 11 16,-1 1 12-16,-1-2 18 0,-4-1 18 16,-4 2 10-16,-4-2 6 0,-3 4 11 15,-5-3 4-15,-4 7 0 0,-1-6 6 16,-2 3 6-16,-1 4 10 0,0-5 8 16,0 6-6-16,0 1-11 0,0-1-13 0,0 5-8 15,0-2-7-15,0 2-5 0,0 0-3 16,-3 0-4-16,-2 4 0 0,-4 7 1 15,-3 5 1-15,4 6-1 0,-1 2 2 16,0 3-4-16,2 2 1 0,0 3-2 16,2-2-2-16,4 0 0 0,1-1-2 15,0-1 0-15,0-8-2 0,1-4 2 16,2-4 1-16,-1-7 3 0,1 1 3 16,-3-6 4-16,0 0 3 0,0 0 5 15,0 1-1-15,1-1-2 0,-1 0-3 0,-1-4-1 16,-4-4 4-16,-1-7 3 0,0 2-2 15,1 1 2-15,2 2-3 0,2 0-4 16,1 3-2-16,0-3-5 0,3-4-2 16,11 5 0-16,4-1 2 0,2 5-2 15,3 5-1-15,-3 0 0 0,0 5-1 0,-1 5 0 16,-1 4 4-16,-3 1-1 0,0 3 1 16,-1 0-2-16,-4 2 1 15,-2-1-3-15,-2-6 2 0,-1 1-1 16,-4-5 2-16,1-5 0 0,-1 7 1 0,1-7-1 15,-2 1 1-15,1 0 1 0,-1-5 1 16,0 0 4-16,0 0 1 0,3 0-2 16,2-10 0-16,1-7-1 0,-1-6 0 15,4-4 0-15,-3 0 1 0,-2 0-2 16,2 3 1-16,-3 5 4 0,-2 3-1 0,1 7 2 16,-2 2-2-16,1 3-1 0,-1 4-2 15,0-1-2-15,0 1-1 16,0-2-4-16,0 1-2 0,0 1-1 15,0 0 3-15,0 0 0 0,0 0 3 0,2 13-2 16,0 6-1-16,4 3-2 0,0 1 1 16,4-2-1-16,1 0-2 0,4 1-6 15,1-4-8-15,3-1-19 0,4-2-25 16,-6-6-33-16,5-2-59 0</inkml:trace>
  <inkml:trace contextRef="#ctx0" brushRef="#br0" timeOffset="89488.2258">21199 8722 610 0,'0'0'28'0,"0"0"-13"0,0 0-8 16,0 0-3-16,0 0-10 0,0 0 0 16,0 0 1-16,0 0 0 0,0 0 3 15,0 0 2-15,-36 92-3 0,34-55 2 0,1-1-2 16,0 1 1-16,-1-3-2 16,1-3-2-16,-1-4-4 0,1-7-5 0,1-8-3 15,0-2 1-15,0-3 0 16,0-1 4-16,0 0 6 0,0-6 5 0,0 0 5 15,0 0 0-15,0 0 0 0,0 0-2 16,0-14 0-16,0-7 2 0,-2-6 0 16,-1-3 1-16,0-2 0 0,-2-2 1 15,1 1 0-15,-2-1-3 0,1 1 3 16,-1 3 2-16,0 4 0 0,1 2 1 0,2 5-4 16,0 1-2-16,2 0-3 15,1-2 0-15,0-2-1 0,0 6-1 16,3 3-4-16,6 0 2 0,5 5-3 15,3-5 2-15,2 5-2 0,2 4 2 0,4 2 1 16,0 2 0-16,2 4 5 0,-1 6-3 16,-3 3 1-16,-3 1 0 0,-6 2-1 15,-4 4 0-15,-2-8-1 0,-5 6 2 16,-3 2 0-16,0-2 2 0,-6 4-1 16,-5-2 0-16,-2-5 1 0,-3-1-1 0,-1-2-4 15,-4-1-10-15,0-2-28 0,0-1-42 16,0-4-66-16</inkml:trace>
  <inkml:trace contextRef="#ctx0" brushRef="#br0" timeOffset="89739.9765">21410 8543 567 0,'0'0'7'0,"0"0"-7"0,0 0-5 15,0 0-1-15,0 0 7 0,0 0-1 0,0 0 0 16,0 0 1-16,32 82 1 16,-22-55-4-16,-3 3-2 0,-1 1-3 0,0-1-2 15,-3 1 2-15,0-3-11 16,0-1-25-16,-1-7-37 0,0-3-44 0,-1-5-69 15</inkml:trace>
  <inkml:trace contextRef="#ctx0" brushRef="#br0" timeOffset="90256.8018">21650 8665 349 0,'0'0'55'15,"0"0"-3"-15,0 0-7 0,0 0-13 16,0 0-10-16,0 0-7 0,0 0-5 16,0 0-1-16,0 0-3 0,0 0-3 0,-12-59-2 15,11 57-2-15,1 2-3 0,-1 0-2 16,-8 0 0-16,-3 0 4 0,-5 6-1 15,-2 4 2-15,2 3-2 0,5 4 1 16,0 2 1-16,4-1-1 0,2-5-1 16,2 4 0-16,1-7-1 0,3 5 2 15,0 3 0-15,0-6-1 0,0 5-3 16,0-7-2-16,1-5-4 0,4 2-1 16,-2-4 4-16,0 0 1 0,0 2 10 15,3-5 1-15,5-1-3 0,4-9 1 0,6-2 2 16,-5-2 0-16,0 1 5 0,-3-2-1 15,0 0-3-15,-3-1-2 0,0 3-1 16,-1 2 2-16,0 1 2 0,-5 3-1 16,-1 4 1-16,0 0 0 0,-3 3-3 15,0 0-3-15,0 0-6 0,1 0-1 0,1 0-1 16,-1 0 1-16,2 0 4 16,0 0 0-16,-2 5-5 0,2 6-1 15,1 5-1-15,-2-5-3 0,2 6-7 16,-1-7-12-16,0-1-25 0,2 2-17 0,0-5-3 15,1 1-1-15,3-4 19 0,-2 1 6 16</inkml:trace>
  <inkml:trace contextRef="#ctx0" brushRef="#br0" timeOffset="90821.1935">21832 8752 10 0,'0'0'27'16,"0"0"0"-16,0 0 1 0,0 0-1 0,0 0 3 16,0 0 0-16,0 0-4 0,0 0-6 15,0 0-11-15,0 0-3 16,61-55-4-16,-58 55 3 0,0 0 1 0,3 6 2 15,-2 2 2-15,-2 3-2 0,-2 9-2 16,0-4 0-16,-2 7-4 0,-2-8 2 16,-2-1-1-16,3-5-2 0,0-4 0 15,2-1 4-15,1-4 5 0,0 0 15 16,0 0 3-16,0 0-4 0,0 0-6 16,0 0-14-16,0-14-3 0,0-4 2 0,5-4-1 15,3 0-2-15,2 2 1 0,0 2-1 16,-3 6 6-16,1 0 1 0,-2 4 0 15,-3 3 0-15,0 3-4 0,-3 2-5 16,0-3-6-16,0 3 1 0,6 0 2 16,-1-2 3-16,5 2 2 0,4 0 0 15,-2 2 0-15,4 7 0 0,-3 0 2 16,1 1 0-16,1 1 2 0,0 0 0 16,1 1-3-16,2 0 2 0,-2-1-5 15,-5-5-1-15,1 1-1 0,-5-3 0 0,-2-3 1 16,0 1 8-16,-1-2 8 0,5 0-1 15,1-5 7-15,5-6-2 0,-5-3 2 16,-1-2-1-16,-1-4-4 0,-1-1-4 16,-1-4-1-16,0 2-3 0,0-4 2 15,-4 2 4-15,0 0-7 0,-2 7 6 0,0 0-4 16,0 8 6-16,0 4-2 16,0-1-3-16,0 7-4 0,0-2-8 15,0 2-2-15,0 0 1 0,0 0-1 16,0 0 4-16,-3 9 6 0,-1 5-7 0,0 6 6 15,1 2-5-15,1-6 4 0,-1 2-1 16,3-6-2-16,-1 2-2 0,1 6-2 16,0-8 0-16,0 6-1 0,6-2-2 15,1-4-4-15,3 0 1 0,2-4-6 16,5-1-18-16,2-4-45 0,10-1-46 0,0-2-83 16</inkml:trace>
  <inkml:trace contextRef="#ctx0" brushRef="#br0" timeOffset="91084.3213">22471 8903 614 0,'0'0'13'0,"0"0"2"0,0 0-5 15,0 0-5-15,0 0-5 16,0 0-6-16,0 0-6 0,0 0-11 16,0 0-14-16,-9-9-29 0,9 9-58 15,0 0-76-15</inkml:trace>
  <inkml:trace contextRef="#ctx0" brushRef="#br0" timeOffset="91540.0707">21176 9310 547 0,'0'0'44'0,"0"0"-10"16,0 0-5-16,0 0-8 0,0 0-10 15,0 0-7-15,0 0-4 0,0 0-2 16,0 0 1-16,81-61 0 0,-35 57 2 16,6-1 1-16,6 2-1 0,3-2-2 0,0 0 0 15,2 0-1-15,1 0-5 0,2-2 4 16,-1-3-6-16,0 2 0 0,-3-1-1 15,-4 1-2-15,-2 1-2 16,-3-1 0-16,-4-1-8 0,-3 2-11 0,-2 0-18 16,-7 2-19-16,-6 0-29 0,-5 3-31 15,-9 2-37-15</inkml:trace>
  <inkml:trace contextRef="#ctx0" brushRef="#br0" timeOffset="91789.3281">21177 9576 414 0,'0'0'86'16,"0"0"-18"-16,0 0-25 0,0 0-13 15,0 0-10-15,0 0-4 0,0 0-5 16,0 0-1-16,0 0-4 0,0 0-1 0,102-30-2 15,-59 15-3-15,3 1-1 0,2-1-1 16,1 0-3-16,3 0-1 0,2 1-6 16,4 0-16-16,-1-1-36 0,4 1-89 15,0-4-150-15</inkml:trace>
  <inkml:trace contextRef="#ctx0" brushRef="#br0" timeOffset="122683.9294">23725 10018 0 0,'0'0'0'0,"0"0"1"15,95-32-1-15,-64 20 0 16,4 1 2-16,-4 1-4 0,1 1 2 0,-3 0 0 15,0-1-1-15,-4 3 1 0,-2-1 0 16,-1 3 0-16,-8 0 0 0,2 0 0 16,-3 0 0-16,-2 2 0 0,6 1 0 15,0-3 0-15,-1 3 0 0,5-2 0 16,1-1 0-16,-1 1 0 0,0-3 0 0,2 2 0 16,1-3 1-16,0 2-1 0,1 0 0 15,1 1 0-15,-3-2 0 16,-1 1 0-16,-2-1 2 0,-6 3-1 15,1-2 0-15,-5 3 1 0,0-2 1 0,0 2 1 16,-1-3 2-16,2 1 2 0,-2 2 0 16,0-2-2-16,-2 0-1 0,3 2-2 15,-6 1-2-15,4-2 1 0,-4 3-2 16,-1-3 0-16,1 3 0 0,0-2 0 16,1 1 1-16,3-2-1 0,1 1 1 0,1-2-1 15,5-2-1-15,0 2 0 0,4-3-1 16,2 3 2-16,-4-2-1 0,2 1 1 15,1 0-1-15,-2 0 0 0,0 1 0 16,-3 1-2-16,-1-1 2 0,1 1 0 16,-5 1 1-16,3-3 1 0,-4 3-1 15,-7 1 0-15,4 0 1 0,-6 2 0 16,0-1 2-16,0 1-1 0,1 0-1 16,1-2 1-16,-1 2-1 0,1-1-1 15,-1 0 0-15,1-1 1 0,-1 1-1 0,1-1 0 16,-2 1-1-16,1-4 0 0,2-1-2 15,-2 1 2-15,1 2-1 0,-2 3-1 16,0-1 1-16,0 1-1 0,1-2-1 16,1 0 2-16,-1 1-1 0,1 0 1 15,-1 1-1-15,2-2-2 0,-3 2-2 0,1-1-1 16,-1 1 3-16</inkml:trace>
  <inkml:trace contextRef="#ctx0" brushRef="#br0" timeOffset="145828.8198">2465 12262 113 0,'0'0'28'0,"0"0"2"16,0 0-1-16,0 0-1 0,0 0-10 15,0 0-10-15,0 0-7 0,0 0-4 16,0 0-3-16,-13-22-3 0,13 22-4 16,-3-1-2-16,3 1 7 0,0 0 3 15,0 0 7-15,0 0 5 0,0 0 0 16,0 0 2-16,6 0 2 0,4 4-6 16,-1-1 0-16,2-1 0 0,4-2-1 15,5 0 3-15,3 0-3 0,-1-2-1 0,1-2-4 16,3 1 1-16,3 1-2 0,0 1-1 15,-2 1 3-15,1 0-6 0,-2 1 2 16,-1 5 2-16,-1 0 1 0,2-1-8 16,0 1 5-16,3-1-3 0,0-3-3 15,1 2 13-15,-2-3-1 0,8-1 1 0,-4 0 2 16,-2 0-3-16,2-1-5 16,-3-4 6-16,-3 0-1 0,0-1 0 15,-3 2 2-15,-6-1-2 0,-2 1-4 16,-5 1 0-16,-4 1 0 0,-2 1 1 0,-4 1 5 15,0-2 5-15,0 2 1 0,0 0 1 16,3-1 3-16,-3 1 1 0,3-1 1 16,-3 1 1-16,3-2-5 0,-3 2-3 15,1-2-5-15,-1 2-6 0,2 0-5 16,-2 0-5-16,1-1-9 0,-1 1-8 0,0 0-23 16,2 0-15-16,-2 0-30 0</inkml:trace>
  <inkml:trace contextRef="#ctx0" brushRef="#br0" timeOffset="146285.1859">2576 12277 5 0,'0'0'11'16,"0"0"-3"-16,0 0-7 0,0 0 2 16,0 0 2-16,0 0 1 0,0 0 8 15,0 0-4-15,0 0 0 0,2 17 3 0,11-8-4 16,7-7 4-16,6-2-1 0,3 0-2 15,3-5 2-15,1-5-3 0,6-2-2 16,-1 1-3-16,4 1-3 0,-2-1-2 16,1 4-4-16,-2 1 5 0,3 1 0 15,-6 2-5-15,3 1 5 0,-3 1-1 0,0 1 0 16,-1 0 2-16,-3 0-2 0,-5 0-5 16,-2 3-3-16,-6-1 4 15,-1-1-2-15,-9-1 3 0,4 0 7 16,0 2-2-16,-7-2 4 0,0 0-3 0,-6 0 3 15,0 0 1-15,0 0 3 0,1 0 1 16,1 0-4-16,-1 0-5 0,1 0-10 16,-1 0-10-16,1 0-17 0,0 0-18 15</inkml:trace>
  <inkml:trace contextRef="#ctx0" brushRef="#br0" timeOffset="146605.1566">2714 12353 149 0,'0'0'34'0,"0"0"-2"15,0 0-18-15,0 0-5 0,0 0-3 16,0 0-3-16,0 0-1 0,-77 4-5 15,77-4-3-15,0 2 3 16,0-2 3-16,0 1 3 0,0 4 4 0,0-3-3 16,6 3 0-16,1 2 0 0,1-4 2 15,0 1 4-15,5-3 1 0,6 2 2 16,-3-3-5-16,10 0-1 0,1 0-2 16,1 0-2-16,5-1 2 0,6-5-2 15,9-3-9-15,1 1-9 0,3 1-36 0,0 1-41 16</inkml:trace>
  <inkml:trace contextRef="#ctx0" brushRef="#br0" timeOffset="242040.7121">10361 13968 18 0,'0'0'13'0,"0"0"-1"15,0 0-1-15,0 0-4 0,0 0 0 16,0 0-3-16,0 0-3 0,0 0-2 15,0 0 3-15,-7 0 3 16,8 0 1-16,12 0 8 0,4 0-5 0,9-5 7 16,2-1 1-16,5-1-13 0,3-3 8 15,2-2-9-15,2 0 2 0,1-2 1 16,-2-1-2-16,6 0-2 0,-5-2-2 16,1 2 0-16,-1 1-1 0,1 1-1 15,-2 1-2-15,-2 1-1 0,-4 0-3 0,-2 3-2 16,-5 0 0-16,0 0 2 0,-3 1-2 15,-7 0 7-15,-3 1-2 0,-3 1 1 16,0 1 2-16,-1 0-2 16,-5 1 2-16,4-2-5 0,-5 2-5 0,-2 0 0 15,3 2-11-15</inkml:trace>
  <inkml:trace contextRef="#ctx0" brushRef="#br0" timeOffset="242395.1888">10459 13943 160 0,'0'0'17'15,"0"0"1"-15,0 0 0 0,0 0-9 0,0 0-2 16,0 0-4-16,0 0-8 0,0 0 0 16,0 0 5-16,0 0 3 0,-14-3 3 15,14 3 3-15,1 0 0 0,13-1 0 16,4-1-1-16,5-1-1 0,4-1-2 16,2-1-3-16,3-2 2 0,3-3-2 0,1 0-1 15,2-1-3-15,-1-1 2 16,2 0-7-16,-1 1 3 0,3 0 1 0,0 4-6 15,-2-1-5-15,-1 3-7 16,0 0-11-16,-5 3-6 0,-10 1-20 0,-1 1-23 16</inkml:trace>
  <inkml:trace contextRef="#ctx0" brushRef="#br0" timeOffset="242712.3528">10411 14047 158 0,'0'0'41'0,"0"0"-11"15,0 0-11-15,0 0-10 0,0 0-1 16,0 0-2-16,0 0 2 0,0 0 5 0,0 0-2 15,0 0 0-15,84-18-2 0,-51 8-2 16,1 3-2-16,2-4 0 0,-1 2-2 16,-2-1-2-16,4-1-1 0,-2 0-1 15,-2-1-5-15,2 1 2 0,3-1-6 16,1 0 1-16,1 0 0 0,1 1-5 16,-2 1-5-16,0-1-33 0,-3 5-17 15,-3 3-44-15</inkml:trace>
  <inkml:trace contextRef="#ctx0" brushRef="#br0" timeOffset="250218.5258">17548 14258 301 0,'0'0'55'0,"0"0"-11"0,0 0-6 16,0 0-9-16,0 0-5 0,0 0-6 0,0 0-5 15,0 0-5-15,0 0-3 0,0 0-4 16,-12-35-4-16,12 33-2 15,-1 1-4-15,1 1 2 0,0 0 2 16,0 1 5-16,0 14 3 0,0 8 0 0,1 8-2 16,5-1 1-16,-2 0-1 0,2-1 2 15,0 0 1-15,0-1 0 0,1-5-4 16,-2-1 1-16,0-7 1 0,-1-2-2 16,-2-3 6-16,-1-6-5 0,1 1 0 15,-2-5 0-15,0 0 1 0,0 0 3 0,1 1 5 16,-1 1 4-16,0-1 2 0,2-1-4 15,-2 0-8-15,0 0 1 0,-2-13-10 16,-5-8 5-16,-2-2 4 16,-1-2 3-16,1 2 2 0,2 1 2 0,1-2-3 15,-2 1-5-15,2-2 0 0,0 1-1 16,0 1 1-16,0 0-3 0,1 0 1 16,1-1-2-16,1 3 1 0,0 5-2 15,1-1 1-15,1 5-1 0,1-2 1 16,0-4-1-16,0 3-2 0,4-1 1 0,3 3 0 15,3 3 1-15,2 2 1 0,-2-1 1 16,3 2-1-16,-3 4-3 0,3 0-3 16,-1 2 1-16,1 0-1 0,6 1 2 15,-1 0 4-15,4 0 0 0,0 2-1 16,-1 3 0-16,-3-2-3 0,-2 0-4 16,-3 2-11-16,-2-1-17 0,-2 1-33 15,4 1-26-15,-4 0-23 0,1 2-14 16</inkml:trace>
  <inkml:trace contextRef="#ctx0" brushRef="#br0" timeOffset="250461.7003">17507 14358 441 0,'0'0'50'16,"0"0"-16"-16,0 0-17 0,0 0-9 0,0 0-3 16,0 0-2-16,0 0 1 0,0 0-2 15,0 0-2-15,100-3-2 0,-78 1-1 16,2 1-2-16,1-1-7 0,1 2-7 16,0-2-16-16,1 1-24 0,0-1-48 15,1 1-53-15</inkml:trace>
  <inkml:trace contextRef="#ctx0" brushRef="#br0" timeOffset="250741.723">18314 14390 501 0,'0'0'34'0,"0"0"-7"0,0 0-11 16,0 0-6-16,0 0-8 0,0 0-3 16,0 0-6-16,0 0 1 0,0 0 2 15,6-6-3-15,6 3-5 0,0 1-13 16,6 0-35-16,-1 2-37 0,-7 0-48 15,6 2-71-15</inkml:trace>
  <inkml:trace contextRef="#ctx0" brushRef="#br0" timeOffset="250931.5648">18245 14613 427 0,'0'0'43'0,"0"0"-9"16,0 0-10-16,0 0-11 0,0 0-7 0,0 0-6 16,0 0-5-16,98-2-8 0,-68-1-6 15,2 2-24-15,6 1-33 0,-1 0-53 16,6 0-104-16</inkml:trace>
  <inkml:trace contextRef="#ctx0" brushRef="#br0" timeOffset="252936.757">19196 13730 174 0,'0'0'47'0,"0"0"-6"0,0 0-6 16,0 0-5-16,0 0-4 0,0 0 0 16,0 0-6-16,0 0-2 0,0 0-5 15,0 0-5-15,-4-14-5 0,4 14-3 0,0-2-3 16,0 2-2-16,0 0 2 0,0 0 2 15,0 0 1-15,0 0 2 0,0 12 0 16,3 5 3-16,1 6 3 0,3 1-1 16,-2 0 5-16,-3 2-5 0,3 0 1 15,-2 0-5-15,0-3-2 0,1-2 3 16,-1-6-3-16,4-1 0 0,-1-2 0 16,0-5 1-16,3 4 0 0,-1-5 3 15,-1-2-3-15,1 3 1 0,-6-6 2 16,3 2-1-16,-5-3 4 0,4 0 0 0,3 0-1 15,2 0-1-15,1 0-3 0,-3-7 1 16,3-4-2-16,-2-1 0 16,1-5 0-16,-1 0-1 0,-1-1-1 0,2 0-1 15,0-2-4-15,1 0 5 0,-4 5-5 16,1 2 5-16,-3 4 2 0,-2 4-3 0,5-3 1 16,-4 5-1-16,4-2 1 15,0 0 0-15,-4 2-1 0,8 1 0 16,0 2 0-16,3 0 0 0,5 8 0 15,-3 1 0-15,-5 5 7 0,0 0-4 0,-1 4 6 16,-2-2-6-16,-2-2-2 0,0-2 0 16,-3-3 0-16,-2-4 0 0,5 2 1 15,-5-2-1-15,1-2 2 0,1 2 1 16,-3-5 2-16,0 0 2 0,0 0 6 16,0 0 1-16,1 1 1 0,-1-1-4 0,0 0-2 15,0-12-5-15,0-5-6 16,0-7 4-16,-1 7-5 0,1-4 5 15,-2 1 1-15,2-1-2 0,0-6 0 16,0 2-2-16,0 2 0 0,0 7 1 0,0 5-2 16,0 0-2-16,2 8-2 0,-2-4-8 15,1 3-4-15,4 2-6 0,-1 0-33 16,9 2-47-16,4 0-76 0</inkml:trace>
  <inkml:trace contextRef="#ctx0" brushRef="#br0" timeOffset="253895.4536">20317 13977 273 0,'0'0'44'0,"0"0"-11"16,0 0-15-16,-3-79-18 0,9 57 5 15,1 1-4-15,2 2 5 0,-1 1-2 16,0 3 6-16,-3 2 2 0,1-1-1 0,-1 1 1 16,2-4-7-16,-2-1 0 0,-2 4 9 15,2 1 10-15,-2 2 3 0,-2-2 1 16,2-3-5-16,-1 5-6 0,-1-9-3 16,-1 9-3-16,0-5-2 0,0 3-2 15,0 0 0-15,0 0 2 0,0 7-1 0,0 1-3 16,0 5-3-16,0-1-2 0,0 1-2 15,0-2-4-15,0 2-1 0,2 0 1 16,4 5 2-16,2 8 3 16,2 6-1-16,1 2-2 0,0 3 1 0,-1 1 1 15,1-2-1-15,-1 2-1 0,-1-2 1 16,1-3 1-16,0 3 1 0,-2-3 1 16,0-1 0-16,-2-6 0 0,0 1 0 15,-3-5 4-15,-2 2-5 0,1 0 6 16,-2-7-4-16,1 2-1 0,-1-1 4 0,0-1-2 15,0 1 3-15,-3 4-1 0,0-7 0 16,0 2 1-16,-7-1-5 16,5-3 4-16,-1 0-1 0,-5 0 0 0,7 0 1 15,-6 0 0-15,1-5-1 0,4 0-5 16,0-3 2-16,1-1-3 0,1-2 2 0,3-1-1 16,0-8-2-16,0 2 1 15,10-6 1-15,2 2 0 0,2 3 2 16,1 2 2-16,-1 0-1 0,2 3 0 15,-4 5 1-15,1 0-1 0,-6 5 0 0,-3 2-2 16,5-1 0-16,-2 1 1 0,5 2-2 16,6 0 1-16,0 2 1 0,6 7 1 15,-2 2 1-15,-3 1-3 0,0 2-2 16,-5-1-1-16,-1 4 1 0,-3 0 1 16,-1 1 2-16,-2 0 0 0,-3-4 0 15,-1 2 5-15,-1-5-5 0,-2 2 2 16,0 2-3-16,-3-2-3 0,-4 4-2 15,-5-4-10-15,-1-3-14 0,2-3-23 16,-4-2-20-16,-1-3-22 0,5-1-10 0,-9-1-16 16</inkml:trace>
  <inkml:trace contextRef="#ctx0" brushRef="#br0" timeOffset="254078.1306">20668 13550 138 0,'0'0'42'15,"0"0"-2"-15,0 0-9 0,0 0-13 16,0 0-12-16,0 0-8 0,0 0-5 16,0 0-2-16,0 0 1 0,0 0 5 15,28-21-9-15,-14 37-7 0,-1 0-7 16,-1 3-8-16,-2 1-2 0,0 2 1 16,-1-1-4-16,1-1 6 0</inkml:trace>
  <inkml:trace contextRef="#ctx0" brushRef="#br0" timeOffset="254425.6081">20917 13878 35 0,'0'0'22'0,"0"0"5"0,0 0 8 15,0 0 6-15,0 0 0 0,0 0-3 16,16 79-4-16,-18-70 0 0,-3 5 2 0,1-5 1 16,-4-3-1-16,2 0-2 15,3-5-4-15,0 2 1 0,3-3-4 16,-5 0-6-16,-1 0-4 0,-3-1-3 15,1-3-5-15,2-6 0 0,-3-3-2 0,6 1-1 16,2-6 0-16,1-4-5 0,0 0 3 16,6-3-9-16,2 2 6 0,-1 4 2 15,2 2-2-15,3 1 1 0,-2 3-2 16,3-1 0-16,4 2-2 0,-1 1 2 16,3 3-3-16,-6 2 1 0,4 2 0 0,-1 4-1 15,2 0 2-15,5 4-1 0,-4 5 2 16,-1 1-1-16,1 3 1 0,-3 0-1 15,0 1 1-15,-3 2-3 16,-1 0-2-16,-2 2 4 0,-2 0-7 0,-3 2 4 16,-1-6-9-16,-2 4-14 0,-2 0-20 15,0-2-39-15,-6 6-40 0,-5-4-66 16</inkml:trace>
  <inkml:trace contextRef="#ctx0" brushRef="#br0" timeOffset="255156.1545">22034 13563 371 0,'0'0'0'0,"0"0"23"15,0 0-23-15,0 0 29 0,0 0 6 16,0 0-5-16,0 0-7 0,0 0-5 16,0 0-5-16,-25-41-7 0,23 39-1 0,2 0-3 15,-1 2-2-15,1 0 0 16,-3 0-1-16,0 0 0 0,-1 9 1 15,-3 10 1-15,-5 7 0 0,-2 4 1 16,-3 0-3-16,-1 2 2 0,-1-1-2 0,0-3 1 16,1-3-3-16,1-1 0 0,3-5 0 15,4-7 1-15,0-1 3 0,3-4 1 16,-1-3 1-16,1 1-1 0,-4-2 1 16,1 0 0-16,-2-3 0 0,-5 0 2 15,2 0-2-15,-1-6 0 0,3-1 1 0,2-3-2 16,3-2-1-16,0 0-3 0,2-4 1 15,1 0-1-15,5-1 1 16,0-4-2-16,0 2 0 0,5-1 0 16,4 3 2-16,2 1 2 0,5 1 2 0,0 2-2 15,3 1 0-15,-1 2 0 0,-4 4 0 16,1 5 1-16,3 1-1 0,2 1 1 16,6 10-1-16,-3 1 0 0,2 4 0 15,-2 4-2-15,0-1 0 0,-3 2 1 16,2 0-1-16,-3 0 0 0,-2 2-4 0,0-3-2 15,-2 0-3-15,-1-2-6 0,-2-1-2 16,-2-6-23-16,0-1-22 0,0-1-40 16,-4-4-34-16,3-1-39 0</inkml:trace>
  <inkml:trace contextRef="#ctx0" brushRef="#br0" timeOffset="255935.6451">22203 13721 429 0,'0'0'49'0,"0"0"-16"16,0 0-5-16,0 0-6 0,0 0-8 16,0 0-6-16,0 0-2 0,0 0-4 15,14-80-2-15,-5 76-2 0,4 1 0 16,8 1 2-16,5 0 0 0,8 2 2 0,2 0-3 15,-1 0-4-15,-2 4-5 16,-1-1-6-16,-3 0-1 0,-2 0-3 0,-1 0-3 16,0-2-5-16,-1-1-14 0,-2 0-14 15,-4 0-8-15,-5 0-8 0,-2 0 2 16,-8-1-1-16,0 0-23 0</inkml:trace>
  <inkml:trace contextRef="#ctx0" brushRef="#br0" timeOffset="256176.3338">22419 13552 252 0,'0'0'57'0,"0"0"-6"16,0 0-6-16,0 0-7 0,0 0-10 16,0 0-9-16,0 0-8 0,0 0-6 15,0 0 1-15,-4-9 2 0,4 19 4 16,3 9 1-16,3 5-2 0,0 3-6 0,1 0-1 15,-4 0-1-15,0-1-3 0,-1 1-5 16,1 0 3-16,-1-4-5 0,1 0-2 16,0-1 3-16,0-7-14 0,-2 0-26 15,4-1-51-15,-2-5-79 0</inkml:trace>
  <inkml:trace contextRef="#ctx0" brushRef="#br0" timeOffset="256711.3439">23095 13414 602 0,'0'0'0'0,"0"0"1"0,0 0-1 15,0 0 0-15,0 0 0 0,0 0 0 16,0 0-1-16,0 0 1 0,-96 19 0 16,73 1-1-16,2 4-1 0,2 4 0 15,3 0 0-15,6 2 1 0,1-2-1 0,3 0 1 16,4-8 0-16,2-1-1 0,0 0-1 15,0-1 1-15,8 1-4 0,-2-7 1 16,3-1-2-16,2-2 4 0,5-4 4 16,-1 1 1-16,5-6 3 0,0 0-4 15,2 0-1-15,7-9 1 0,-3 1 0 16,-3-4 0-16,0 0 1 0,-4-2 0 16,-2-1 2-16,-2 0 0 0,-1-2 0 15,-4-1 0-15,1-1-1 0,-2-4 0 16,0-2-1-16,-3 1 2 0,-2 7 0 0,-4-1 1 15,0 0 0-15,-4 1-2 0,-6-3-2 16,-4 4-1-16,-4 3-2 0,-1 2 1 16,4 6-1-16,-3 2 1 0,2 3-3 15,-3 0 0-15,-2 6 0 0,4 6-2 16,0 5 0-16,4 2-8 0,3 4-13 0,3 0-24 16,4 1-38-16,3 1-33 15,1-3-46-15</inkml:trace>
  <inkml:trace contextRef="#ctx0" brushRef="#br0" timeOffset="256960.5828">22969 13362 429 0,'0'0'60'0,"0"0"-16"15,0 0-4-15,0 0-15 16,0 0-6-16,0 0-11 0,0 0-6 0,0 0-6 15,0 0-1-15,0 0 4 16,-6-24 4-16,21 44 1 0,2 10 0 0,-1 5 0 16,0 6-4-16,-5 4 1 0,-2 3-2 15,0 2 0-15,-5-2-1 0,-1-2 0 16,0-6-5-16,-2-3-1 0,2-7-5 16,-1-2-21-16,-1-11-28 0,5 1-57 15,-1-6-66-15</inkml:trace>
  <inkml:trace contextRef="#ctx0" brushRef="#br0" timeOffset="257255.6216">23511 13319 586 0,'0'0'0'0,"0"0"1"15,0 0-1-15,0 0 1 0,0 0 1 16,0 0 2-16,35 108-2 0,-25-60 0 0,-1 3-1 16,-2 5 1-16,-1-1-4 15,-3-2 1-15,-2-3-3 0,-1-3 1 16,0-1 4-16,-6-1-3 0,-8-1 0 15,-5 0-25-15,-4-5-39 0,-8 0-54 0,-7-6-100 16</inkml:trace>
  <inkml:trace contextRef="#ctx0" brushRef="#br0" timeOffset="257739.4907">21555 13089 424 0,'0'0'0'0,"0"0"5"0,0 0-5 15,0 0 9-15,0 0 3 0,0 0 5 16,-93 53 11-16,79-17-3 0,1 8 1 16,1 5-5-16,1 6-12 0,2 4-2 15,2 3-3-15,4 3 1 0,1-1-3 16,2-1 2-16,0-6-3 0,9-2 1 16,3-8 3-16,5 0-7 0,2-6 4 15,2-2-8-15,5-4-6 0,3-3-12 16,2-3-30-16,2-2-51 0,2-4-85 15</inkml:trace>
  <inkml:trace contextRef="#ctx0" brushRef="#br0" timeOffset="258360.9604">20271 14419 289 0,'0'0'11'0,"0"0"2"16,0 0 4-16,0 0 1 0,0 0 2 0,0 0 0 16,0 0 2-16,0 0 6 15,0 0 3-15,0 0 0 0,73 50-3 16,-26-43-11-16,12-2-6 0,15-5-4 15,14 0 0-15,16-8-2 0,9-4-1 0,10-2-2 16,4 1-1-16,6 0-1 0,2 1 0 16,5 1-1-16,2 0 1 0,4 0 0 15,2-2-3-15,4 0 1 0,-1 1 0 16,-4 0-1-16,1 0-3 0,-7 3 2 16,-4-1-6-16,-6 1-2 0,-8 3-2 15,-9 1-5-15,-4 0-7 0,-10 3-9 16,-9-1-19-16,-12 2-39 0,-9 1-49 15</inkml:trace>
  <inkml:trace contextRef="#ctx0" brushRef="#br0" timeOffset="259263.9813">20139 15081 317 0,'0'0'50'0,"0"0"-6"15,0 0-13-15,0 0-11 16,0 0-12-16,0 0-5 0,0 0-1 0,0 0-4 15,-78-15 1-15,65 31 0 16,0 2 2-16,-2 3-1 0,4 2-2 0,-1 3 4 16,2-1-1-16,3 3 3 0,1-1-2 15,1 0-3-15,5 0 0 0,0-5-3 16,0 1 1-16,8-2-1 0,2-1 1 16,5-3 0-16,1-1 2 0,2-1-2 15,1-2-2-15,1-1 1 0,-2-2 3 0,1 0 1 16,-2-1 3-16,-6-1 0 0,0-3 0 15,-3 1 1-15,-4-2 0 0,4 0 0 16,-5-1-2-16,0 0 4 16,0 0-1-16,-3-3 3 0,0 0 4 0,0 0 1 15,0 0 0-15,-2 0-1 0,-2 2-2 16,-7 1-2-16,2-2 1 0,-3-1 0 16,-5 0-2-16,4-7 1 15,-1 0-5-15,3-3 0 0,2-4 0 0,5 5-1 16,-1-9-3-16,5 0 2 0,0 0 1 0,8-5 0 15,4 4 3-15,2 3-2 0,0 2-1 16,4 0 0-16,-7 6-2 0,4 1 0 16,-7 4 1-16,-3 2-2 0,1 1-1 15,-2 0 0-15,7 0-1 0,1 1 2 16,5 8 1-16,-4 2 0 0,0 1 1 0,-1 5-3 16,0-1 2-16,-3 4 0 15,-1 0-3-15,-1 1 1 0,-2 2 0 16,-4-6-1-16,0 3 1 0,-1-8-5 15,0 1-7-15,0-1-18 0,0-6-22 0,0 4-30 16,-2-8-42-16,-1 2-64 0</inkml:trace>
  <inkml:trace contextRef="#ctx0" brushRef="#br0" timeOffset="259744.018">20200 15241 388 0,'0'0'46'0,"0"0"-25"0,0 0-14 0,0 0-2 16,0 0-4-16,0 0-1 0,82-37-1 15,-57 37-1-15,1 3-4 0,0 4-2 16,-2 2-3-16,-1 2-5 0,-4 2 0 16,0 4-5-16,-3 0 2 0,0 1 2 15,-4-1 2-15,-1 3 6 0,-4-2 3 0,-1-6 5 16,-3 5 2-16,0-7 0 0,-3 2 1 15,1 2 0-15,-1-4 0 0,2 2 3 16,-2-7 2-16,0 7-1 0,0-5 4 16,0 3 1-16,0 1 4 0,0-2 5 15,-2 0-1-15,-2-2-2 0,0 1-4 16,-4-2-1-16,2 0 4 0,3-3 5 16,-5 1 2-16,4-2-1 0,-1 0 1 15,-2-2 1-15,3 0-1 0,-5-5-1 16,2-2-3-16,4-4-7 0,2-7-6 0,1-2-2 15,2-6-5-15,9 0 3 0,3 2-1 16,2 3 1-16,3 1-2 0,1 3 0 16,2 4 0-16,2 4-1 0,1 3 1 15,1 3-2-15,0 3 1 0,-4 4 0 16,-1 7-1-16,1 2 0 0,-5 6-1 0,-1 2 0 16,-3 3-1-16,-4 2-4 15,-2 3 1-15,-5 1-2 0,-2 2-3 16,0 0-16-16,-10-2-15 0,-1-1-34 15,1-3-46-15,-1-6-53 0</inkml:trace>
  <inkml:trace contextRef="#ctx0" brushRef="#br0" timeOffset="260172.2783">21393 14837 483 0,'0'0'54'0,"0"0"-16"16,0 0-11-16,0 0-6 16,0 0-6-16,0 0-6 0,-91-8-3 0,70 30-4 15,1 7 1-15,1 7-1 0,1 7-1 16,0 7 1-16,1 3-1 0,2 5 4 16,1 1-5-16,2 0 3 0,2 0-5 15,6-2-1-15,3-1 1 0,1-1-5 16,0-2 4-16,8-3-6 0,5-2 4 0,2-4-4 15,8-4-2-15,6-6-2 0,7-5-5 16,10-4-4-16,8-7-14 0,9-5-10 16,10-5-17-16,5-2-18 0,11-6-16 15,3 0-16-15,6-6-18 0</inkml:trace>
  <inkml:trace contextRef="#ctx0" brushRef="#br0" timeOffset="260842.1185">22178 15123 380 0,'0'0'42'16,"0"0"-11"-16,0 0-11 0,0 0-7 15,0 0-4-15,-84-17-2 0,71 24-3 0,4 3 1 16,-3 5 0-16,4-4 7 0,4 4-5 15,2 3 2-15,1 4-5 0,1 5-2 16,0-1 1-16,1-2-2 16,4 0 0-16,1-1-1 0,-1-2-1 0,1-6 1 15,0-1-1-15,1-2 2 0,-2-3 2 16,3 2-1-16,-1-5 1 0,-4-4 0 16,7-1 1-16,1-1-1 0,6-8 0 15,3-5-1-15,-2-4 0 0,0-5 0 16,-2-1 0-16,3-4 3 0,-4 0-3 0,0 0-3 15,-3-2 2-15,-1 0-3 0,0 2 4 16,-4 1 2-16,-3 2 3 16,2 8 1-16,-6-2-2 0,0-2-1 0,0 4-3 15,-9-7 0-15,1 5 1 0,-3 0-2 16,-3 1 2-16,-1 0-1 0,-2 2-2 16,-2 2 1-16,-1 0-1 0,0 3 0 15,7 4-1-15,-4 3 2 0,2 3-1 16,-2 1-2-16,-2 10 1 0,2 4-3 15,3 6 2-15,2 5 0 0,1 3 2 0,5 3-1 16,4 1 0-16,2 2 4 0,0-2-4 16,8-1 3-16,6-3-4 0,6-3-2 15,4-3 2-15,4-7-3 0,2-2 1 16,3-5-5-16,1-3-1 0,-1-3-5 16,-1-3-6-16,-1 0-18 0,1 0-26 15,-4-3-48-15,-1-1-34 0</inkml:trace>
  <inkml:trace contextRef="#ctx0" brushRef="#br0" timeOffset="261552.4794">22902 15297 559 0,'0'0'45'0,"0"0"-12"15,0 0-12-15,0 0-6 0,0 0-8 0,0 0-3 16,0 0-2-16,0 0-2 0,0 0 1 15,0 0-1-15,3-16 0 0,13 11-3 16,7-1 0-16,2 5-3 0,-2-2-3 16,0 3-8-16,-5 0-8 0,2 0-20 15,0 0-41-15,-4 4-72 0,7 1-118 16</inkml:trace>
  <inkml:trace contextRef="#ctx0" brushRef="#br0" timeOffset="262212.1533">23744 14795 349 0,'0'0'55'16,"0"0"-9"-16,0 0-8 0,0 0-8 16,0 0-10-16,0 0-8 0,0 0-3 15,-79-23 1-15,63 34 0 0,-4 7 0 16,2 6-3-16,1 5-4 0,2 4 1 0,2 6 0 15,3 0 0-15,4 2-2 0,2-3-1 16,4-1-3-16,0-5 1 0,0 0 5 16,7-1-5-16,2-2 5 0,1-2-6 15,4 0 0-15,3 1 0 0,0-4-3 16,3-1-6-16,-1-2-4 0,2-1-14 16,2-4-22-16,-1-2-34 0,-4-3-43 15,5-5-41-15</inkml:trace>
  <inkml:trace contextRef="#ctx0" brushRef="#br0" timeOffset="262739.1784">24227 14842 381 0,'0'0'41'0,"0"0"-14"0,0 0-10 16,0 0-8-16,0 0-3 0,0 0 1 16,0 0 0-16,0 0-1 0,0 0-3 15,-81 85-1-15,72-55-1 0,-2 2 3 0,1 2-3 16,-2-1 0-16,-2-1-1 0,1-2-1 15,-2-3 4-15,2-2-4 0,0-4 4 16,2-4-2-16,-1-2-1 0,2-6 2 16,-2-2 1-16,4-2-1 0,-5-3 1 15,-6-1 0-15,2-1-1 0,-6-6 1 16,5-4-2-16,1-5 0 0,4 1-4 16,0-2 1-16,3-4-2 0,4 9 3 15,1-5 1-15,4 6-3 0,1-1 1 16,0 1-2-16,0 6 1 0,0-6 0 0,0 7 1 15,6-2 2-15,4-2 2 0,4 4 0 16,5 0 1-16,4 3 1 0,0 0-4 16,2 0 0-16,-5 6 0 15,0 1 0-15,1 2 1 0,-5 2 0 0,2-1 0 16,-2 3 2-16,0-1-3 0,-1 1 1 16,0-1 2-16,-1 3-7 0,0-1 4 0,-1 0-8 15,0 2-5-15,-1-5-7 16,-2-1-25-16,3 1-31 0,-6-4-48 15,5 4-74-15</inkml:trace>
  <inkml:trace contextRef="#ctx0" brushRef="#br0" timeOffset="263001.1326">24325 15195 445 0,'0'0'36'0,"0"0"-15"16,0 0 5-16,0 0-6 0,0 0-3 15,0 0-6-15,0 0-7 0,0 0-2 16,83-74-3-16,-64 69-2 0,2 2 0 16,2 1-2-16,2 0-3 0,3 2-6 15,-1 0-9-15,2 0-12 0,1 0-22 0,-1-1-21 16,0 1-25-16,-1-3-11 0,-1 0-20 15</inkml:trace>
  <inkml:trace contextRef="#ctx0" brushRef="#br0" timeOffset="263255.9883">24556 14984 322 0,'0'0'67'0,"0"0"-7"0,0 0-6 16,0 0-14-16,0 0-8 0,0 0-9 16,0 0-8-16,0 0-6 0,0 0-3 15,-34-33-2-15,34 33-1 0,0 11-3 16,0 6 2-16,5 4-3 0,0 0 0 0,-1 2 1 16,1 3 0-16,-2 1-1 15,0 1 0-15,-2 2 0 0,2-2-11 16,0 1-6-16,1-2-25 0,2-8-50 15,-3 2-57-15,-3-3-127 0</inkml:trace>
  <inkml:trace contextRef="#ctx0" brushRef="#br0" timeOffset="263752.0532">25056 14969 504 0,'0'0'52'0,"0"0"-21"15,0 0-12-15,0 0-7 0,0 0-6 0,0 0-3 16,0 0-3-16,0 0 0 0,-83-63 0 15,65 75 1-15,1 4-1 0,0 4-1 16,4 2 1-16,2 0 0 0,2 3-2 16,2-1 1-16,2 0 2 0,1-6-2 15,4 2 1-15,0-2 5 0,1-1-5 16,7 4 6-16,2-4-7 0,4-5-1 16,-1-2-1-16,0-5 1 0,3-2 0 15,3-3 0-15,-1 0-1 0,7 0 3 16,-2-7-1-16,-1-3-3 0,-1 1 6 0,0-6-5 15,-3 0 3-15,-1-2 2 0,-1 3 0 16,-3-2 1-16,-3 1 1 0,-2 4 0 16,-2-2 1-16,-1-1 0 0,-2 3 3 15,0-5 1-15,-2 3 1 0,-1 1-3 16,0-6-3-16,0 3-3 0,-3-2-1 0,-4 5-1 16,-5 0-2-16,5 6-1 0,-9-2-1 15,-3 7-4-15,-2 1 2 16,-4 4-4-16,0 9-10 0,5 2-24 15,4 3-41-15,0 0-58 0,8-3-93 0</inkml:trace>
  <inkml:trace contextRef="#ctx0" brushRef="#br0" timeOffset="264034.8753">25064 14810 389 0,'0'0'58'0,"0"0"-10"0,0 0-10 16,0 0-7-16,0 0-6 0,0 0-4 15,0 0-4-15,0 0-4 0,0 0-8 16,0 0-2-16,-14-36-3 0,14 36 1 16,0 1 2-16,0 14-1 0,0 10 0 15,6 8 0-15,-4 5 0 0,3 5-1 0,-4 1-1 16,2-1 3-16,-1 2-6 0,1-2 2 15,0-3 5-15,0-2-8 16,-1 0 1-16,1-4-6 0,1-4-7 16,-1-7-17-16,-1-10-38 0,-1 1-63 0,1-9-154 15</inkml:trace>
  <inkml:trace contextRef="#ctx0" brushRef="#br0" timeOffset="264384.5915">25301 14762 477 0,'0'0'59'15,"0"0"-17"-15,0 0-12 0,0 0-10 16,0 0-5-16,0 0-3 0,0 0-1 16,0 0-4-16,0 0 0 0,0 0-3 0,19 16 0 15,-11 1-1-15,2 6-3 16,-3 3 2-16,-1 5-5 0,-3 9 3 15,-3 6-2-15,-3 5-4 0,-15 3-19 16,-9 5-63-16,-8-1-212 0</inkml:trace>
  <inkml:trace contextRef="#ctx0" brushRef="#br0" timeOffset="265940.0935">25460 14539 305 0,'0'0'0'0,"0"0"19"0,0 0-19 16,0 0 27-16,0 0 2 16,0 0-7-16,0 0-9 0,0 0-1 0,0 0 3 15,0 0 0-15,-18-18 4 0,27 29-6 16,2 0-1-16,2-1-2 0,4-2-4 16,1-3 1-16,2 0-3 0,2-1-2 15,1-4 1-15,6 0-1 0,1 0-2 16,4 0 0-16,1-5-2 0,-3 1 1 0,-3 1 1 15,-8 1-1-15,-9 0 1 0,-1 1 0 16,-7 1 1-16,0-1 0 0,2 1 3 16,-6 0 2-16,0 0 3 0,0 0 1 15,3-2 1-15,-2 2-2 0,-1 0 1 16,0 0-1-16,0 0 1 0,0 0-2 16,0 0 0-16,-7 2-1 0,0 4-1 15,0 0-1-15,1 1-1 0,-2 6-1 16,3 0 0-16,-1 8 2 0,2 1-2 15,1 2 0-15,0 2-1 0,1 1 0 0,2 2-2 16,-1 2 2-16,1 2-2 0,-1 3 2 16,1 0-3-16,-2 1 0 0,1 0 1 15,-2-1-1-15,3-1 1 0,-1-2 1 16,-1 2-2-16,1-2 2 0,-1 0 2 16,-1 3-3-16,0 0 3 0,0-1-3 0,-2 1-1 15,-1 1 1-15,-4-2-1 16,1-2-1-16,-1-1 1 0,-3-3 1 15,3-4-2-15,-2-6 2 0,4-7-1 16,-1-1 2-16,2-5-1 0,-5-4 1 0,-4 0 0 16,-2-2-1-16,-7 0-1 0,2-2 1 15,-2-6-2-15,2 0-3 0,0 1-11 16,8 0-25-16,-2 5-65 0,7 0-142 16</inkml:trace>
  <inkml:trace contextRef="#ctx0" brushRef="#br0" timeOffset="271780.174">8634 13958 117 0,'0'0'37'0,"0"0"2"0,0 0 1 15,0 0 0-15,0 0-6 0,0 0-3 16,0 0-4-16,0 0-5 0,0 0-7 16,19 10-4-16,-13-10-5 0,5 0-3 15,7 0-1-15,-1-5-1 0,2-1 1 16,-3 1-2-16,-2 1-4 0,3-1 1 0,-2 2-2 16,8-1 1-16,-6 1-2 15,-1 0-3-15,0 3-4 0,-4-2 2 16,8 1 3-16,-1-1 4 0,0-1-1 15,1 0-5-15,-4 2-1 0,-6-1-2 0,-6 1 0 16,3 1-4-16,-7 0-14 0,0-2-22 16,0 2-10-16,2 0-39 0</inkml:trace>
  <inkml:trace contextRef="#ctx0" brushRef="#br0" timeOffset="272072.6449">8647 14158 277 0,'0'0'45'0,"0"0"-10"0,0 0-10 16,0 0-7-16,0 0-6 0,0 0-5 15,0 0-3-15,0 0 2 0,0 0-2 0,0 0 1 16,-11-14-3-16,11 8-3 0,1-2 1 15,9-4 1-15,5 1 1 0,3-4 4 16,5 2-4-16,1-2-5 16,0 1 1-16,2-2-6 0,0 3-13 0,-1 1-3 15,0 0-8-15,-1 1-11 0,-2 0-6 16,-6 5-11-16,-5 2-4 0,-8 2 4 16,-3 2 11-16</inkml:trace>
  <inkml:trace contextRef="#ctx0" brushRef="#br0" timeOffset="272284.9931">8680 14077 193 0,'0'0'41'0,"0"0"-1"16,0 0 3-16,0 0 3 0,0 0-5 16,0 0-6-16,0 0-8 0,0 0-6 15,0 0-6-15,-10 3-5 0,10-3-6 16,0 0-5-16,0 0-2 0,0 0 0 15,0 0 0-15,13-6 2 0,6-3 0 0,4-2-8 16,2 2 2-16,2 1-9 0,1 1-15 16,1 1-28-16,1 1-49 0,2 2-41 15</inkml:trace>
  <inkml:trace contextRef="#ctx0" brushRef="#br0" timeOffset="272899.3125">10109 14032 133 0,'0'0'46'15,"0"0"1"-15,0 0-6 0,0 0-6 0,0 0-4 16,0 0-8-16,0 0-9 0,0 0-8 16,0 0-3-16,0 0 0 0,-13-13-2 15,13 13 2-15,0 0 1 0,0-1-4 16,3 1 0-16,12-2-4 0,5-2 4 16,10-1 2-16,3-2 1 0,5-3 2 0,7 0-7 15,1-1-10-15,0-1-5 0,-1 0 0 16,-2 1-7-16,-5 2 5 0,-2 2-7 15,-1-1 0-15,-2 1-1 16,-1 4-6-16,-3-2-3 0,0 0-3 0,-10 4-9 16,-3-4-6-16</inkml:trace>
  <inkml:trace contextRef="#ctx0" brushRef="#br0" timeOffset="273293.7314">10212 14069 196 0,'0'0'58'15,"0"0"-11"-15,0 0-3 0,0 0-2 16,0 0-6-16,0 0-4 0,-80-12-9 16,77 11-6-16,3 1-2 0,-1-2-8 15,1-2-1-15,1-2-1 0,8-4-3 16,8 0 3-16,8 1-2 0,3-1 0 16,9 3 0-16,2-2-1 0,2 2-2 15,-1-1-1-15,-1 0 0 0,-3 0 1 16,-1 0-2-16,1 0 1 0,-4-1-4 15,0 1-3-15,-3 2-3 0,-3 0 0 0,-3 0-4 16,-10 1-3-16,4 1-6 0,-8 2-17 16,-5 1-9-16,1-1-24 0,-5 2-20 15,0-1-36-15</inkml:trace>
  <inkml:trace contextRef="#ctx0" brushRef="#br0" timeOffset="273582.8446">10167 14133 308 0,'0'0'63'16,"0"0"-15"-16,0 0-10 0,0 0-9 15,0 0-5-15,0 0-6 0,0 0-5 0,0 0-7 16,0 0 1-16,-3-44-3 15,20 37-1-15,-1 1-1 0,9-2-1 0,4 0 2 16,3 0-1-16,7 1 1 16,4-2-1-16,2-2-3 0,2-1-1 0,0 1-1 15,-5 1-4-15,3 0-3 0,-6-1-3 16,-3 3-11-16,-1-1-11 0,-5 3-17 16,-4 0-24-16,-6 3-17 0,-10 0-23 15,-4 3-14-15</inkml:trace>
  <inkml:trace contextRef="#ctx0" brushRef="#br0" timeOffset="273857.4977">10281 14124 414 0,'0'0'49'0,"0"0"-6"0,0 0-9 0,0 0-7 16,0 0-11-16,0 0-8 0,0 0-3 15,0 0-4-15,0 0 1 16,0 0 0-16,84-44-2 0,-56 38 0 0,2 0-2 16,-1 2-3-16,7-3-8 0,-3 2-3 15,5 0-10-15,-2-3-43 0,2 1-46 16,-2-3-127-16</inkml:trace>
  <inkml:trace contextRef="#ctx0" brushRef="#br0" timeOffset="276373.5169">31510 12805 57 0,'0'0'16'0,"0"0"-3"15,0 0-5-15,0 0 1 0,0 0 1 0,0 0 5 16,0 0 0-16,0 0-1 0,0 0 0 16,0 0-2-16,20-40-2 0,-19 39-3 15,-1-1-5-15,2 1-5 0,-2-1-1 16,0 1 1-16,1 1 1 0,-1-1 4 16,0 1-1-16,0 0-2 0,0 0-1 0,0 0 0 15,0 0-3-15,0 0 3 16,0 0-4-16,0 0-4 0,0 1-4 15,-1 3-17-15,-5 6-28 0</inkml:trace>
  <inkml:trace contextRef="#ctx0" brushRef="#br0" timeOffset="277421.2989">31838 12611 30 0,'0'0'7'16,"0"0"-3"-16,0 0-2 0,0 0 0 0,0 0 1 16,0 0-2-16,0 0 0 0,0 0-2 15,0 0-3-15,-91 24-8 0</inkml:trace>
  <inkml:trace contextRef="#ctx0" brushRef="#br0" timeOffset="280805.1226">31123 13003 29 0,'0'0'8'0,"0"0"-2"0,0 0 2 0,0 0 7 16,0 0 5-16,0 0 4 0,0 0 1 15,0 0-3-15,0 0-4 0,0 0-3 16,-4-8 0-16,3 6-2 0,-1 2-2 16,-3-3-1-16,-1 2-1 0,0-1 0 15,-7 0-1-15,7 2 0 0,-7 0-1 16,-1 0 0-16,2 0 1 0,0 0-2 15,5 0 1-15,-3 0 0 0,4 0 1 0,0 0 0 16,-6 0 4-16,6 0 1 0,-3-1-1 16,-2 0 1-16,3-4-2 0,1 0 0 15,1-1-2-15,-1 0 2 0,3-3-2 16,-1 2 5-16,1-4-2 0,1 2-2 16,0-2-2-16,2-1-4 0,-1-1-4 0,1-7 1 15,1 8 0-15,0-8 0 16,0 8 0-16,0-2 1 0,0 0-2 0,0 1 0 15,0-1-2-15,0 2 1 16,1 0-2-16,1 6-1 0,1-5-2 0,-2 7 1 16,3-6 0-16,1 3 1 0,1-1-1 15,4-2 2-15,-3 3 0 0,5 0-6 16,0-1 3-16,-1 4-3 0,3-2 3 16,-5 1 6-16,-1 2 0 0,1 0 2 15,-3 2 0-15,-2 1-2 0,-4 0 0 0,0-2-6 16,0 2-4-16,0 0-1 0,0 0 3 15,2 0 4-15,-1 0 4 0,1 0 0 16,-1 0 0-16,0 0-1 16,1 0-2-16,-1 0 1 0,1 0 0 0,-1 0-2 15,1 0 1-15,-1 0 2 0,1 0 1 16,-1 0 2-16,1 0-1 0,-1 0 0 16,2 0 1-16,-2 0-2 0,1 0 0 15,-1 0 0-15,0 0 0 0,1 0-2 16,-1 0 1-16,-1 0 1 0,2 0 1 0,-2 2 1 15,1-2-1-15,-1 0-1 0,2 0 0 16,-2 0-1-16,0 0 1 0,1 1 0 16,-1-1 1-16,0 0 0 0,0 0 0 15,2 0 1-15,-2 0-1 0,0 0 2 16,0 1 0-16,0-1-1 0,0 0 1 0,0 0 0 16,0 2-3-16,0-2 2 15,-2 0 2-15,1 1-1 0,-1-1 2 16,1 0-2-16,-1 2 1 0,1-2-2 15,-1 0 1-15,1 0-2 0,0 2 1 0,-1-2-4 16,1 0 1-16,-2 1 0 0,-3 1-1 16,2 1-4-16,-5 3-3 0,-4 2-5 15,3 2-11-15,0 1-34 0,0 1-32 16,0-2-100-16</inkml:trace>
  <inkml:trace contextRef="#ctx0" brushRef="#br0" timeOffset="281519.198">30347 13177 48 0,'0'0'16'0,"0"0"-1"15,0 0-1-15,0 0-1 0,0 0 5 16,39-87 2-16,-30 72 6 0,-2 5 4 16,0-2 5-16,-1-2 5 0,-2 3 2 15,-1-5-4-15,0 7-7 0,-3-4-10 16,0 2-1-16,0-1-4 0,0-4-1 16,-4 5-5-16,-6-4-2 0,1 2-5 15,-3 6-1-15,-3-3 0 0,3 4-2 16,-5 2 0-16,-1 4 0 0,-2 0 0 15,-6 4 0-15,5 3-1 0,3 4 0 0,6-4 0 16,1 4-1-16,2 1 0 0,2 1-3 16,-2-1-1-16,5 4 0 0,1-7 0 15,1 4 1-15,1-3 2 0,0-4-2 16,1 5 2-16,0-5 2 0,0-2 2 16,0 4 0-16,1-5 3 0,8-1 2 15,6-2 1-15,2 0 1 0,4-7 1 0,-1-2 3 16,-2-2-1-16,1-1 1 15,-2 2 1-15,-3-1-1 0,-3 4 2 16,-5 2 1-16,-1 4-4 0,-5 1-1 0,0-2-1 16,0 2-3-16,1 0-4 0,1-2-2 15,-1 2-4-15,1 0 1 0,-1 0-1 16,1 0 2-16,1 0-1 0,0 2 2 16,0 8 1-16,-1 6-1 0,0-5 1 15,2 7-2-15,-4 0-1 0,1-6-4 0,1 5-4 16,-1-7-5-16,1 1-6 0,-1-1-7 15,1 1-11-15,-1 0-21 0,-1 1-13 16,0 6-16-16,0-3-7 16,-1 0-12-16</inkml:trace>
  <inkml:trace contextRef="#ctx0" brushRef="#br0" timeOffset="281965.3042">30546 12980 338 0,'0'0'58'16,"0"0"-13"-16,0 0-15 0,0 0-11 16,0 0-7-16,0 0-7 0,0 0-2 15,0 0-2-15,0 0-3 0,0 0-1 16,-76-45 1-16,69 58-1 0,2 1-1 15,2-1-2-15,0 3-1 0,2-3 3 0,1 0-3 16,0 0 2-16,0 0-1 0,0 1-1 16,0-3-2-16,0-1 0 0,0-5-3 15,0-1 1-15,0-4 3 0,0 0 4 16,0 0 4-16,0 2 4 0,0-2 1 16,1 1 0-16,5-1 1 0,-1 0 1 0,2-6 0 15,1-1 0-15,-3-2 2 16,-1-2-1-16,-2-1 0 0,-1 1-3 15,-1-2 1-15,0 0-3 0,0 1-1 0,0 0 0 16,-1 0-1-16,-1 1-2 0,1 7-3 16,-1-1-2-16,2 5-4 0,-1-1-7 15,1 1-3-15,0-1-7 0,0-1-8 16,0 0-8-16,0 2-14 0,0-3-8 16,3 0 6-16,4-2 10 0,0 2 14 15,3-4 9-15,2-1-2 0</inkml:trace>
  <inkml:trace contextRef="#ctx0" brushRef="#br0" timeOffset="282277.641">30584 12847 25 0,'0'0'39'16,"0"0"1"-16,0 0-3 0,0 0 4 0,0 0-3 15,0 0 4-15,0 0 4 0,0 0-5 16,0 0-8-16,0 0-8 0,-35-51-9 16,34 49-5-16,1 2-4 0,-2 0-2 15,1 0-3-15,-2 0 0 0,-1 0 0 16,0 6-2-16,2-4 0 0,2 4-1 0,0 3-2 15,0 2 0-15,6 2-2 0,-2-3 1 16,2-4-3-16,0 1 0 0,1-2 4 16,1-1-3-16,-3-2 5 0,4 0 0 15,1-2 1-15,0 0 3 0,3-7 3 16,-4-5 3-16,1 0 3 0,-3-2 9 0,-3-1-1 16,-2 0 7-16,-2-3-8 15,0-4-7-15,-5 3 1 0,-5-1-8 16,-4 5 1-16,-1 1 2 0,-3 3-5 15,6 4 0-15,-5 4-2 0,-1 3-5 0,-2 0-3 16,-7 12-6-16,-5 5-25 0,-2 9-71 16,-2 4-160-16</inkml:trace>
  <inkml:trace contextRef="#ctx0" brushRef="#br0" timeOffset="285403.5546">9862 15772 36 0,'0'0'17'15,"0"0"-8"-15,0 0-4 0,0 0 1 16,0 0 0-16,0 0 2 0,0 0-2 0,0 0-4 15,0 0 2-15,-26-11-3 0,26 9 0 16,-3 2 1-16,3 0-4 0,-1 0 1 16,-1-2 1-16,1 2-1 0,-1 0 1 15,2 0 2-15,-1 0 2 0,1-1 3 16,-2 1 3-16,2 0 1 0,-1 0 5 16,1 0 2-16,-2 0 2 0,2 0 0 15,-1 0-1-15,1-2-3 0,0 2-3 16,-2 0-2-16,2 0-2 0,0 0-3 15,0 0 4-15,0 0-2 0,0 0 0 0,0 0 1 16,0 0-2-16,0 0 0 0,0-3 1 16,0 3-1-16,0 0 1 0,0-1-3 15,5 0 0-15,-1-1-5 0,2 0 2 16,5 1 0-16,-5 1 2 0,6 0-2 16,1-2-1-16,-2 2-2 0,8 0 1 0,2-1 1 15,3 1 0-15,-1-4-1 16,2 1-2-16,-5 0-3 0,-4 1 1 15,0-1-2-15,0-1-2 0,-5 1-9 16,1 2-7-16,-1 1-10 0,-5 0-12 0,3 0-9 16,7 0-19-16,-9 4-21 0</inkml:trace>
  <inkml:trace contextRef="#ctx0" brushRef="#br0" timeOffset="285620.7299">9859 15792 312 0,'0'0'59'0,"0"0"-20"0,0 0-12 16,0 0-11-16,0 0-9 0,0 0-5 16,0 0-4-16,0 0 0 0,0 0 2 15,0 0-2-15,-7 3 2 0,18-1-6 16,11 2-2-16,8-1 3 0,8 2-18 0,4-3-48 15,3 0-54-15</inkml:trace>
  <inkml:trace contextRef="#ctx0" brushRef="#br0" timeOffset="286360.2728">22328 15768 142 0,'0'0'47'0,"0"0"-7"15,0 0-7-15,0 0-3 0,0 0-3 16,0 0-3-16,-82-12-1 0,76 12 3 15,2 0 2-15,4 0-2 0,-2 0-1 0,2 0-7 16,-1 0-6-16,-1 0-6 0,2-2-1 16,0 2-4-16,0-4-1 0,15-2 0 15,8-2-3-15,9-1-2 0,3 1 0 16,0 4-4-16,0 1-2 0,-1 0-2 16,0 3-7-16,0 0-5 0,-1 0-9 15,-1 0-12-15,0 0-3 0,-5 0-4 16,-5 0-11-16,-11 0-1 0,1 3-21 15</inkml:trace>
  <inkml:trace contextRef="#ctx0" brushRef="#br0" timeOffset="286621.0939">22072 15865 340 0,'0'0'56'0,"0"0"-11"16,0 0-11-16,0 0-9 0,0 0-7 0,0 0-6 15,0 0-5-15,0 0-3 0,0 0-3 16,83-15-4-16,-46 9 3 0,1 1-6 16,1 2 4-16,2 0-1 0,0 0-1 15,-1 2-7-15,-3 1-5 0,0-2-8 16,-2 2-9-16,-1-1-16 0,-3 1-23 0,-7 0-23 15,-3 0-38-15</inkml:trace>
  <inkml:trace contextRef="#ctx0" brushRef="#br0" timeOffset="286881.3045">22197 15972 353 0,'0'0'71'16,"0"0"-15"-16,0 0-14 0,0 0-13 15,0 0-10-15,0 0-8 0,0 0-5 16,0 0-3-16,0 0-2 0,0 0 2 16,37-42-3-16,-14 34 2 0,5-1-2 0,4 1 1 15,4 0-1-15,2 0-3 0,-1 1-1 16,3 1-6-16,0 2-3 0,-1-1-16 15,1 1-30-15,-2 2-53 16,-4 2-53-16</inkml:trace>
  <inkml:trace contextRef="#ctx0" brushRef="#br0" timeOffset="290753.2315">18501 16652 455 0,'0'0'51'16,"0"0"-25"-16,0 0-14 0,0 0-5 15,0 0-4-15,0 0-2 0,0 0-2 16,0 0-3-16,0 0 2 0,-9-5 4 0,22 3-1 16,10 2 2-16,7-1-3 15,5 0-2-15,1 1-2 0,1-3-7 16,-4 1-10-16,-3 0-23 0,-1 2-28 15,-9 0-39-15,-1 0-15 0,-6 4-37 0</inkml:trace>
  <inkml:trace contextRef="#ctx0" brushRef="#br0" timeOffset="290928.5766">18405 16922 336 0,'0'0'75'0,"0"0"-18"16,0 0-20-16,0 0-12 15,0 0-8-15,0 0-7 0,0 0-6 16,0 0-4-16,0 0-4 0,0 0-2 0,90-46 0 16,-57 43-6-16,6 3-6 0,3 0-37 15,4 0-31-15,1 0-47 0,3 6-58 16</inkml:trace>
  <inkml:trace contextRef="#ctx0" brushRef="#br0" timeOffset="291551.853">20221 16507 509 0,'0'0'52'0,"0"0"-14"0,0 0-10 16,0 0-13-16,0 0-11 0,0 0-5 16,0 0-2-16,0 0-3 0,0 0 1 15,-27-52 1-15,27 52 5 0,-2 17-1 16,2 6 6-16,0 7-6 0,0 2-1 0,0-3-1 16,0-2-1-16,0-5 2 15,0-6-2-15,0-2 1 0,2-2 0 16,-1 1 1-16,-1-6-2 0,2-3 2 15,-2-4 2-15,0 0 0 0,0 0 3 0,0 4 2 16,1-4 1-16,-1 0-3 0,2 0 0 16,1 0-3-16,1-11 1 0,3-4-2 15,3-2 1-15,0-1-1 0,1 1 0 16,2 3-1-16,0 0 0 0,-2 7-3 16,1-1 0-16,-5 5-5 0,6 3 4 0,3 0 2 15,1 0 1-15,4 0 1 0,-3 9 0 16,1-2 0-16,-4 3 0 15,0 1 0-15,-3 1-1 0,0 2 3 16,-4-4-3-16,1 1 2 0,-3-3-1 0,-2-1-1 16,2 3 0-16,-2-7 2 0,-1 1 0 15,-3-4 2-15,0 0 1 0,0 0 3 16,1 1 1-16,1-1 0 0,-1 2-1 16,-1-2-2-16,2-2-2 0,1-11 1 15,1-7 0-15,1-5-1 0,-1-2 2 0,0-2-1 16,3 1-5-16,-2-1 8 0,-1 1-6 15,0 1 3-15,1 3-1 0,-2 7-2 16,2 3-2-16,0 2-1 16,0 5-4-16,1-1-3 0,2 8-6 0,4 0-19 15,-3 0-44-15,2 12-69 0,-2 6-136 16</inkml:trace>
  <inkml:trace contextRef="#ctx0" brushRef="#br0" timeOffset="292283.2253">21506 16888 363 0,'0'0'58'0,"0"0"-29"16,0 0-10-16,-47-98-2 0,44 71-1 0,3 4-3 15,0-2-2-15,8 3-9 0,2 1 0 16,6-1-3-16,0 2 0 15,2 2-3-15,0-2 3 0,1 0 1 0,-1-3 5 16,-3 3-2-16,1-2-6 0,-5 2 5 16,-2 5-2-16,-2 2 6 0,-3 3 4 15,-2 6 0-15,1-1 2 0,-3 5 0 16,0 0-2-16,0 0-2 0,1-3-3 16,-1 2-5-16,2-1-3 0,-2 1-3 15,1-1 0-15,-1 2 0 0,8 0 2 0,3 3 4 16,3 11 4-16,7 5-5 0,-4 1 6 15,0 5-9-15,-2 3 2 0,-2-3 1 16,-4 2-5-16,-2-1 3 0,-1-1-5 16,-1-1 3-16,0-1 2 0,-2-8 1 15,-2 2 2-15,0-6 0 0,-1 0 0 16,0 0 0-16,0-7 1 0,-5 4 2 16,0-8 2-16,-6 1-1 0,-4-1 1 15,2 0 0-15,-1-9 1 0,5 0 1 16,1-1 2-16,5-1-3 0,1-1 1 0,1-7-2 15,1 1-2-15,3-6-2 0,7 3 0 16,1 1-2-16,4 2 1 0,1 1 1 16,-2 4-2-16,2 0 0 0,0 4 0 15,3 4 0-15,1-1 0 0,0 6-1 16,3 0 1-16,2 0-1 0,-2 7 0 16,-4 0 0-16,0 2-2 0,-5 2 1 0,-1 1 1 15,-3 2 0-15,-2 1 1 16,-1-2-1-16,-5 1 0 0,0 2 0 15,-2 4-1-15,0 1 0 0,-6-2 0 0,-2 1 0 16,2-9-8-16,-1 1-11 0,2-5-24 16,2-2-26-16,-1-2-30 0,4-3-34 15</inkml:trace>
  <inkml:trace contextRef="#ctx0" brushRef="#br0" timeOffset="292444.583">21952 16465 218 0,'0'0'42'0,"0"0"-16"0,0 0-13 16,0 0-25-16,0 0-3 0,0 0-4 15,0 0 3-15,0 0 7 0,0 0-13 16,71-21-21-16,-45 25-10 0,0 3-10 16</inkml:trace>
  <inkml:trace contextRef="#ctx0" brushRef="#br0" timeOffset="292771.9918">22271 16586 179 0,'0'0'32'0,"0"0"-10"0,0 0-7 15,0 0-1-15,0 0-3 0,0 0-2 16,8 88-4-16,-8-65-3 0,0-5 0 16,0 0-4-16,0 1 5 0,0 1-3 15,0-4 1-15,-3-2 1 0,-4-1 2 16,0 1 7-16,-1-8 9 0,2 2 5 0,3-6 1 15,-5-2 0-15,0 0-1 0,-7-5-2 16,1-6-3-16,5-7-3 0,3-3-5 16,5-2-1-16,1-1-2 0,0-1-3 15,8 1-1-15,3 2-1 0,2 0-2 16,2 2 0-16,3 5-2 0,2 1-3 16,0 4 2-16,-1 2 0 0,-4 5 0 15,2 3 0-15,3 0-3 0,0 0 1 16,6 8-1-16,-4 3-1 0,-2 5 0 15,-3 4-6-15,-3 2-9 0,-5 2-21 0,-1 8-32 16,-2 3-55-16,-3 4-91 0</inkml:trace>
  <inkml:trace contextRef="#ctx0" brushRef="#br0" timeOffset="293271.1352">23474 16296 456 0,'0'0'26'0,"0"0"-15"16,0 0-2-16,0 0-5 0,-77 17-3 15,57 4-1-15,0 3-1 0,2 5 0 16,-3 2 1-16,0 2 2 0,1-1-4 16,0-2 3-16,2-3-2 0,1-5 1 15,7-9 0-15,-1 0-1 0,5-6 1 16,3-3 1-16,0-2 0 0,-2-2 0 0,1 0 1 15,-4-2-1-15,-3-9 0 0,5-5 0 16,1-4 0-16,0-2-4 0,1-1 4 16,3 6-5-16,-1-1 7 0,2 6 0 15,0 0-2-15,0 0 0 0,0 3-2 16,9-5-2-16,-3 8 1 0,7-1 0 0,5 2 1 16,3 5 2-16,8 0 1 15,-2 2-4-15,1 6 2 0,-1 5-1 16,-1 2-2-16,-3 1 4 0,-2 2-10 15,-1-1 3-15,0 3-8 0,-3-2-4 0,4 0-17 16,-1-2-34-16,0 0-29 0,-4-5-44 16</inkml:trace>
  <inkml:trace contextRef="#ctx0" brushRef="#br0" timeOffset="293495.7028">23629 16533 277 0,'0'0'63'0,"0"0"-14"16,0 0-21-16,0 0-4 0,0 0-10 0,0 0-1 16,0 0-5-16,0 0-3 0,0 0-3 15,46-78-1-15,-27 78-1 0,1 0-2 16,6 4 2-16,-3 2-6 0,-1 3 3 16,-1 0-4-16,2-5-3 0,2 3-5 15,0-2-11-15,2-3-9 0,-1-1-19 0,2-1-15 16,-4 0-14-16,-3-1 4 0,-6-1 13 15</inkml:trace>
  <inkml:trace contextRef="#ctx0" brushRef="#br0" timeOffset="293720.1578">23848 16386 206 0,'0'0'56'16,"0"0"1"-16,0 0-2 0,0 0-7 0,0 0-8 15,0 0-12-15,0 0-9 0,0 0-8 16,0 0-3-16,0 0 1 0,-20-23-2 16,20 25-1-16,0 11-2 0,0 6-3 15,1 4-1-15,2 2 4 0,-1 2-5 16,-2 0 4-16,0 1-5 0,1 1-4 16,-1-2-2-16,0-3-8 0,2-1-21 15,-2-5-51-15,0-4-61 0,0-6-106 16</inkml:trace>
  <inkml:trace contextRef="#ctx0" brushRef="#br0" timeOffset="294194.9934">24278 16420 480 0,'0'0'40'16,"0"0"-15"-16,0 0-9 0,0 0-7 15,0 0-4-15,0 0-3 0,0 0 0 16,0 0 0-16,0 0-2 0,0 0 0 16,-55-7-1-16,45 16-1 0,2 5 1 15,-2 2 6-15,3 4-4 0,1-2 4 0,2-4-5 16,1 4-2-16,3-9 1 0,0 2-3 15,0 6 3-15,1-4 0 16,5-1 2-16,2-1 0 0,0-4-2 16,1-2 0-16,1 0 1 0,1-4-1 0,0 1 2 15,0-2 0-15,7 0 0 0,-4-2 0 16,6-4 2-16,-3-4-2 0,0-3 1 16,-2 1 0-16,0-3 0 0,-2-2 0 15,-3-1-1-15,-1-3-1 0,-2 3 3 16,0-2-4-16,-4 5 5 0,0-2-3 0,-3 1 0 15,0 2 2-15,0-1-2 0,-7 1 1 16,-6 5-2-16,-5-2 0 0,-5 7-2 16,-3 4-2-16,-3 0 2 0,-1 7-3 15,1 6-3-15,3 0-7 0,4 4-21 16,5 0-25-16,7 2-34 0,4 2-48 0,6 3-65 16</inkml:trace>
  <inkml:trace contextRef="#ctx0" brushRef="#br0" timeOffset="294443.493">24265 16286 390 0,'0'0'66'16,"0"0"-11"-16,0 0-20 0,0 0-11 0,0 0-9 15,0 0-5-15,0 0-7 0,0 0-4 16,0 0-1-16,-8-41 2 0,16 56 0 15,2 8 0-15,-3 4 1 16,2 1-2-16,-2 3 2 0,-3 1-3 0,-1 1 0 16,-1 0 4-16,-1-1-8 0,1 2 4 15,-1-5-6-15,3-1-9 0,-1-6-11 16,1-7-33-16,4 1-45 0,-1-9-66 16</inkml:trace>
  <inkml:trace contextRef="#ctx0" brushRef="#br0" timeOffset="294732.6171">24633 16138 514 0,'0'0'50'15,"0"0"-18"-15,0 0-14 0,0 0-11 16,0 0-4-16,0 0 2 0,0 0 2 16,0 0-4-16,54 91 0 0,-51-51-3 15,-2-2 1-15,-1 5-3 0,0 2 1 16,-1 2 3-16,-6 1-5 0,-2 4 4 0,0 0-6 16,-4-1-8-16,2-3-2 15,-2-1-18-15,-3-5-13 0,0-1-44 16,-4 0-40-16,-3-9-65 0</inkml:trace>
  <inkml:trace contextRef="#ctx0" brushRef="#br0" timeOffset="295155.9817">23031 16137 326 0,'0'0'46'0,"0"0"-6"0,0 0-7 16,0 0-9-16,-92 97-4 0,70-59-6 16,4 5-7-16,1 0-4 0,4 1 4 15,3 2-4-15,6-4 2 0,4-1-5 16,0-4 0-16,9-4-2 0,5-3 0 0,5 2-2 15,4-1 0-15,1 0 1 0,5 3-5 16,0-2-5-16,0 0-8 0,1 1-21 16,-2-1-49-16,-1-1-49 0</inkml:trace>
  <inkml:trace contextRef="#ctx0" brushRef="#br0" timeOffset="295831.8057">20275 17072 113 0,'0'0'45'16,"0"0"5"-16,0 0 2 0,0 0-13 0,0 0-12 15,0 0-8-15,0 0-4 0,0 0 6 16,0 0 1-16,0 0-1 0,-30 27-2 16,44-10 0-16,9 0-2 0,7-5 1 15,12-2-1-15,12 3-5 0,11-9-1 16,12 1-5-16,15-5 1 0,14 0-2 0,10-2-3 16,12-5 2-16,10-1-4 15,12-4 0-15,8 0 1 0,11 1 1 16,7-4-1-16,8 3 1 0,7-3 0 15,7 2-1-15,2-2-2 0,0 3 0 0,-1 0-2 16,-3 1 3-16,-3-1-3 0,-7 5 2 16,-7-6-4-16,-11 6-1 0,-13-1-2 15,-13 4 4-15,-18-1-4 0,-18 3 0 16,-17 2-9-16,-18 0-29 0,-20 4-19 16,-21 0-19-16,-13-1-25 0,-15 5-18 0</inkml:trace>
  <inkml:trace contextRef="#ctx0" brushRef="#br0" timeOffset="297061.334">22229 15486 158 0,'0'0'34'0,"0"0"-7"0,0 0-5 0,0 0-5 15,0 0-6-15,0 0-6 0,0 0-6 16,0 0-3-16,0 0-1 0,-16 0 0 0,14 0 0 15,1 0 2-15,1 0 0 0,-2 0 0 16,2 0 0-16,-1 0 1 0,1 0-1 16,-2 0 0-16,2 0-2 0,0 0-2 15,0 0-3-15,-1 0-12 0,1 0-14 16,0 0-15-16,0 0-30 0</inkml:trace>
  <inkml:trace contextRef="#ctx0" brushRef="#br0" timeOffset="297864.4667">25429 15388 175 0,'0'0'47'0,"0"0"-2"0,0 0 1 15,0 0-8-15,0 0-5 0,0 0-9 16,0 0-12-16,0 0-7 0,0 0-5 16,0 0-3-16,-34-54-2 0,29 52 0 0,-1 2-3 15,0 0-7-15,-3 0-9 0,0 2-22 16,4 5-24-16,-1-1-17 0,5-1-25 15</inkml:trace>
  <inkml:trace contextRef="#ctx0" brushRef="#br0" timeOffset="304624.6971">22125 17306 31 0,'0'0'30'0,"0"0"2"15,0 0 4-15,0 0-4 16,0 0-7-16,0 0 1 0,0 0-4 15,0 0-2-15,0 0-8 0,-48-26-9 0,42 26 0 16,-3 0-4-16,-1 6 4 0,-3 7 1 16,2 7 17-16,0 3-19 0,1 4 18 15,0 2-20-15,2 2-1 0,2-1 1 16,1 1-1-16,5-3 1 0,0 2 0 16,3-3 1-16,6-4 0 0,3-1 0 15,3-4-2-15,2-6 1 0,4-4-1 0,2-5 1 16,2-3 2-16,2 0-3 0,1-3-1 15,1-8 2-15,0-2-2 16,-3-3 2-16,0-4 3 0,-3-1-2 16,-3-1 0-16,-1-3 1 0,-3 1 1 0,-5 1 0 15,0 3 0-15,-6 4 0 0,1-1 1 16,-5 6 2-16,-1 1-1 0,0-1 1 16,0 4-4-16,-1-1 2 0,-2 6-2 15,0-2 0-15,-2 4 2 0,-6 0-2 16,-2 4-1-16,-4 6 1 0,7 0 0 0,0 1-2 15,3 2 1-15,2 5-1 0,-2 2-1 16,4-4-1-16,1 0 1 0,2-3 0 16,0-1-1-16,0 9 2 0,0-9-1 15,3 3 3-15,0-8 0 0,3 0 1 16,0 1-1-16,-3-6-2 0,7 1 2 16,-6-1 2-16,1-2 1 0,-1 1 0 15,-1-1 4-15,1 0 1 0,4-7-2 16,0-5 3-16,-2 1-4 0,1-7-3 15,1 1-1-15,-2-5 0 0,0 1-3 0,0-1 1 16,0 1-1-16,0 1 1 0,1 2 1 16,0 1-4-16,0 0 2 0,2 4 0 15,3-2-16-15,-4 3 17 0,3 4-14 16,1 0 11-16,2 1 2 0,0 1-2 16,2 2-2-16,4 4 3 0,2 0 16 15,4 0-15-15,-2 0-1 0,-1 0 0 0,-6 4 2 16,-2-1-2-16,-4 1 15 0,0-1-14 15,-1 1-3-15,-5-2 3 16,-1 0 2-16,-4-2 1 0,0 0 1 0,0 0-2 16,0 0-16-16,0 0 14 0,0 0 1 15,0 0 0-15,-7 0 17 0,-5 0-17 16,-1 0-1-16,1 0 0 0,0 0-1 16,1 3 1-16,1 1 0 0,4 5-1 15,-1-2 2-15,6 5-2 0,-2 8 2 0,3 2 0 16,0 7-2-16,3-1 2 0,5-3-1 15,2 0 0-15,2-4 2 16,4-2-2-16,-1-4 2 0,-1-3-2 0,-2-2 0 16,-2-3 0-16,-3-2-3 0,-4-2 6 15,1 0-3-15,-4-3 1 0,0 0 7 16,0 0-3-16,0 0 1 0,0 2 2 16,0-2-5-16,-4 0-1 0,-11 0-2 15,2 0 0-15,-7 0-4 0,8 0 0 16,0 0-4-16,0 0-11 0,6 0-22 0,-4 0-40 15,3 0-39-15,1 0-97 0</inkml:trace>
  <inkml:trace contextRef="#ctx0" brushRef="#br0" timeOffset="305144.2307">23724 17177 258 0,'0'0'54'0,"0"0"-14"0,0 0-8 0,0 0-8 16,0 0-7-16,0 0-6 15,0 0-7-15,0 0 2 0,0 0-4 16,0 0 1-16,-27 15 18 0,3 12-17 0,-2 3 17 16,-3 6-4-16,2-5-19 0,-1 1 14 15,4-3-17-15,0-2 3 0,4-2 0 16,0-3 4-16,3-3-1 0,-2-3-1 16,3-2 1-16,3-6-1 0,4-3 0 15,1-5 5-15,1 0-1 0,-2 0-2 0,-4-5 1 16,4-8 1-16,-1-3-3 0,6 0-2 15,2-2-1-15,2-2-1 0,0 1 2 16,7-6 0-16,1 6 1 0,2-1-14 16,-2 5 14-16,3 1-15 0,-1 5 15 15,0 2-3-15,3 2-2 0,-2 0 0 16,4 4 0-16,1 1 0 0,0 0 5 16,4 1 0-16,-1 9 0 0,1 2 17 15,0 6-19-15,-2-3 16 0,0 5-14 16,1-1-2-16,-3 1-1 0,1 3-1 0,-1-4-8 15,2 1-8-15,-2-4-17 0,1-2-24 16,-4-1-20-16,1-6-14 0,-3-2-9 16</inkml:trace>
  <inkml:trace contextRef="#ctx0" brushRef="#br0" timeOffset="305572.0198">23741 17451 175 0,'0'0'56'0,"0"0"-7"0,0 0-16 0,0 0-5 16,0 0-5-16,0 0-8 0,0 0-4 16,77-76-3-16,-52 75-4 0,-1 1-2 15,1 0-1-15,0 1 0 16,-1 5 0-16,0-2-4 0,-1 1 2 0,0-3-5 16,-8 1-2-16,2-1 1 0,-5-1-2 0,2-1 1 15,4 0 0-15,-5 0 2 0,-2 0-3 16,-2 0 1-16,-6-3-2 0,0 0 0 15,-1-6 2-15,-2 3-1 16,0-5 3-16,-3-1-3 0,-2 5 2 0,-4-5 5 16,3 6-17-16,-2-1 23 0,1 0-18 15,2 4 21-15,-2-5 1 0,4 5 5 16,-1 1 4-16,0-2 2 0,4 4 1 16,-2-2 3-16,2 2 1 0,-1-1 3 15,-1 1-2-15,1 0-7 0,-1-2-7 0,1 2-5 16,1-3-1-16,-1 3-2 0,1 0 0 15,-3 0 2-15,-2 12 12 0,1 5-15 16,-1 7 14-16,0-2-14 0,2 2-2 16,0 2 1-16,0 2 0 0,2 0-4 15,-1-1-2-15,1-2-4 0,1 0-8 16,0-8-20-16,0 0-37 0,3-5-52 16,4-3-102-16</inkml:trace>
  <inkml:trace contextRef="#ctx0" brushRef="#br0" timeOffset="306036.2079">24439 17237 366 0,'0'0'54'0,"0"0"-12"15,0 0-13-15,0 0-13 0,0 0-6 0,0 0-5 16,0 0-3-16,0 0 2 0,0 0-4 16,0 0 17-16,-70-13-19 0,52 34 20 15,1 1-7-15,5 4-14 0,0 1 15 16,4 1-14-16,2 1 1 0,4-3 0 16,2 0-1-16,0-4 1 0,4 0 4 0,6-4-2 15,4-3 1-15,3-1-2 0,4-5-4 16,1-5 4-16,1-1 0 0,2-3 1 15,-1 0 0-15,1-1 0 16,-2-7-3-16,-3-3 3 0,2 1-1 0,-2-8 2 16,-4 0 3-16,0 1-4 0,-5-3 1 15,0 0 0-15,-4 0 2 0,-3 6 3 16,-4-3 0-16,0-3 0 0,0 2-14 16,-8-5 10-16,-1 2-14 0,-1 1-4 15,-5 2 15-15,1 3-18 0,-3 3 15 0,-3 1 1 16,6 5-2-16,-3 5 1 0,-2 1 0 15,0 2 15-15,-4 9-17 0,3 4 13 16,1 2-27-16,3 1-17 16,2 1-16-16,1 1-59 0,4-6-9 0,4-5-54 15</inkml:trace>
  <inkml:trace contextRef="#ctx0" brushRef="#br0" timeOffset="306296.9759">24453 17202 295 0,'0'0'71'0,"0"0"-8"15,0 0-14-15,0 0-8 0,0 0-14 16,0 0-9-16,0 0-7 0,0 0-6 0,0 0-7 16,0 0 0-16,10-57 1 15,1 70 3-15,0 4 1 0,-3 10-1 16,-1 2 17-16,-1 7-6 0,-3 5 1 15,1 0-2-15,-1 3-13 0,0-1 0 0,2-5-2 16,-1-3 1-16,1-3-2 0,-2-8-2 16,0-1-4-16,0-8-15 15,-1-3-41-15,-1-7-60 0,-1-5-88 0</inkml:trace>
  <inkml:trace contextRef="#ctx0" brushRef="#br0" timeOffset="306621.2479">24806 17075 312 0,'0'0'18'0,"0"0"1"15,0 0-2-15,0 0 1 0,0 0 4 16,0 0-1-16,0 0-3 16,0 0 0-16,5 85-1 0,2-60-4 0,1-2 10 15,-1 4-17-15,3 0 12 0,-3 3-2 16,-1 5-11-16,-1 0 8 0,-4 1-13 16,-1 6 1-16,0-2-1 0,-3 0 0 15,-6 3-1-15,-1-1-1 0,-7 0-9 16,-3 1-11-16,-8-4-54 0,-3 1-74 0,-7-4-103 15</inkml:trace>
  <inkml:trace contextRef="#ctx0" brushRef="#br0" timeOffset="307138.1139">23341 17009 170 0,'0'0'41'0,"0"0"-18"0,0 0-12 15,0 0 3-15,0 0-1 0,0 0 2 16,0 0-1-16,0 0-1 16,0 0 1-16,-87 19 6 0,72 8-1 0,-2 8 1 15,-2 10 6-15,-1 7 14 0,-3 10-6 16,0 8 1-16,1 2-12 0,2 0-23 16,4-2 3-16,7-11 1 0,6-6-3 15,3-6-2-15,11-4 1 0,7-4-1 16,7-4 2-16,5-6-1 0,3-3-5 0,7-7-7 15,6-6-33-15,2-3-34 0,3-1-53 16,0-8-109-16</inkml:trace>
  <inkml:trace contextRef="#ctx0" brushRef="#br0" timeOffset="310203.4936">9466 16902 116 0,'0'0'27'0,"0"0"-7"15,0 0-8-15,0 0-3 0,0 0-5 16,0 0 1-16,0 0 2 0,0 0-1 16,-9-5 7-16,9 5 1 0,0 0 1 15,0 0 5-15,9 8 3 0,8 1 2 0,10 3 3 16,7-4 0-16,6-2-4 0,11 0-8 15,4-6 1-15,5 0-6 16,4 0-2-16,4 0-1 0,3 0-3 16,5-6-1-16,0 1 1 0,2-1-1 0,0 0-2 15,6-1 0-15,-2-3 0 0,2 1 0 16,3 0 2-16,0-2-2 0,1 1 0 16,3-1-1-16,0-4-1 0,0 3-1 15,0 0 1-15,0 1-1 0,-2 4 1 16,-4 2-1-16,2 1 0 0,-4 2 0 0,-3 1 0 15,-3 1-1-15,-5 0-2 0,-2 0 0 16,-8 0 1-16,-4 0 1 0,-8 0 0 16,-6 0-2-16,-7 0-5 0,-5 1 0 15,-13 1-6-15,-8-2-2 0,-4 1 1 16,-7-1 1-16,0 0-4 0,0 0-16 16,0 0-18-16,0 0-23 0,-1 0-21 15</inkml:trace>
  <inkml:trace contextRef="#ctx0" brushRef="#br0" timeOffset="310760.5826">9373 17022 187 0,'0'0'47'0,"0"0"-8"0,0 0-12 0,0 0-17 16,0 0-7-16,0 0 1 0,0 0 6 15,0 0 1-15,0 0 3 16,0 0-1-16,104-13 9 0,-69 20 4 0,4-4-1 16,7 0-4-16,6-2-7 0,6-1 0 15,6 0 1-15,4 0-1 0,7-3-2 16,2-1-3-16,2-4-1 0,6 1-1 16,-2-4-2-16,5 2 0 0,3 1-2 15,2-4 2-15,4 2-1 0,4-3 0 16,0 2-2-16,2-2-1 0,1-1 0 0,1-1 0 15,2-1 2-15,2-1-1 0,2 0-1 16,-2 0-1-16,-4 1 0 0,-1 2-1 16,-8 0 2-16,-5 3-1 0,-10 0 0 15,-7 3-1-15,-8 4-1 0,-8-4-2 16,-5 3 2-16,-9 3-1 0,-7 1 0 16,-13 1-2-16,-9 0-3 0,-9 0 0 0,-6 0-1 15,0 0 2-15,0 0 3 16,2 0 2-16,-2 0-6 0,1 0-8 15,-1 0-13-15,0 0-20 0,-10 1-14 0,-7 3-28 16,-2 3-18-16</inkml:trace>
  <inkml:trace contextRef="#ctx0" brushRef="#br0" timeOffset="312613.2784">12871 16559 42 0,'0'0'5'0,"0"0"-5"0,0 0-4 16,0 0-2-16,0 0-6 0,0 0-1 0</inkml:trace>
  <inkml:trace contextRef="#ctx0" brushRef="#br0" timeOffset="331020.2747">20211 16448 3 0,'0'0'8'0,"0"0"-2"0,0 0 1 0,0 0 2 15,0 0 3-15,0 0 5 0,0 0 3 16,0 0 3-16,0 0-2 0,5-50 0 16,-5 49 0-16,0 1 0 0,0-7 1 15,0 3-2-15,0-1 1 0,0 1 2 16,0 4 2-16,0-2 2 0,0 2-2 16,0-2-4-16,-2 1-3 0,2-1-3 15,-1 1-4-15,1 1-1 0,-2-1-6 16,2 1-2-16,-1-2-3 0,1 2-1 15,0 0-1-15,-1 0 3 0,1 0 0 0,0 0 2 16,-2 2-2-16,2 3 0 0,-1 8-2 16,-1-4 2-16,1 5 0 0,-1 4 0 15,1 0 2-15,-1 6-7 0,-1-1 6 16,2-2-1-16,-2-4-1 0,0-2 2 16,1-4-4-16,0-5 1 0,2 0-5 0,0-6 1 15,-1 0 1-15,1 0-1 16,0 1 2-16,0 2 3 0,0-3 2 0,0 2 3 15,0-1-4-15,0 1 1 16,0 1-1-16,0-3 0 0,0 1 1 0,0 1-1 16,0 5-1-16,0-2 0 0,0-1 1 15,0 4-2-15,0-8 4 0,0 0-4 16,0 0 4-16,0 0-2 0,1 2-2 16,-1 0 4-16,0-1-1 0,0 0 1 15,0 1 4-15,0 0-1 0,0-1-2 0,0 0 0 16,0 2 0-16,2-2-1 0,-2 0 0 15,0 0-1-15,0 1 0 16,0 0-3-16,0-1 1 0,2 0 0 16,-2 3 0-16,0-4 0 0,0 1-2 0,0 1 2 15,0 0 2-15,0 1 0 0,0-3 2 16,0 1-2-16,1 0-1 0,-1 1 1 16,0-1 0-16,0 1 0 0,0-1 0 15,0 0-1-15,0 1 2 0,0 0 0 16,0-1-1-16,0 1 2 0,0-2 0 0,0 3 0 15,0-3-1-15,0 0 0 0,2 0 1 16,-2 0-2-16,0 0 0 0,0 0-1 16,0 0 2-16,0 0-1 0,1 0 0 15,-1 0 2-15,0-3 0 0,2 1 1 16,-2-4-1-16,0-1 1 0,0 1-2 0,0 3 0 16,0 3 0-16,0-4-2 15,0-2 0-15,0 0-2 0,0 0-1 16,0-5 0-16,0 6-4 0,0-9 2 15,1-2-2-15,2 3-1 0,2-5 2 0,-1 4 1 16,-1 2-3-16,1-4 2 0,-2 5-3 16,2 0 6-16,-3-2 0 0,1 2 2 15,-1-1 1-15,-1 6-1 0,2 0 0 16,-2 6 4-16,0-6 1 0,0 0 2 16,0-1 1-16,0 2 0 0,0 5 1 0,0-2-1 15,0 2-3-15,0-1 1 16,0-1-4-16,0 0 0 0,0 2-1 15,0 0 0-15,-2 0 0 0,2-3 0 16,0 3 0-16,0 0 1 0,0 0 1 0,-1 0 0 16,1 0 0-16,0 0-2 0,-2 0 0 15,1 3 1-15,-2 1-2 0,2 6 0 16,-1 1 2-16,1 1 1 0,-1 6 5 16,1 2-3-16,-2 4 2 0,2 2-5 15,-2-4 0-15,1-6-1 0,1 2 2 0,-1-6-1 16,1 1-1-16,-1 0 0 0,2-1 2 15,0 2-1-15,0-2 2 0,0 0-1 16,0-4-2-16,0 3-2 16,0-4 1-16,0-1-1 0,0 0 1 0,0-6 0 15,0 5 0-15,0-1-2 0,0 0 1 16,0 3-2-16,0-7 2 0,0 0 1 16,0 0 0-16,0 2 0 0,2 0 2 15,-2-2 0-15,0 0 1 0,0 1 3 16,1-1-1-16,-1 0-4 0,0 0-2 0,0 0-3 15,2-3 1-15,-1-10 3 0,-1 1 2 16,2 0-1-16,-2-1 0 0,1 0-2 16,-1 1 1-16,0 8 0 0,2-10 2 15,-2 8 0-15,0 0-1 0,0 1 3 16,0 5-2-16,0-1-1 0,0 1 0 16,0-2-3-16,1 0-3 0,-1 2 1 15,0-3-1-15,0 1 3 0,0 2 2 16,0-1 0-16,2 1 2 0,-2 0 0 15,1-2 0-15,0 2 2 0,1 0-3 0,-2 0 0 16,1 0 0-16,-1 0-1 0,2 0 5 16,-2 0-1-16,0 0 1 0,1 0 0 15,-1 0-1-15,3 0 0 0,-3 0-2 16,1-5-1-16,2-1-1 0,0-2-2 16,4-7 3-16,-1 1-2 0,2 3 2 0,0-2 1 15,1 4 1-15,-3 1 0 0,0 2-2 16,-1-1 4-16,-4 4-7 0,1-1 6 15,1 0-2-15,-3 4-1 0,0-2 0 16,0 2 0-16,1 0 1 0,-1-1 0 16,0 1 1-16,2 0-4 0,-2 0 0 15,0 0-2-15,1 0 4 0,-1 0 2 16,0 0-2-16,2 0 1 0,-2 0 0 16,0 0 0-16,0 0 0 0,0 0 0 15,0 0-4-15,1 0 3 0,-1-3-1 0,0 3 0 16,0 0-2-16,0 0-2 0,0 0-3 15,0 0-17-15,0 0-1 16,2 0-19-16,-2 0-34 0,3 3-28 16,-2 0-70-16</inkml:trace>
  <inkml:trace contextRef="#ctx0" brushRef="#br0" timeOffset="331391.682">20346 16624 247 0,'0'0'61'0,"0"0"-6"0,0 0-12 16,0 0-9-16,0 0-11 15,0 0-4-15,0 0-6 0,0 0-2 16,0 0-4-16,0 0-5 0,-6-11-1 15,6 10 2-15,0 1-2 0,0 0 2 0,0 0-3 16,6 0 0-16,5 0 0 0,0 0 0 16,6 1-3-16,-2 5 3 0,0 0 2 15,-2-1-4-15,2 1 5 0,-1 1-2 16,1-2-2-16,2 3 0 0,-4-2-3 16,0-1 1-16,1 0-1 0,-5-3-3 0,6 3 3 15,-4-3-4-15,-1 0 3 16,1 1-6-16,-6-1-3 0,1 0-10 15,-2-2-3-15,1 1-17 0,-1 1-8 16,1-1-26-16,-5-1-11 0,0 0-6 0</inkml:trace>
  <inkml:trace contextRef="#ctx0" brushRef="#br0" timeOffset="331803.7299">20586 16393 198 0,'0'0'49'15,"0"0"-5"-15,0 0-5 0,0 0-5 16,0 0-8-16,0 0-4 0,0 0-2 16,0 0-1-16,0 0 1 0,0 0 1 15,-45-31 0-15,44 31-5 0,-1-2-1 16,1 2-3-16,-1-2-5 0,2 2-1 0,-1-3-3 15,1 2 1-15,0-1 0 0,0 1-2 16,0 0 2-16,0-1-2 0,0 0-1 16,0 2 0-16,0-1 1 0,0 1 0 15,0 0 0-15,4 7 1 0,-1 1-1 16,1 7 0-16,1 3-2 0,-4-1-1 0,2 9 1 16,-1-2 5-16,-2 2-6 15,2 1 4-15,-2 1-4 0,2-4-1 16,-2-8-2-16,1 2 0 0,2-2 0 15,0-6-1-15,1 8-1 0,1-10 0 0,-2 3-1 16,1-3-5-16,-2-4-2 0,3 3-6 16,-2-3-12-16,0-1-13 0,0 0-14 15,-3-3-15-15,0 0-5 0,0 0-11 16,6 0 0-16</inkml:trace>
  <inkml:trace contextRef="#ctx0" brushRef="#br0" timeOffset="332095.7603">20628 16351 192 0,'0'0'55'16,"0"0"1"-16,0 0-7 0,0 0-9 16,0 0-9-16,0 0-9 0,0 0-8 15,0 0-8-15,0 0-4 0,-6-28-1 0,4 28 0 16,-2 8 2-16,0 9 1 0,-2 7-2 15,0 5-3-15,2 3 4 0,-1 0-4 16,0 2 3-16,4-4-2 0,-1-2-2 16,2-2 1-16,0-2-4 0,0-7 2 15,2-1-1-15,2-6-2 0,0-1-1 16,-1 2 0-16,1-4-3 0,-1-1-3 16,2 2-5-16,-1-2-9 0,-2-3-15 15,2 4-14-15,0-3-28 0,-1-2-15 16</inkml:trace>
  <inkml:trace contextRef="#ctx0" brushRef="#br0" timeOffset="336952.1643">9169 16873 114 0,'0'0'35'16,"0"0"-2"-16,0 0-6 0,0 0-5 15,0 0-9-15,0 0-6 0,0 0-5 16,0 0-7-16,0 0-3 0,0 0-4 16,0 0-1-16,0 0 6 0,0 0 7 0,3 0 4 15,7 0 4-15,9 0-3 0,3 3-2 16,4-2 2-16,1-1 0 15,4 0-1-15,2 0 3 0,3 0-2 16,3-1-2-16,0-1-3 0,2 1-3 0,2 1 1 16,-1 0 1-16,0 0 2 0,4 4-2 15,-1 3-4-15,1 0-4 0,-1 2-10 16,3-1-7-16,2 3-11 0,1-4-10 16,2 1-10-16,5-1 6 0</inkml:trace>
  <inkml:trace contextRef="#ctx0" brushRef="#br0" timeOffset="337203.3344">11860 16744 22 0,'84'-9'17'16,"-4"1"-2"-16,-2 3 1 0,-4-2 1 15,-4 3-3-15,-5-1 4 0,-4 4-5 16,-5 1-3-16,-5 0-2 0,-2 0-1 0,-5 0 1 15,-4 0-3-15,-4 0-1 0,-14 1-4 16,-2 2-3-16,-9-1-3 0,-6-2 1 16,1 1 3-16,-6-1 9 0,0 0 7 15,0 0 2-15,0 0-6 0,0 1-8 16,0-1-4-16,-6 0-3 0,-7 0-5 0,2 0-9 16,-11 0-24-16,12 0-34 15</inkml:trace>
  <inkml:trace contextRef="#ctx0" brushRef="#br0" timeOffset="337900.108">13293 16536 222 0,'0'0'52'0,"0"0"-10"0,0 0-2 15,0 0-10-15,0 0-3 0,0 0 2 16,0 0-2-16,0 0-1 0,0 0-3 16,0 0-5-16,-27-79-2 0,25 74-6 15,1 1-1-15,1 4-5 0,-2 0-3 16,2 0-1-16,0 0-1 0,-1-3-1 0,1 3 1 16,0 0 0-16,0 0 0 0,0 0 2 15,1 10-2-15,7 3 5 16,-1 3-4-16,2 1 6 0,1 0-4 15,-2-4-1-15,1 3 3 0,0-6-3 0,-1 1-1 16,-2-5 0-16,2 0-1 0,-1 0 0 16,-3-2 2-16,6-2 1 0,0-2 1 15,8 0 0-15,5-8-1 0,-3-4-2 16,0-1 0-16,2-4 1 0,-2-3-1 16,2 0-3-16,-2 1 2 0,2-4-5 0,0 3 6 15,-2 2-1-15,-3 3-1 0,0 1-1 16,-2 2-2-16,-2 3 2 0,-3 0-4 15,-4 4-3-15,5-2-6 16,-3-1-14-16,0 2-33 0,0 0-40 0,2 2-30 16,-2 0-51-16</inkml:trace>
  <inkml:trace contextRef="#ctx0" brushRef="#br0" timeOffset="338303.8404">13162 16640 463 0,'0'0'51'16,"0"0"-19"-16,0 0-15 0,0 0-5 0,0 0-5 15,0 0-1-15,0 0 0 0,0 0 2 16,0 0 1-16,0 0-1 0,-7-4-3 16,7 15-2-16,5 4-3 0,4 3 1 15,-2-1-1-15,2-1-1 0,4 3 2 16,0-1-2-16,4 0 1 0,1 1-2 0,3-1 2 16,0-1-1-16,0-7 2 15,1-2-1-15,1-4 0 0,-1-4-1 16,2-1-1-16,1-10 2 0,1-4 0 15,0-3 0-15,3-6-1 0,1 1-1 0,2-5-2 16,-2 1 1-16,-2 0-5 0,0 1-1 16,-4 0-7-16,-2 3-2 0,-6 2-17 15,-1 4-22-15,-4 7-22 0,-4 4-44 16,0-2-36-16</inkml:trace>
  <inkml:trace contextRef="#ctx0" brushRef="#br0" timeOffset="376465.2265">31776 12708 4 0,'0'0'6'0,"0"0"-2"16,0 0 0-16,0 0 0 0,0 0-2 15,0 0 0-15,0 0 5 0,0 0 1 16,0 0 5-16,0 0 1 0,40-20-1 16,-38 19-2-16,-2 1-3 0,0-2 0 0,1 2 1 15,-1-2-2-15,0 2 1 0,0-1-4 16,0 1 2-16,0-2 0 15,0 2 1-15,0-1 0 0,0 1-1 16,0-1-3-16,0 1-1 0,0-2-2 0,0 2 0 16,0 0-2-16,0-1 0 0,0 1 1 15,0 0-2-15,-1 0-1 0,1-2-1 16,0 2-1-16,0 0-1 0,-2 0-4 16,2 0-5-16,0 0-3 0,-1 0-6 15,-1 0-4-15,2 0-14 0</inkml:trace>
  <inkml:trace contextRef="#ctx0" brushRef="#br0" timeOffset="378133.4445">31424 12737 19 0,'0'0'6'0,"0"0"-1"0,0 0 0 15,103-66 1-15,-76 53-4 0,-2-1-1 16,-2 3 2-16,-7 2-2 0,-3 3-1 16,-4 2 1-16,-4 2 1 0,0 1 0 15,-5 1-2-15,0-2 1 0,0 2-2 0,1 0-1 16,1-1 1-16,-1 1 0 15,1-2-1-15,-1 2 0 0,0 0-1 16,1-1 2-16,-1 1-1 0,1 0 1 16,-2 0 2-16,1 0-1 0,-1 0 0 0,2 0 0 15,-2 0-1-15,1 0 1 0,-1 0 0 16,2 0-1-16,-2 0 0 0,0 0 1 16,1 0-1-16,-1 0 0 0,2 1 0 15,-2-1-2-15,0 2 1 0,1-1 0 16,-1 1 1-16,0-1 1 0,3 1-1 0,-3-1-1 15,0 0 0-15,0 1-1 0,0 0-8 16</inkml:trace>
  <inkml:trace contextRef="#ctx0" brushRef="#br0" timeOffset="378601.3116">30684 13324 99 0,'0'0'26'0,"0"0"-3"16,0 0-4-16,0 0-6 0,0 0-5 15,0 0-3-15,72-85-4 0,-53 75-5 16,3 0 2-16,2 0-4 0,4-1 0 16,2-1-3-16,3-2-4 0,5-3-4 15,3-1-4-15,3-1-3 0,3-4-4 16,2 0-7-16</inkml:trace>
  <inkml:trace contextRef="#ctx0" brushRef="#br0" timeOffset="378912.6547">31643 12780 44 0,'0'0'19'16,"0"0"0"-16,0 0 4 0,0 0 2 15,0 0-3-15,0 0-4 0,0 0-5 0,0 0-4 16,0 0-2-16,11-8 2 0,-9 6 1 16,-2 1 0-16,0-1 1 0,0 0-3 15,0 2 2-15,0-1-1 0,0 1 0 16,0-2 1-16,0 2-4 0,0-1-2 16,0 1 0-16,0-2-3 0,0 2 0 0,0-1 0 15,0 1-1-15,0-1 0 0,0 1 0 16,0 0 1-16,-2-2-1 15,2 2-1-15,0 0 0 0,0 0-3 16,-1 0-5-16,1 0-4 0,0 0-8 0,-2 0-9 16,2 0-15-16,-1 0-15 0,-4 0-29 15</inkml:trace>
  <inkml:trace contextRef="#ctx0" brushRef="#br0" timeOffset="403972.2999">28538 12289 0 0,'0'0'5'15,"0"0"1"-15,0 0-1 0,0 0 1 16,0 0-3-16,0 0 0 0,0 0 0 16,0 0 0-16,0 0-1 0,0 0 0 15,-9-14-1-15,8 12 2 0,1 1-1 16,-2 0 2-16,2-1-1 0,-1 2 3 0,1-2 1 15,-2 2 1-15,2-1-2 0,-1 0-3 16,1 1 1-16,-1-3-2 0,1 3 0 16,-2-1 0-16,2 1-1 0,0-1-1 15,0 1-1-15,-1-1 1 0,1 1 0 16,0-2-2-16,0 2 2 0,0-2-1 16,0 2-1-16,0 0 1 0,0-1-2 15,-2 1 2-15,2 0 0 0,0-1 0 16,0 1 0-16,0 0 1 0,0 0-2 15,0 0 2-15,0 0 0 0,0 0-1 0,0 0 0 16,0 0 1-16,0 0 0 0,0 0-1 16,0 0 0-16,0 0-1 0,0 0 1 15,0 0 0-15,0 0 1 0,0 0-1 16,0 0 0-16,0 0 1 0,0 0-2 16,0 0 2-16,0 0-1 0,0 0 1 15,0 0 0-15,0 0 0 0,0 0 0 16,0 0 0-16,0 0 1 0,0 0-1 15,0 0 2-15,0 0-1 0,0 0-2 16,0 0 2-16,-1 1-1 0,1-1 0 0,0 0 0 16,-2 0 0-16,2 0 0 0,-1 0 0 15,1 1 0-15,-2-1 0 0,2 0 0 16,-1 0-1-16,1 0 1 0,-2 0-2 16,2 2 0-16,-1-2-1 0,1 0-3 15,0 0-3-15,0 0-2 0,0 0-6 0</inkml:trace>
  <inkml:trace contextRef="#ctx0" brushRef="#br0" timeOffset="412477.6851">30743 13287 42 0,'0'0'24'0,"0"0"3"0,0 0-2 16,0 0-1-16,0 0-9 0,88-71-4 16,-65 56-6-16,3-3-3 0,2 0 0 15,4-2-3-15,-1-2 0 0,6 0-3 16,-1-2-2-16,5-2-5 0,2-3-4 16,2 0 5-16,1-2-8 0,0 2 6 15,2 0-1-15,-5 0 0 0,-2 1 8 16,-2 3 0-16,-5 0 5 0,1 3 4 15,-3-1 5-15,-2 1 8 0,-1 1 6 16,-1 2 2-16,-2 0 2 0,-6 3 4 0,0 2-2 16,-6 3-2-16,-2 2-2 0,-3 3-5 15,-2 0-4-15,3 0-1 16,-7 3-4-16,4-1-5 0,-4 2-2 0,0-1-1 16,2 1-1-16,-5 2-2 0,0-1 1 15,0 1-1-15,1 0 1 0,1 0 3 0,-2 0-2 16,0-2 0-16,2 2 1 0,-2 0-1 15,0 0-2-15,0 0 1 16,0 0-1-16,0 0 1 0,-4 0-2 16,-2 0 1-16,2 2-1 0,1 1 1 0,-1-1-1 15,-1-1 0-15,1 1 1 0,-2 0-3 16,6-2 1-16,-4 2-3 0,1 1-2 16,0-1-5-16,-3 2-6 0,3-1-8 15,0 0-14-15,-5 2-23 0,5-4-13 16,-1 1-42-16</inkml:trace>
  <inkml:trace contextRef="#ctx0" brushRef="#br0" timeOffset="415153.2031">31604 11562 122 0,'0'0'35'0,"0"0"-2"0,0 0-3 15,0 0-1-15,0 0 0 0,0 0-4 16,0 0-1-16,0 0-5 0,0 0-1 16,-8-5-4-16,8 5-3 0,-1-2-3 15,1 2-2-15,0 0-3 0,0 0-1 0,0 0-2 16,-2-1 0-16,2 1 0 15,0 0 0-15,0 0-1 0,0 0-1 16,0 0-1-16,0 0-1 0,0 0 2 16,0 0-3-16,0 0 3 0,-1 0 0 0,1 0-1 15,0 0 1-15,0 0 1 0,0 0-1 16,0 0 1-16,0 0-1 0,-2 0 1 16,2 0 1-16,0 0 0 0,-1 0 0 15,1 0 0-15,-2 0 0 0,2 0 0 16,-1 0 0-16,1 0 1 0,-1 0 1 15,-1 0 0-15,0 0-1 0,0 0 0 16,1 0 0-16,-1 0 2 0,2 0 0 16,-1 0-1-16,1 0 1 0,-2 0-1 15,2 0-1-15,-1 1 1 0,1-1-2 0,-2 0 1 16,2 0 1-16,-1 0-2 0,1 0 0 16,-2 0-2-16,1 0 2 0,-1 2-1 15,1-2 1-15,0 0-1 0,-1 0-1 16,1 0 0-16,-1 2-2 0,1-2 0 15,-1 0-2-15,1 1-3 0,1-1-5 0,-3 2-8 16,3-2-13-16,-1 2-34 0,1-1-26 16,0 1-41-16</inkml:trace>
  <inkml:trace contextRef="#ctx0" brushRef="#br0" timeOffset="420793.2925">31787 12374 130 0,'0'0'32'16,"0"0"-10"-16,0 0-5 0,0 0-5 15,0 0-3-15,0 0 0 0,0 0 0 16,0 0 2-16,0 0-2 0,-4-12 0 16,2 10-1-16,2 1-4 0,-1-1 2 15,1 0-1-15,-2 1-2 0,2 0 1 16,-1-1-1-16,1 1-2 0,-1-1 1 15,1 1-1-15,-2-2-1 0,2 2-1 16,-1 1-4-16,1-1-4 0,-2 1-7 0,2-2-8 16,-1 2-14-16,1-1-10 0,0 1-13 15,-2 0-31-15</inkml:trace>
  <inkml:trace contextRef="#ctx0" brushRef="#br0" timeOffset="425412.3293">7051 15632 166 0,'0'0'40'16,"0"0"-9"-16,0 0-10 0,0 0-2 15,0 0-1-15,0 0 2 0,0 0-1 16,0 0-5-16,0 0-4 0,-19-19-2 15,19 18-3-15,0-1-1 0,0-3-1 16,0-2-1-16,3 1 0 0,10-4-1 0,0 2-3 16,4 2 0-16,2-4-2 0,1 4 1 15,2 1 3-15,-2-2 1 0,2 1 2 16,2-3 2-16,1 0 0 0,1-2-3 16,0 1-1-16,0-1-10 0,0 2 0 15,-3 0 1-15,-3 0 1 0,-5 3 7 16,-2 1-1-16,-3 0-4 0,-6 4-5 15,1-1-2-15,-5 2 0 0,0-1 4 16,0 1 5-16,1 0 0 0,1-1-1 16,-1 1-8-16,1-2-15 0,-1 2-27 0,-1 0-39 15</inkml:trace>
  <inkml:trace contextRef="#ctx0" brushRef="#br0" timeOffset="425731.7813">6981 15724 327 0,'0'0'56'16,"0"0"-10"-16,0 0-13 0,0 0-11 15,0 0-9-15,0 0-6 0,0 0-6 16,0 0-6-16,0 0-3 0,-13 2 5 15,13-2 2-15,16-4 8 0,7-5-1 0,5 0-4 16,8-1 1-16,-3 0-3 16,-1 0-1-16,0-2 0 0,-2 0-1 0,2-1 1 15,0 0-2-15,-2-2 0 0,2 1-3 16,-3-1-2-16,-3 1-6 0,-3 0-4 16,-3 4-2-16,-5 4-5 0,-1 0-13 15,-8 3-14-15,0 1-13 0,-2 0-7 16,-4 2 9-16,0-1 5 0</inkml:trace>
  <inkml:trace contextRef="#ctx0" brushRef="#br0" timeOffset="426056.5532">6978 15730 266 0,'0'0'64'0,"0"0"-14"16,0 0-11-16,0 0-8 0,0 0-10 16,0 0-5-16,0 0-8 0,0 0 0 0,0 0-2 15,0 0-3-15,-30 6 0 0,30-6 4 16,0 0-1-16,10 0 2 0,9-5 1 16,4 0-1-16,3-5-2 0,0 3-2 15,0-2 0-15,0-2-4 0,-1 2 1 16,-2-2 1-16,3 1-3 0,0-1 0 0,0 0-2 15,1-1-1-15,2 0 2 0,0-3-1 16,-4 1-3-16,1 0-3 0,-3 2-7 16,-4 5-9-16,-5 1-13 15,-5 4-14-15,-6 1-21 0,5 1-16 0,-8 0-7 16,5 0-8-16</inkml:trace>
  <inkml:trace contextRef="#ctx0" brushRef="#br0" timeOffset="426361.276">6958 15824 417 0,'0'0'55'0,"0"0"-9"0,0 0-13 16,0 0-11-16,0 0-5 0,0 0-4 15,0 0-3-15,0 0-4 0,0 0-3 16,0 0-3-16,-9 5-2 0,9-5 2 0,9 0 2 16,7-5 1-16,9-1 1 0,2-1-1 15,-1 0-2-15,6-3 0 0,-2 0 1 16,1 2-2-16,-1-2 1 0,0 0-2 16,-1 1 0-16,2-2-2 0,-4 2-4 15,2 0-2-15,0 0-4 0,-6 0-8 16,0 1-38-16,0 2-58 0,-8 3-83 15</inkml:trace>
  <inkml:trace contextRef="#ctx0" brushRef="#br0" timeOffset="430869.8446">6916 15719 202 0,'0'0'66'16,"0"0"-12"-16,0 0-11 0,0 0-11 15,0 0-8-15,0 0-5 0,0 0-4 16,0 0-10-16,0 0-2 0,-14-9-3 16,14 9-1-16,-2 0-4 0,2-1-1 15,0-2 6-15,9-3 4 0,8-2 4 16,11-4 5-16,2 1-8 0,3-1-2 15,1 0-1-15,-1 0-5 0,-1-1 3 16,-2 3-1-16,-1 0 1 0,1 0-1 0,1 2 0 16,-1-2 0-16,2 1-2 0,-2 1-2 15,-2 3-3-15,-11 0 1 0,2 2-6 16,-7 1 0-16,-7 2-1 0,1 0 1 16,-6 0 4-16,0 0 2 0,0-2 6 15,3 2 4-15,-2 0 0 0,1-1-6 0,-1 1-22 16,1-1-24-16,-2-5-24 0,0 1-46 15</inkml:trace>
  <inkml:trace contextRef="#ctx0" brushRef="#br0" timeOffset="431187.187">6825 15859 281 0,'0'0'64'0,"0"0"-13"0,0 0-14 16,0 0-8-16,0 0-9 0,0 0-10 15,0 0 1-15,0 0-14 0,0 0 4 0,0 0 5 16,-10 4-1-16,10-4-1 0,0 0 0 16,14 0-5-16,1 0 6 0,8-4 3 15,6-4 3-15,1 1-2 0,5-3-3 16,7-1-3-16,1-1-3 0,-1-2 1 15,-1 0-5-15,-1 3-1 0,-2 0-1 0,-3 4-9 16,-2-2-2-16,-3 5-1 0,-8-1-11 16,-6 3-5-16,-2 2-12 0,-8 0-14 15,0 0-3-15,-6 0 11 0,0 0 8 16,0 0 1-16,0 2-16 0</inkml:trace>
  <inkml:trace contextRef="#ctx0" brushRef="#br0" timeOffset="435260.2593">28243 12339 9 0,'0'0'3'0,"0"0"-2"16,0 0-2-16,0 0-1 16,0 0 1-16,0 0-1 0,-2-7 2 15,2 7 2-15,0 0-1 0,2 0 0 0,2 0-1 16,6 1-1-16,0 5 2 0,-2-2-1 16,3 4 1-16,1 0 0 0,-5-2-1 15,3 4 0-15,-1 1 0 0,-3-3 0 16,4 2 1-16,1 0 2 0,-4-7-3 15,5 5-1-15,-3-3-1 0,2-3-1 0,1 1 2 16,1-3 0-16,-1 0 3 0,-1 0-1 16,3 0 0-16,-2 0 2 15,1 0-2-15,-3 0 0 0,2 0 0 16,1-2-2-16,-2 1 2 0,4 1-1 0,-2 0 0 16,1 0-1-16,-1 0 0 0,1-2-2 15,6 2 2-15,-9-1 1 0,11-1 0 16,-2 0 0-16,-1-1-1 0,7 0-2 15,-3-2 0-15,-1 0 1 0,0-3-2 16,-1 1 4-16,1 0 0 0</inkml:trace>
  <inkml:trace contextRef="#ctx0" brushRef="#br0" timeOffset="435433.102">28924 12316 4 0,'0'0'3'0,"0"0"2"15,0 0 1-15,0 0-1 0,0 0 1 16,0 0-2-16,0 0-3 0,0 0 3 15,0 0 2-15,0 0 0 0,-3-86 1 16,3 79-2-16,0 1-3 0,0 1 2 16,0 5 0-16,0-1-1 0,0 1 1 0,0-1-4 15,0 0-5-15,0-1-3 0,-1 2-7 16,1 0-12-16</inkml:trace>
  <inkml:trace contextRef="#ctx0" brushRef="#br0" timeOffset="583451.9212">2192 8793 5 0,'0'0'7'16,"0"0"-1"-16,0 0 1 0,0 0 3 0,91 18-1 16,-65-13 4-16,3 0 2 0,3-1-1 15,4-1 0-15,0-3-6 0,4 1-2 16,1-1 0-16,1 0 3 0,4 0-1 16,1 0 0-16,-1-3-3 0,-1-2-6 15,1-2 0-15,-1 1 0 0,-1-1-3 0,-3-1 2 16,1 0 0-16,-5 0-1 15,-3 3-3-15,-12 0 0 0,-4 2 0 16,-6 2 2-16,-5-1 0 0,-1 2-1 16,-6 0 0-16,0 0 5 0,0 0 5 0,1 0-3 15,-1 0-2-15,0 0-1 0,-6 3-1 16,-8 7 1-16,-5 1-2 0,2 1-5 16,-3-1-17-16,2 2-30 0</inkml:trace>
  <inkml:trace contextRef="#ctx0" brushRef="#br0" timeOffset="584120.0802">4222 9138 162 0,'0'0'53'0,"0"0"-3"16,0 0-9-16,0 0-3 0,0 0-9 0,0 0-6 15,0 0-13-15,0 0-6 0,0 0-11 16,-27-26 0-16,27 24 0 0,0-1 2 16,6-1-6-16,9-1 2 0,3 2 1 15,2 0 0-15,3 3 9 0,3 0-2 16,-4 0-1-16,4-2 4 0,0 2 2 0,0-2 1 15,1-1-2-15,1-4-4 0,-1 3 5 16,-2-2-4-16,1 0-4 0,-3 0 8 16,3 0-4-16,-3 1 1 15,-2-1-10-15,-6 3 0 0,0-2 3 0,1 2 1 16,-6 0 11-16,6-1-4 0,-6 2-4 16,-6 1-5-16,5-2-5 0,-2 1-5 15,-4 1-4-15,3 1-4 0,-6 0-3 16,0-2-4-16,0 2-4 0,0 0 1 15,0 0-6-15,0 0-16 0</inkml:trace>
  <inkml:trace contextRef="#ctx0" brushRef="#br0" timeOffset="584414.561">4206 9222 281 0,'0'0'50'0,"0"0"-10"0,0 0-14 0,0 0-10 15,0 0-8-15,0 0-4 0,0 0 0 16,0 0-2-16,0 0 0 0,0 0-1 16,19-12 5-16,7 2-1 0,3 0 3 15,6 2-1-15,-2-2-2 0,0 2-8 16,-2 0-2-16,-4 2-3 0,-2 0 0 15,-1 1 4-15,2 1 0 0,-1-2 1 16,1 1-15-16,0-1-11 0,-3 0-4 16,-7 1-8-16,3 1 0 0,-9 2-19 0,1-1-18 15,1 0-26-15</inkml:trace>
  <inkml:trace contextRef="#ctx0" brushRef="#br0" timeOffset="584669.6429">4244 9285 360 0,'0'0'62'0,"0"0"-13"16,0 0-14-16,0 0-10 0,0 0-10 15,0 0-6-15,0 0-5 0,0 0-4 16,0 0-1-16,0 3 1 0,16-9 1 15,10-7 1-15,7 0-9 0,2-3-3 0,-2 5-6 16,0-1-10-16,-5 1 0 0,4 2-12 16,-2 2-6-16,6 2-37 0,3 2-25 15,2 1-41-15</inkml:trace>
  <inkml:trace contextRef="#ctx0" brushRef="#br0" timeOffset="585239.3761">5177 9239 457 0,'0'0'35'0,"0"0"-2"16,0 0-8-16,0 0-10 0,0 0-8 15,0 0-7-15,0 0-4 0,0 0-5 16,0 0-3-16,0 0 4 0,-6-6 1 15,6 15 5-15,6 6 4 0,1 6-1 0,4-4 1 16,-2 2-4-16,3-2 2 0,-4-8-1 16,-2 1 0-16,3-4-2 0,-6-2 3 15,1-1 0-15,3-3 3 0,5 0 3 16,4-5-2-16,7-6-2 0,-3-7-3 16,3-6 0-16,-1-7-5 0,4-5-4 15,4-8-2-15,2-5-8 0,3-6-10 16,5 0-21-16,-1-2-25 0,-1 1-39 15,-2 8-47-15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2T05:47:20.258"/>
    </inkml:context>
    <inkml:brush xml:id="br0">
      <inkml:brushProperty name="width" value="0.05292" units="cm"/>
      <inkml:brushProperty name="height" value="0.05292" units="cm"/>
      <inkml:brushProperty name="color" value="#FF0000"/>
    </inkml:brush>
  </inkml:definitions>
  <inkml:trace contextRef="#ctx0" brushRef="#br0">9542 16740 0 0,'0'0'1'0,"0"0"1"0,88-7-2 16,-53 7-2-16,1 0 5 0,-1 0-6 0,4 0 2 15,-3 3 1-15</inkml:trace>
  <inkml:trace contextRef="#ctx0" brushRef="#br0" timeOffset="2374.9112">13344 16134 154 0,'0'0'39'0,"0"0"-13"0,0 0-8 15,0 0-6-15,0 0-2 0,0 0-5 16,0 0 0-16,0 0 3 0,0 0-1 16,0 0 1-16,-26-46 1 0,26 46 0 15,0-1-3-15,-1-2-1 0,1 3-3 16,-2-2-1-16,2 2 2 0,-1-3-2 15,1 3 1-15,-2-2 2 0,2 2 0 0,-1-1 1 16,1 1 3-16,0 0 4 0,0 0-1 16,0 0 4-16,0 0-2 0,0 3-5 15,1 6-4-15,4 0-2 0,0 3-3 16,4 1 1-16,-3-1 0 0,3 5-1 16,-3-5 1-16,2 0 0 0,-1 0 1 15,-1-5 0-15,1 5-1 0,0-5 1 16,-1-2 1-16,0-1-2 0,1-1 3 15,3 0 2-15,-1-3-1 0,1 0-1 16,1 0-1-16,1 0-1 0,-3-3 0 0,7-4 1 16,-3-5 0-16,4-4-2 0,2-2 3 15,1-5-3-15,3-3 0 0,3-3-4 16,2 0 1-16,1-2-6 0,1 3-1 16,-1 2 2-16,-3 3 1 0,-4 5 2 15,-2 5 0-15,-7 4-8 0,-1 1-2 0,-4 4-9 16,-5 0-15-16,3 3-26 0,-6 1-25 15,0 0-25-15</inkml:trace>
  <inkml:trace contextRef="#ctx0" brushRef="#br0" timeOffset="2833.98">13409 16296 80 0,'0'0'31'16,"0"0"1"-16,0 0-6 0,0 0-6 15,0 0-4-15,0 0-5 0,0 0 7 16,0 0 6-16,0 0 4 0,0 0 0 16,0-8-9-16,0 10-10 0,7 8-6 15,-4-3-2-15,4 1 1 0,-1 0-1 0,0 0 0 16,2-2 1-16,0 0-1 15,-1 1 2-15,2-3-1 0,-1 0 3 16,-3-2-2-16,2 1 5 0,0-3-2 0,6 0 1 16,3 0-3-16,1-5 1 0,5-5-5 15,3-5 0-15,1-5-2 0,3-6-6 16,1-5-3-16,3-2-5 0,2-2-15 16,-3 2-22-16,1 0-29 0,-1 2-26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1T05:13:28.537"/>
    </inkml:context>
    <inkml:brush xml:id="br0">
      <inkml:brushProperty name="width" value="0.05292" units="cm"/>
      <inkml:brushProperty name="height" value="0.05292" units="cm"/>
      <inkml:brushProperty name="color" value="#FF0000"/>
    </inkml:brush>
  </inkml:definitions>
  <inkml:trace contextRef="#ctx0" brushRef="#br0">11554 6710 39 0,'0'0'17'0,"0"0"-4"0,0 0-3 15,0 0-4-15,0 0-4 0,0 0-1 16,0 0 2-16,0 0 0 0,0 0 4 16,-2-6 2-16,2 6 0 0,0 0 0 15,6 0 0-15,7 0-2 0,5 0 1 16,3 3-2-16,1-1-2 0,0 1 0 0,-1-1 0 15,4-1 1-15,1-1 2 0,3 0-1 16,-2 0-1-16,5 0-3 0,0-3 1 16,-2-2-1-16,3 1-2 0,-2-1 0 15,-1 1 0-15,-1-1 0 0,-3 1 1 16,-1-1 0-16,-2 0 0 0,-6 2 2 16,-2 1-1-16,-5-1-1 15,-3 1 2-15,-1 2-3 0,-6 0-1 0,0-2-1 16,0 2-2-16,1 0-2 0,1 0 0 15,-1 0 0-15,-1 0-1 0,2 0-10 0,-2 0-2 16,-6 5-6-16,-6 4-3 0,-2 2-4 16,-3-1-11-16</inkml:trace>
  <inkml:trace contextRef="#ctx0" brushRef="#br0" timeOffset="294.3986">11541 6824 135 0,'0'0'44'0,"0"0"-5"16,0 0-6-16,0 0-10 0,0 0-9 15,0 0-5-15,0 0-7 0,0 0-6 16,0 0-4-16,0 0-1 0,-16 2 5 16,14-2 8-16,2 0 3 0,0 0 2 15,0 5-1-15,6-1-1 0,7 2 5 0,3 0 2 16,4-1-4-16,2-4 0 0,0-1-5 15,4 0-2-15,0 0-1 16,1-4-1-16,1-2-1 0,-1-1-1 16,-1 2-4-16,-1-2-3 0,-1 1 0 0,-2 0-1 15,4 1 2-15,-7 1-5 0,0 0-7 16,-9 2-21-16,-4 2-27 0,-6 0-10 16,0 0-12-16</inkml:trace>
  <inkml:trace contextRef="#ctx0" brushRef="#br0" timeOffset="546.7586">11455 6958 215 0,'0'0'46'0,"0"0"-5"16,0 0-9-16,0 0-11 15,0 0-6-15,0 0-7 0,0 0-5 16,0 0-1-16,0 0-2 0,0 0 0 15,29-69 1-15,-6 62-1 0,6 1 2 0,3-2 1 16,4 2-1-16,3-2-1 0,1 1 1 16,0-1 0-16,-4 0-6 0,3-2-1 15,-4 1-1-15,0 1-4 0,-1 1-8 16,2 1-2-16,-1 1-14 0,-5 3-27 16,-1-2-16-16,-8 4-45 0</inkml:trace>
  <inkml:trace contextRef="#ctx0" brushRef="#br0" timeOffset="864.5589">11502 6979 271 0,'0'0'53'0,"0"0"-9"16,0 0-14-16,0 0-13 0,0 0-10 15,0 0-5-15,0 0 3 0,0 0-3 16,0 0 3-16,0 0-2 0,50-12-2 16,-21 10 0-16,3 1-4 0,3 0 1 15,0-1-1-15,2 1 1 0,-1-3 3 16,0 1-4-16,2 1-4 0,-2-2-5 0,0 0-4 15,0 1-6-15,-4-1-14 0,4 3-21 16,-7 0-34-16,0 1-47 0</inkml:trace>
  <inkml:trace contextRef="#ctx0" brushRef="#br0" timeOffset="65505.044">13144 6703 124 0,'0'0'12'0,"0"0"-11"0,0 0-9 16,0 0-18-16,0 0-40 0</inkml:trace>
  <inkml:trace contextRef="#ctx0" brushRef="#br0" timeOffset="68220.4086">13880 7234 192 0,'0'0'49'0,"0"0"-2"15,0 0-5-15,0 0-9 0,0 0-10 16,0 0-10-16,0 0-2 0,0 0-5 15,0 0-1-15,0 0-2 0,-33-56-2 16,33 56-2-16,0-1-2 0,0-1-4 0,0 2 0 16,0-1 3-16,0 1 0 0,0 0 7 15,0 0-3-15,0 0 3 0,7 7-2 16,1 3-1-16,-1 3 1 0,4 0 0 16,0 1 1-16,-3 0-1 0,1-3 1 15,-2-1-2-15,-4-2 1 0,4-3 0 16,-2 4-1-16,2-6 1 0,-3 4 2 15,5-4-2-15,-2 2 2 0,2-3 1 16,1 1-2-16,0-3 1 0,6 0-2 16,-6 0 2-16,7 0-1 0,-1-7-1 0,0-2 0 15,6-5 0-15,-2 1-1 0,0-4 0 16,-1-1-2-16,0-2-6 0,0 0 0 16,0-1 0-16,2 1 4 15,0-1 3-15,3 0 1 0,2-1-5 0,0 2-3 16,-3 3-7-16,-2 1-17 0,-1 5-29 0,-2 1-29 15,-4 6-37-15</inkml:trace>
  <inkml:trace contextRef="#ctx0" brushRef="#br0" timeOffset="68574.5531">13872 7385 392 0,'0'0'48'16,"0"0"-15"-16,0 0-11 0,0 0-7 16,0 0-8-16,0 0-4 0,0 0-3 15,0 0-2-15,0 0-1 0,-10 0 0 16,10 0 4-16,0 0 2 0,0 0 1 15,3 5 1-15,5 5-1 0,7 2 0 16,-1-3 1-16,2 0 0 0,3 0-3 0,-2-3 1 16,-1-1 0-16,-1-2-2 0,3 0 1 15,0-3-3-15,6 0 1 0,1 0 0 16,1-8-5-16,0 0 1 0,2 0 0 16,3-3-8-16,5-3 0 0,3-4-9 15,2-3-18-15,8-2-30 0,0-6-40 0,5-3-36 16</inkml:trace>
  <inkml:trace contextRef="#ctx0" brushRef="#br0" timeOffset="69716.4548">15162 6765 61 0,'0'0'18'16,"0"0"-4"-16,0 0 0 0,0 0-3 15,0 0-4-15,0 0 0 0,0 0-1 16,0 0 3-16,0 0-1 0,0 0 4 16,-6-3 2-16,16 3 4 0,7 0 4 15,5 0-1-15,1 2-4 0,3-2-5 0,2 0-3 16,1-2-1-16,0-4-3 0,-1 0 0 15,3-2-3-15,-2 1-2 16,0-1 0-16,-2 1 0 0,5-1 1 16,0 0 0-16,2 1 0 0,3-1-1 0,-3 1-1 15,1-1 1-15,-4 2 0 0,-5 0 0 16,-8 3 0-16,-8 0-1 0,-1 1-2 16,-3 2-1-16,-2-1-3 0,2 1-5 15,-6 0-4-15,0 0-9 0,0 0-7 16,0 0 1-16,1 0-4 0,-1 0-7 0,-7 3-10 15</inkml:trace>
  <inkml:trace contextRef="#ctx0" brushRef="#br0" timeOffset="70056.7807">15157 6902 180 0,'0'0'34'0,"0"0"-14"16,0 0-6-16,0 0-4 0,0 0-2 16,0 0 0-16,0 0-1 0,0 0 0 15,0 0 3-15,0 0-2 0,64-24 0 16,-42 20-1-16,1 3 2 0,-3-1-3 15,2-1 1-15,-1 0-2 0,0 0-1 16,0-3 0-16,2-1 0 0,3-3 0 0,3 0-1 16,3-2-3-16,3-2-1 0,1-1 0 15,3 3-1-15,-1 0-6 0,1 1-4 16,-6 3-5-16,-3 2-7 0,-9 2-14 16,-1 4-21-16,-6 0-11 0,-2 0-23 15</inkml:trace>
  <inkml:trace contextRef="#ctx0" brushRef="#br0" timeOffset="71211.5708">15785 6463 17 0</inkml:trace>
  <inkml:trace contextRef="#ctx0" brushRef="#br0" timeOffset="74511.197">16718 6759 28 0,'0'0'14'0,"0"0"-3"0,0 0-4 15,0 0-1-15,0 0-2 0,0 0 4 16,0 0 5-16,0 0 4 0,0 0 7 15,1-27 0-15,5 19-1 0,3 2-4 0,3-3-2 16,2 2 0-16,4-5-4 0,0 4 0 16,-1-2-2-16,5 1-8 0,-2 0 2 15,2 2-3-15,2-1 0 0,2 1 5 16,3-3-4-16,1 3-2 0,1-2 0 16,-1 1-1-16,-2 0-1 0,-5 3-2 15,-3 0 0-15,-4 2-3 0,-6 1 1 16,-6 0 2-16,7 1 0 0,-5 1 3 15,-1-1 2-15,1 1-2 0,-6 0-3 16,0-1-1-16,0 1-8 0,1 0-11 0,1 0-13 16,-1-2-13-16,1 2-16 0,-2 0-14 15</inkml:trace>
  <inkml:trace contextRef="#ctx0" brushRef="#br0" timeOffset="74840.5815">16705 6852 173 0,'0'0'55'0,"0"0"-9"0,0 0-14 0,0 0-12 16,0 0-10-16,0 0-5 0,0 0 0 0,0 0 4 15,0 0 4-15,10-28 2 0,6 18-2 16,7-4-3-16,3 0-4 0,1 2-3 16,4-3 2-16,0 1-4 15,3-1 0-15,-1 2 0 0,2-1 0 0,-1 1 0 16,-2 2-2-16,-1 0 0 0,-4 0-3 16,-8 6-2-16,-8 0-5 0,-5 3-4 15,-6 2-12-15,0-2-3 0,0 2-13 16,2 0-12-16,-1 0-9 0,2 0-13 15,1 0-14-15</inkml:trace>
  <inkml:trace contextRef="#ctx0" brushRef="#br0" timeOffset="75154.8818">16709 6917 133 0,'0'0'67'0,"0"0"1"0,0 0-15 0,0 0-11 16,0 0-16-16,0 0-4 0,0 0-3 15,0 0 0-15,0 0-2 0,0 0-2 16,-12 3-5-16,12-3-1 0,0 0-4 16,5-5 0-16,8-4 0 0,3-6-3 15,5 0 1-15,5-3 1 0,5-1 0 0,2 1-2 16,2 0-1-16,1 0 0 15,0 3-2-15,3-1-1 0,-3 1-2 16,0 3-4-16,-1-1 0 0,-2 1-6 16,-2 0-2-16,-4 4-3 0,-7 1-5 0,-4 3-18 15,-3 3-22-15,-8-1-13 0,0 2-18 16,-5 0-32-16</inkml:trace>
  <inkml:trace contextRef="#ctx0" brushRef="#br0" timeOffset="76855.935">17008 6609 20 0,'0'0'11'0,"0"0"0"0,0 0-2 16,0 0 10-16,0 0 12 0,0 0 10 0,0 0 1 16,0 0-2-16,0 0-13 0,0 0-7 15,-63 12-6-15,57-12-4 0,-6 0-3 16,-1 0-1-16,8 0-1 0,-7 0 1 16,6 0-2-16,-1 0-3 0,4 0-2 15,3 0 0-15,-7 0-1 0,-5 0-2 0,-2 0 1 16,-5 1 0-16,9 2 1 0,-2-1 3 15,1 1 2-15,5-1 1 16,3-1 4-16,3-1 2 0,-1 0 2 16,-5 0 5-16,0 0-5 0,-5 0 0 0,-3-5-3 15,6 1-8-15,-7-5 1 16,5 0 3-16,3 1 1 0,-3-5 0 0,1 0 1 16,2-2-3-16,-6-3-2 0,7 0-2 15,0-3 8-15,3 9-3 0,0-5 3 16,-1-4-6-16,0 0-7 0,1-6 1 0,0 2 1 15,2-3 3-15,-1 2-1 0,2 0 0 16,0 2 1-16,-1 0 0 0,1 8 1 16,0-4 0-16,-2 0-2 15,1 0 2-15,-1-1 0 0,2 3 0 0,0-2 0 16,0 2-3-16,0-5 1 0,0 6-6 16,3 2 3-16,2 0 5 0,-2 5-2 15,1-7 1-15,3 3 0 0,0-1-4 16,4-5 1-16,1 0 3 0,2-1-1 15,0 1-1-15,0 1 2 0,0-1-2 0,-5 8 2 16,2-1 3-16,-5 6-1 0,-1-1 0 16,2 1-2-16,-1 1-1 0,0 0-1 15,-3 3-5-15,4-4 1 0,-1 4 0 16,-3 0 1-16,4 0 2 0,-1 2 1 16,-2 0 4-16,6-3-2 0,-4 4 3 15,4-1-1-15,9-1 1 0,-7 2-1 16,8 0-1-16,-1 0-1 0,-6 0-1 15,4 0-1-15,0 2 0 0,-2 1 2 16,7 2 2-16,-2 2 3 0,0-1 0 0,0-1-1 16,0 1 0-16,-6-3-3 0,1 1-1 15,0-1 0-15,-5 0 0 0,6 2-1 16,-1 0 2-16,0-1 0 0,0 2-1 16,1-1 0-16,-3 1-2 0,1 1-1 15,1-1 7-15,-3 2-5 0,0 1 6 0,-2 0-1 16,5 2-4-16,-8-3 2 15,3 2-2-15,0-1 2 0,-3 3 1 16,4 2-2-16,-3 1 0 0,-1 2-1 16,-2-1-1-16,-1 4 2 0,-1 3 0 0,-1 0 1 15,-2 3-1-15,0 1-1 0,0 2 0 16,0 2 0-16,0 0-1 0,-3 0-1 16,-2-3 2-16,2 1 0 0,-3-1 2 15,1 0 0-15,-5-1 0 0,1 0-1 16,-3 0 0-16,-2-4 0 0,-1 0 4 0,-2-1-3 15,1-2 2-15,-3-4-4 0,1-2-2 16,2-2 2-16,-1-1 0 0,0-1 2 16,-3 0 1-16,-1-1-3 15,-1 0 0-15,-1-2 1 0,1 1-1 0,6-4 2 16,-1-1-2-16,7 1 1 0,4-4 0 16,-7 1-2-16,7-1-5 0,0 0-1 15,-8 2-3-15,8-2-1 0,-6 0-5 16,0 0-10-16,6 0-8 0,-5 1-10 15,6 1-19-15,-7 0 3 0,-2 5-4 0,5-4-11 16</inkml:trace>
  <inkml:trace contextRef="#ctx0" brushRef="#br0" timeOffset="79677.1047">18819 5992 73 0,'0'0'8'0,"0"0"-3"16,0 0-5-16,0 0-2 0,0 0-2 0,0 0-2 15,0 0 0-15,0 0-1 0,0 0-1 16,0 0 2-16,-8-11 1 0,8 11 2 16,0 0 0-16,-1 0-10 0</inkml:trace>
  <inkml:trace contextRef="#ctx0" brushRef="#br0" timeOffset="80661.4863">18647 6958 20 0,'0'0'4'16,"0"0"-3"-16,0 0 0 0,0 0-1 16,0 0 2-16,0 0 0 0,0 0 1 15,0 0-1-15,0 0 0 0,0 0 2 16,-3-2 0-16,3 2 4 0,-3 0 3 15,3 0 5-15,0 0 3 0,0 0-1 0,0 0 0 16,0 0-4-16,0 0 0 0,0 0-2 16,0 0-1-16,0 0-1 15,0 0-3-15,0 0-1 0,0 0-1 16,0 0-4-16,0 0 3 0,-1 0-2 0,1 0-1 16,0 0 2-16,0 0-3 0,0 0 2 15,0 0-1-15,0 0 3 0,0 0-1 16,0 0 2-16,-2 0 1 0,2 0 0 15,0 0 0-15,0 0 1 0,0 0 0 16,0 0 0-16,-1 0-1 0,1 0 0 0,0 0 0 16,0 0 0-16,0 0 0 0,0 0 2 15,0 0 1-15,0 0 0 0,0 0 0 16,0 0 2-16,0 0-3 0,0 0-3 16,0 0 0-16,0 0-4 0,0 0 1 15,0 0 0-15,0 0-1 0,0-3 0 16,0 3 0-16,0 0-2 0,0 0-1 0,0 0-2 15,0 0-3-15,0 0 0 16,0 0-2-16,0 0-2 0,0-1-2 16,0 1-1-16,0 0-1 0,0 0-3 0,0 0-8 15,0 0-8-15,0 0-5 0,0 0-7 16,0 0-3-16,0 0-9 0</inkml:trace>
  <inkml:trace contextRef="#ctx0" brushRef="#br0" timeOffset="86300.73">18164 6032 31 0,'0'0'4'0,"0"0"-3"16,0 0-3-16,0 0-6 16,0 0 0-16,0 0-1 0,0 0 1 15,0 0 7-15,0 0 1 0,-2-11 0 0,2 11 0 16,0 0 0-16,0 0 0 0,-1 0 0 16,1 0 0-16,-2 5 0 0</inkml:trace>
  <inkml:trace contextRef="#ctx0" brushRef="#br0" timeOffset="91039.411">24039 6531 67 0,'0'0'12'0,"0"0"-4"0,0 0-4 16,0 0-2-16,0 0-3 0,0 0 0 0,0 0-4 16,0 0-2-16,0 0-4 0,-4-13 3 15,3 13-2-15,-1-2 1 0,1 2-4 16,-5 0-14-16</inkml:trace>
  <inkml:trace contextRef="#ctx0" brushRef="#br0" timeOffset="93337.0408">20494 5970 13 0,'0'0'9'16,"0"0"-3"-16,0 0-3 0,0 0 0 16,0 0-2-16,0 0 0 15,0 0 0-15,0 0-1 0,0 0 0 0,0 0 0 16,0 0 0-16,0 0 0 0,0 0 0 16,0 0 0-16,0 0-1 0,0 0 1 15,0 0-1-15,0 0 0 0,0 0-2 16,0 0 0-16,0 0-5 0,0 0-2 15</inkml:trace>
  <inkml:trace contextRef="#ctx0" brushRef="#br0" timeOffset="94376.6928">20382 7006 10 0,'0'0'10'0,"0"0"-1"16,0 0-2-16,0 0-2 0,0 0-3 16,0 0 0-16,0 0 0 0,0 0-1 0,0 0-1 15,0 0 0-15,-7-10 0 0,7 9 0 16,-2 1 2-16,2-2-1 0,0 2 3 16,0-2 0-16,-2 2 1 0,2-1 5 15,0 1 4-15,0 0 5 0,0-2 6 16,0 2 1-16,-2 0-1 0,2-2-3 0,0 2-3 15,0 0-5-15,0 0-4 0,0 0-1 16,0-1-2-16,0 1-2 0,0 0 0 16,0 0-1-16,0 0-1 15,0 0 1-15,0 0-2 0,0-1 0 0,0 1 2 16,0 0-2-16,0 0 1 0,0 0-1 16,0 0 0-16,0 0 1 0,0 0-2 15,0 0 0-15,0 0 0 0,0 0-1 16,0 0-2-16,0 0 1 0,0 0-5 15,0 0-2-15,0 0-4 0,0 0-5 0,-1 0-1 16,1 0-13-16,-5 0-15 0,-4 1-9 16,-2 9-18-16</inkml:trace>
  <inkml:trace contextRef="#ctx0" brushRef="#br0" timeOffset="94636.1189">20130 7122 31 0,'0'0'10'0,"0"0"-1"0,0 0-2 0,0 0 0 15,0 0 2-15,0 0-1 0,0 0 2 0,0 0-2 16,0 0-2-16,35-16-3 15,-26 11 1-15,-5 3-3 0,6-1-1 16,-1 0-1-16,0 1-5 0,-1-1-3 16,4 1-6-16,-4 1-1 0,-3 0-9 0,8 1-13 15</inkml:trace>
  <inkml:trace contextRef="#ctx0" brushRef="#br0" timeOffset="95196.0609">23192 6771 117 0,'0'0'48'0,"0"0"-6"0,0 0-15 16,0 0-12-16,0 0-7 0,0 0-7 15,0 0 2-15,0 0 0 0,0 0 0 0,0 0-1 16,-19-14 0-16,19 14-1 0,-1-1 0 15,1 1-1-15,-2 0 0 16,2 0 1-16,-1 0-3 0,1 0 1 16,0-2-1-16,0 2 1 0,0 0-1 0,0 0 0 15,-2 0-4-15,2 0-5 0,0 0-3 16,0 0-6-16,0 0 2 0,0 0 3 16,0 0 2-16,0 0 4 0,0 0-6 15,0 0-11-15,0 0-12 0,0 0-13 16</inkml:trace>
  <inkml:trace contextRef="#ctx0" brushRef="#br0" timeOffset="96072.364">24979 6417 266 0,'0'0'56'0,"0"0"-4"16,0 0-9-16,0 0-10 0,0 0-3 15,0 0-5-15,0 0-4 0,0 0-4 16,0 0-6-16,-9-51-7 0,8 50-1 15,1 1-5-15,0 0 1 0,0-2-1 0,0 2-2 16,0-2 0-16,0 2 1 0,0 0 2 16,0 0 2-16,0 0 2 0,0 2 1 15,0 3-1-15,3 5 0 0,0 1-3 16,1-4 3-16,1 3-3 0,-1-1 1 16,4 1 4-16,-3-2-4 0,3 2 1 15,1 0-1-15,0-3-1 0,4 1 1 16,1-1 1-16,-5-4-3 0,6 3-2 15,-4-2 1-15,-1-3-2 0,9 0 7 16,-2-1 1-16,9 0-1 0,0-2 0 0,0-6-2 16,2-4-1-16,-1 0 1 0,4-5-2 15,-1-4-2-15,3-1-1 0,0-6-5 16,-1 2 0-16,0-1-6 0,-2 0-5 16,-1 0-6-16,-5 6-10 0,-1 3-18 15,-3 3-20-15,-3 3-23 0,-2 2-26 16</inkml:trace>
  <inkml:trace contextRef="#ctx0" brushRef="#br0" timeOffset="96511.4544">24956 6638 535 0,'0'0'43'16,"0"0"-10"-16,0 0-11 0,0 0-8 16,0 0-6-16,0 0-3 0,0 0-2 15,0 0-3-15,0 0-3 0,0 0-2 16,-7-3 1-16,7 3-2 0,0 0 4 15,0 0 3-15,0 0 0 0,3 0 2 0,3 0-1 16,6 0 1-16,7 0 0 0,0 0 2 16,7 0-1-16,-2-2-2 0,0-1 0 15,0 0-2-15,-5 0 0 16,-1 0-1-16,-1 0-1 0,-1 0 1 0,5-3 2 16,3-3 0-16,1 1 1 0,6-6-1 15,1-1 0-15,-1-5-5 0,3-1 4 16,-4-1-3-16,1 0 0 0,-3 0 2 15,0-1-4-15,-1-1-2 0,-2-1-1 16,-2 1-5-16,-1 2-3 0,-5 1-5 0,-1 4-28 16,-6 1-33-16,-1 5-58 0,-2-1-85 15</inkml:trace>
  <inkml:trace contextRef="#ctx0" brushRef="#br0" timeOffset="97744.2476">16917 8893 34 0,'0'0'11'16,"0"0"-1"-16,0 0-4 0,0 0-6 0,0 0-4 15,0 0 0-15,0 0-1 0,0 0 1 16,0 0-1-16,0 0-8 0,-7 14-10 16</inkml:trace>
  <inkml:trace contextRef="#ctx0" brushRef="#br0" timeOffset="101957.0272">20362 8011 37 0,'0'0'5'16,"0"0"-5"-16,0 0 0 0,0 0 0 15,0 0-3-15,0 0-1 0,0 0-5 16,0 0-5-16,0 0 2 0</inkml:trace>
  <inkml:trace contextRef="#ctx0" brushRef="#br0" timeOffset="103520.4867">20676 7981 114 0,'0'0'24'0,"0"0"-8"15,0 0-7-15,0 0-2 0,0 0-1 16,0 0-1-16,0 0-2 0,0 0 0 16,0 0-1-16,7-7 5 15,-7 5 4-15,0 2 6 0,0 0 3 0,1 0 1 16,-1 0 2-16,0-2 1 0,0 2 1 16,0 0 1-16,0 0-2 0,0-1-3 15,0 1 0-15,0 0-7 0,0 0 0 16,0-2-3-16,0 2-1 0,0 0-1 15,0 0-1-15,0-1 0 0,0 1-1 0,0 0-2 16,0-2 0-16,0 2-1 0,0 0 0 16,0 0-3-16,0-1 1 0,0 1 0 15,0 0-2-15,0 0 2 0,0-2-2 16,0 2 0-16,0 0 0 0,0 0-2 16,0 0 1-16,0 0-1 0,0 0 0 15,0-2-2-15,0 2-2 0,0 0 0 16,0 0-3-16,0 0-2 0,0 0 0 15,0 0 0-15,0 0-3 0,0 0-3 16,0 0-10-16,0 0-7 0,0 0-8 0,0 0-1 16,0 0-3-16,-3 0-2 0,-2 2-6 15,-1 6 1-15,0-2-2 0</inkml:trace>
  <inkml:trace contextRef="#ctx0" brushRef="#br0" timeOffset="104484.3447">21355 7412 226 0,'0'0'59'0,"0"0"-24"0,0 0-13 16,0 0-14-16,0 0-6 0,0 0 6 15,0 0 5-15,0 0 1 0,0 0-1 16,0 0 2-16,-16-64-1 0,16 64-2 0,0-2-3 15,-1 1-2-15,1-1-2 0,0 1-4 16,-2-1 1-16,2 1-2 0,-1 1-2 16,1-1 1-16,0 1-2 0,-2-2-3 15,2 2 3-15,0 0 1 0,0 0 2 16,0 0 3-16,-1 0-1 0,1 2-5 16,0 3 0-16,0 6-1 0,0 0 0 15,0-1 5-15,3 4-1 0,0-3 2 16,1 2 3-16,2-1 0 0,-2-4 1 15,5 4-1-15,-3-6 2 0,0 0-2 0,-1 0-1 16,-2-4 1-16,2 1 0 0,-5-3 4 16,0 0 0-16,7 0 0 0,3 0 0 15,3-6-3-15,4-6-1 16,-4-2-1-16,3-2-1 0,-1-6-2 0</inkml:trace>
  <inkml:trace contextRef="#ctx0" brushRef="#br0" timeOffset="105401.9811">20759 8329 171 0,'0'0'38'16,"0"0"-16"-16,0 0-9 0,0 0-3 16,0 0 2-16,0 0-3 0,0 0 0 15,0 0-4-15,0 0-2 0,0 0-2 16,-2-29-1-16,2 27 0 0,-2 1-1 15,2 1-2-15,0-2 1 0,0 2 1 0,0-1-1 16,0 1 0-16,0-2 1 0,-1 2 0 16,1-2-4-16,0 2-6 15,0-1-11-15,0 1-15 0,0 0-10 0,0 0-12 16</inkml:trace>
  <inkml:trace contextRef="#ctx0" brushRef="#br0" timeOffset="106895.6799">22778 8864 125 0,'0'0'46'0,"0"0"-9"16,0 0-3-16,0 0-11 0,0 0-7 16,0 0 0-16,0 0-4 0,0 0 3 15,0 0-1-15,0 0-4 0,-25-4-2 16,25 4-6-16,-1 0 0 0,1 0-3 15,-1 0 0-15,1 0-1 0,0 0-2 16,0 0 2-16,0 0 1 0,0 0 1 0,0 0 3 16,0 0 4-16,0 0 4 0,10 0 1 15,5 0 2-15,5 3-2 0,1 0-1 16,-1-2-3-16,-5 1-1 16,5-2-1-16,1 2-1 0,4-2-1 0,9 0-1 15,1 0 0-15,2 0-1 0,2 0 1 16,3 0-1-16,6 0 2 0,4-5-2 15,6-1 0-15,4-3 0 0,8 0-1 16,3-1 1-16,5 0 0 0,2-1-2 16,0-1 1-16,3 2-1 0,-2-3-2 0,-2 3 3 15,0 1-1-15,-4 1 0 0,-4 2 2 16,-5 0-1-16,-2 0-2 0,-3 0 3 16,-4 0-1-16,1 0 3 0,1 0-2 15,2-1 0-15,1 2 0 0,0-3-1 16,1-2 1-16,-1 2-2 0,2 0 2 15,1-1-2-15,-2-1 1 0,2 0-1 0,1 0 0 16,-3 2 0-16,-1 0 0 16,-2 1 0-16,-1 1 0 0,-1 0 0 15,-1 0 0-15,0 0-1 0,-1 0-1 0,-1 0 2 16,0-1-4-16,2 1 2 0,-3 0 0 16,1 2-2-16,-2-1 2 0,-3 2-1 15,-2 0 2-15,-8 1-3 0,-3 1 2 16,-6-1-1-16,-2 2-2 0,-9 0 4 15,-2 0-3-15,-5 0 2 0,-7 0-2 0,-1 0-1 16,-5 0-1-16,0 0 1 0,0 0-2 16,2 0-10-16,-1 0-16 0,1 0-20 15,-2 0-35-15,0 0-28 0</inkml:trace>
  <inkml:trace contextRef="#ctx0" brushRef="#br0" timeOffset="107415.6494">22918 9138 232 0,'0'0'37'16,"0"0"-5"-16,0 0-5 0,0 0-9 16,0 0-5-16,0 0-5 0,0 0-4 15,0 0-1-15,0 0 2 0,58-70-2 16,-36 69 3-16,2-1-2 0,1 2 3 0,4 0 5 15,3 0 1-15,3-3 2 0,3-2 2 16,7 1-2-16,6-6 1 0,4 2 0 16,6-5-2-16,2-1-1 15,4 1-4-15,4-2-1 0,5-2-2 0,3 2-3 16,3-2 2-16,4-1-4 0,6-1 1 16,2 0-1-16,1 0-1 0,2 0 2 15,-2 1-1-15,2 3-2 0,-3 0 1 16,-2 1-3-16,-4 0 2 0,-5 0-1 15,-4 1 0-15,-4-1 1 0,-7 1-1 0,-7 1 1 16,-7-1-1-16,-7 3 0 0,-8-1-3 16,-13 4 0-16,-10 5 0 0,-9 0-3 15,-7 2-3-15,0-1-4 0,0 1-11 16,1 0-21-16,1-2-47 0,-2 0-52 16</inkml:trace>
  <inkml:trace contextRef="#ctx0" brushRef="#br0" timeOffset="109003.5717">26424 8262 97 0,'0'0'19'16,"0"0"-10"-16,0 0-6 0,0 0-8 0,0 0-10 16,0 0-9-16,0 0-23 0</inkml:trace>
  <inkml:trace contextRef="#ctx0" brushRef="#br0" timeOffset="109670.9668">26930 7624 352 0,'0'0'45'0,"0"0"-13"15,0 0-10-15,0 0-5 0,0 0-7 0,0 0-2 16,0 0-3-16,0 0-3 0,0 0-2 16,-9-24-2-16,9 23-3 0,0-1-1 15,0 2 2-15,0 0 0 16,0 0 4-16,0 0 1 0,6 6 1 0,4 6-1 16,0 5-1-16,-1-2 1 0,2 0-1 15,-2-1 1-15,0 1 0 0,-3-4-1 16,2 0 0-16,-1 0 0 0,-1-4 0 15,2 5 0-15,-1-6 1 0,-2-1 1 16,1 2-1-16,0-3 2 0,1 1-2 0,-4-4 2 16,7 3 0-16,-4-4 2 0,4 0 4 15,8 0-3-15,-5-1-1 0,5-8 0 16,0-3-3-16,2-1 1 0,2-3-2 16,2-4 1-16,1-1 0 0,1-1 0 15,-2-3-1-15,1 0 3 0,-3-1 4 0,-5 1 2 16,0 3 2-16,-2 2-2 15,-2 0-4-15,-2 4-2 0,0-1 0 16,0 2-4-16,-1 1 0 0,1 0 0 16,-3 5-2-16,1 0-1 0,-3 3 1 0,-3 3-4 15,1 0-3-15,-4 3-7 0,0 0-8 16,0 0-16-16,1 0-31 0,6 0-44 16,-2 0-65-16</inkml:trace>
  <inkml:trace contextRef="#ctx0" brushRef="#br0" timeOffset="110058.5747">26985 7803 423 0,'0'0'54'0,"0"0"-19"16,0 0-17-16,0 0-10 0,0 0-8 16,0 0-1-16,0 0 0 0,0 0 1 15,0 0 6-15,0 0-4 0,13 35 4 16,-5-16-6-16,1-1 0 0,0-3-2 16,1-1 4-16,2-1-1 0,0-3 3 15,0-1 4-15,3 1 1 0,2-2 4 16,2-5-4-16,3-2 0 0,2-1-1 15,5-4-3-15,3-4-1 0,1-3-2 16,3-2 0-16,2-2-1 0,-2-4 1 0,0-2-2 16,0-1-6-16,0-3 4 0,-1 1-4 15,0-1 3-15,-4 1-1 0,-3 1-4 16,-2 3 0-16,0 2-3 0,-4 2-7 16,-8 7-21-16,1-5-42 0,-5 3-55 15,-3 4-99-15</inkml:trace>
  <inkml:trace contextRef="#ctx0" brushRef="#br0" timeOffset="111850.88">13218 10725 12 0,'0'0'8'0,"0"0"-3"0,0 0 1 0,0 0 1 16,0 0 3-16,0 0 2 0,0 0 4 15,0 0 8-15,0 0 5 0,-23-17 3 0,22 17-1 16,-1-1-5-16,1 1-7 15,-1-2-4-15,1 2-1 0,1-1-1 16,-2 1-1-16,2-1-2 0,-1 1-2 16,1-2-1-16,-3 2-2 0,3 0 0 0,0-1-1 15,0 1-3-15,0 0-1 0,0-2 2 16,0 2 0-16,0 0 1 0,0-2 2 16,6-2-2-16,7 1 0 0,4-1-2 15,2 0 1-15,5 1-1 0,-2 0 1 16,1 1 0-16,-1-2-1 0,0 0 0 0,1 1 0 15,3-4 2-15,0 2-3 0,3-3 1 16,1 1-1-16,-1 0 0 16,6-2-1-16,-3 1 1 0,-2 2-3 15,0 1 2-15,-8 1-2 0,-3 1 0 0,-6 2 1 16,-7 0 0-16,-2 1-1 0,-4 0-1 16,0-2 2-16,0 2-5 0,3 0-2 15,-2 0-1-15,1 0-5 0,-1 0-4 16,1 0-4-16,-2 0-13 0,1 0-4 15,-1 0-9-15,-7 0-4 0,-8 4-22 0</inkml:trace>
  <inkml:trace contextRef="#ctx0" brushRef="#br0" timeOffset="112179.6543">13159 10797 186 0,'0'0'46'0,"0"0"-5"0,0 0-6 15,0 0 0-15,0 0-4 0,0 0-7 16,0 0-8-16,0 0-8 0,0 0-1 16,0 0-4-16,-26-14 2 0,42 7 0 15,5-1 2-15,3-2-4 0,5 2 2 16,1-1 0-16,5-4-4 0,-1 3 2 15,1-3-1-15,0 1-3 0,-1 0 2 16,1 0-2-16,0 1-1 0,1 3-1 16,1-1-1-16,-2 1 1 0,-6 3-3 0,-7 1-2 15,1 3-8-15,-10 1-9 0,-7 0-11 16,1 0-8-16,-7 0-4 0,3 0-4 16,1 0 2-16,1 0 2 0,0 0-18 15</inkml:trace>
  <inkml:trace contextRef="#ctx0" brushRef="#br0" timeOffset="112510.7404">13047 10861 257 0,'0'0'42'0,"0"0"-6"0,0 0-8 0,0 0-9 16,0 0-5-16,0 0-4 0,0 0-2 16,0 0 0-16,0 0 0 0,0 0-1 15,68-30-1-15,-40 25 2 0,4 2 0 16,2-3 0-16,4-3-2 0,0 1-1 16,-1-1-3-16,2-1-1 0,-4 0 1 15,1-3-3-15,-1 3 1 0,-2-2-1 16,1 2-1-16,-3 2 0 0,0-2 0 15,-2 3-1-15,-2 2-1 0,-8 0-2 16,-2 1-3-16,-5 3-5 0,-8 1-12 0,2 0-9 16,-6 0-22-16,1 0-26 0,-1 7-43 15</inkml:trace>
  <inkml:trace contextRef="#ctx0" brushRef="#br0" timeOffset="115057.0979">16992 11185 130 0,'0'0'17'0,"0"0"-6"0,0 0-12 0,0 0-8 16,0 0-9-16,0 0-7 0,0 0 0 16,0 0 1-16,0 0 6 0,0 0-2 15</inkml:trace>
  <inkml:trace contextRef="#ctx0" brushRef="#br0" timeOffset="115855.2158">17999 10703 89 0,'0'0'28'0,"0"0"-1"15,0 0-2-15,0 0-6 0,0 0-9 16,0 0 1-16,0 0 0 0,0 0 0 16,0 0 0-16,0 0-5 0,-4 5-1 15,13 0 3-15,8 1 5 0,1-2 1 16,8-1 0-16,1 1-1 0,3-4-2 0,4 0-2 15,1 0 0-15,6 0-1 16,2-4 0-16,5 1 0 0,2-3-2 16,4-1 0-16,4 1-3 0,3-1 0 0,4-1-2 15,5 0 0-15,1 1-1 0,5-1 0 16,0 2 1-16,-1 0-2 0,3 0 1 16,1 1-2-16,0 3-1 0,-2-2 2 15,1 3 1-15,-1 0 0 0,-2-1 0 16,-3 0 0-16,0 1-2 0,-3-1 1 0,0 2 1 15,-3-4 1-15,-1 1 0 0,-3-2-1 16,-1 0 1-16,-3 1-1 0,-2 0-1 16,-2-3 2-16,-3 2 0 15,-2-2-1-15,-6 1-1 0,-3-1 1 0,-5 0-2 16,-3 3 2-16,-5-1-1 0,-8 3 0 16,0 0-1-16,-6 0 2 0,0 1-1 15,0-1 0-15,-8 2-2 0,1 0-2 16,-6 0-3-16,0 0-9 0,0 0-12 15,2 0-12-15,-2 0-17 0,0-3-16 0,-10 3-18 16</inkml:trace>
  <inkml:trace contextRef="#ctx0" brushRef="#br0" timeOffset="116318.3861">18412 10993 303 0,'0'0'52'0,"0"0"-11"16,0 0-12-16,0 0-8 0,0 0-5 16,0 0-5-16,0 0 0 0,0 0-3 0,0 0-2 15,0 0 0-15,2-25-1 0,13 18 1 16,10-4 4-16,10 0 1 0,10 2 0 16,6-3-1-16,5 0-2 0,6-3 0 15,2 0-2-15,2 0 1 0,1 0-3 16,-1 0 0-16,1 3-3 0,-2 1 0 0,2 2-1 15,-2-3 0-15,2 1 0 0,0 2 0 16,-1-1-1-16,1 1 0 0,-2 0-2 16,0 0-1-16,-1 2-2 15,-3-3 1-15,-1 1-2 0,0 1-1 0,-1-3-3 16,-1 0-8-16,-3 0-6 0,-2 1-10 16,-4-1-6-16,-1 0-8 0,-6 3-5 15,-4 0-12-15,-7 1-9 0,-7 3-18 16</inkml:trace>
  <inkml:trace contextRef="#ctx0" brushRef="#br0" timeOffset="117164.6666">21187 9928 321 0,'0'0'62'0,"0"0"-8"16,0 0-18-16,0 0-6 0,0 0-10 16,0 0-4-16,0 0-3 0,0 0-4 15,0 0-5-15,0 0-2 0,-7-41-2 16,7 41-3-16,0-1 1 0,0 1-3 15,0-1 1-15,0 1-1 0,0 0 3 16,0 0 2-16,0 0 1 0,0 4 0 0,6 7-1 16,-2-3 0-16,1 1 0 0,1-1 2 15,-5-4-1-15,5 3-1 0,-4-4 2 16,1 0-1-16,0 0 2 0,-3-3 1 16,5 0 4-16,-1 2 0 0,9-2 0 15,4 0-1-15,4-7-4 0,6-4 1 0,-1-5-2 16,-1 0-5-16,-2-3 5 0,0-1-6 15,-1 2 5-15,-3 1-1 16,1-2 0-16,-4 2 0 0,0 1 0 16,-6 3 0-16,0 3-1 0,-5 2-1 0,-2 5-2 15,0 0-5-15,-3 3-11 0,0 0-35 16,0 0-55-16,2 0-46 0,-1 0-78 16</inkml:trace>
  <inkml:trace contextRef="#ctx0" brushRef="#br0" timeOffset="117518.9961">21092 9995 480 0,'0'0'61'0,"0"0"-22"15,0 0-17-15,0 0-10 0,0 0-9 0,0 0-3 16,0 0-1-16,0 0 1 0,0 0 1 16,0-1 0-16,9 12 0 0,3 1 0 15,0 0 1-15,1 1 0 16,3-2 1-16,-1-1-2 0,2 0 0 0,-5-4 1 16,3-2-2-16,0-1 2 0,4-1-1 15,4-2 2-15,-1 0 1 0,1-5-2 16,3-4 1-16,1-4-2 0,1-2-1 15,2-2-1-15,-1-4 0 0,1 0-2 16,1 1-2-16,-3-2-4 0,0 1-3 0,0 3-7 16,-2-1-17-16,-2 6-15 0,-5-1-43 15,-6 5-41-15,-6 5-67 0</inkml:trace>
  <inkml:trace contextRef="#ctx0" brushRef="#br0" timeOffset="119255.0486">20499 6832 103 0,'0'0'26'15,"0"0"-5"-15,0 0-2 0,0 0-8 16,0 0-7-16,0 0-4 0,0 0-2 15,0 0 2-15,0 0 2 0,-2 6 4 0,2-3 2 16,5-1-3-16,7 1 0 0,6 2-1 16,0-3 0-16,8 1 2 0,-2 0 0 15,1-3 0-15,-2 2-1 0,3-2 0 16,2 0 0-16,3 0 1 0,6 0 1 16,4 0 2-16,4 0-2 0,6-2-3 15,2 1 0-15,3-1-2 0,1 0-1 16,3 0-1-16,0-1-1 0,1 1 1 15,1-2 0-15,2-1 1 0,1-1 1 16,3-2-1-16,1 1-1 0,1-4 0 0,1 2 2 16,2 0-2-16,-2 0 3 0,0 1-1 15,0 1-2-15,-6-1 0 0,-3 2 0 16,-3 0 1-16,-1 1 0 0,-4 1 0 16,1 1 2-16,0-2 0 0,-1 0-1 15,0 1 1-15,4-2 0 0,0 0 2 0,1 0-2 16,0-2 3-16,-1-1-2 0,1 0-1 15,1 0 0-15,-1-2-1 16,-1 2 0-16,-2 0 0 0,-1 0 0 16,0 2-2-16,-1-1 0 0,-4 2 0 0,1 0 0 15,-1-1 0-15,-2 2 0 0,1-2 0 16,-2 1 0-16,-1 2-2 0,-4 1 1 16,-1 0 0-16,-1-1 0 0,-4 2 0 15,0-1 0-15,-1 1-2 0,-2-2 2 16,-2 4-1-16,-8-2-3 0,-10 0 1 0,-6 2-5 15,-7 0 1-15,0 0-3 0,0 0-10 16,1 0-10-16,1 0-3 16,-2 0-11-16,0 0-14 0,-15 0-19 0</inkml:trace>
  <inkml:trace contextRef="#ctx0" brushRef="#br0" timeOffset="119952.1782">20866 6974 63 0,'0'0'40'0,"0"0"0"0,0 0-4 0,0 0-6 16,0 0-7-16,0 0-6 15,0 0-1-15,0 0 3 0,0 0 5 16,-2-18 1-16,13 13 0 0,7 0-2 16,5 2-2-16,7-2-2 0,2 1 0 0,3 1 3 15,1-2-3-15,3 0 0 0,0-1-5 16,1 0-4-16,5 0 1 0,1 0 0 16,6-2 0-16,5-2-3 0,3-1-2 15,7-1-3-15,4-1-1 0,5-1 0 16,3 0-1-16,3 1-1 0,5-1 1 0,2 0 1 15,2 2-2-15,3 0-1 0,2 0 1 16,1-1-2-16,1 2 2 0,1-1-1 16,-2 0 2-16,-2 2-2 15,-3 1 2-15,-5 0-2 0,-3 0 1 0,-5 1-1 16,-2-1 1-16,-3 1-1 0,-3 0 0 16,-3 0 0-16,-3-1 1 0,-3-1-1 15,-3 2 1-15,-4 0 1 0,-4 1-1 16,-6 0 1-16,-3 1-1 0,-3-1 0 15,-3 2 0-15,-1 0 0 0,-5 1 0 0,-1-1 0 16,-12 2-4-16,-4 2 4 0,-3-1-6 16,-5 0 5-16,-1 1 4 0,2 1-5 15,-6 0-1-15,0-1-2 0,0 1-7 16,1 0-1-16,1 0-2 0,-1 0-7 16,1 0-6-16,-2 0-14 0,0 0-7 15,1 0-5-15,-1 0-16 0,0 0-6 16,0 0-44-16</inkml:trace>
  <inkml:trace contextRef="#ctx0" brushRef="#br0" timeOffset="124833.6288">22350 6416 3 0,'0'0'7'0,"0"0"-3"16,0 0-1-16,0 0 0 0,0 0-1 15,0 0-1-15,0 0-1 0,0 0 0 16,0 0 1-16,4-1-1 0,-4 1 0 0,0 0 0 15,0 0 1-15,0 0 0 16,0 0 1-16,0 0-4 0,0 0 1 16,0 0 0-16,0 0 0 0,0 0 1 15,0 0 1-15,0 0 0 0,0 0-1 0,0 0 1 16,0 0-2-16,0 0 1 0,0 0 0 16,0 0 0-16,0 0 0 0,0 0-1 15,0 0-1-15,0 0-2 0,0 0 2 16,0 0-4-16,0 0-4 0</inkml:trace>
  <inkml:trace contextRef="#ctx0" brushRef="#br0" timeOffset="125956.6596">22430 6427 11 0,'0'0'8'16,"0"0"-2"-16,0 0-1 0,0 0-2 15,0 0-3-15,0 0-3 0,0 0-1 16,0 0-4-16,0 0-7 0</inkml:trace>
  <inkml:trace contextRef="#ctx0" brushRef="#br0" timeOffset="127243.9126">19817 10454 42 0,'0'0'15'16,"0"0"-6"-16,0 0-3 0,0 0-8 15,0 0 0-15,0 0-4 0,0 0 0 16,0 0-1-16,0 0 0 0,0-7 3 0,0 7 2 15,0 0 2-15,0 0-1 16,7 0 1-16,6 0-2 0,7 0-3 16,0 0-7-16</inkml:trace>
  <inkml:trace contextRef="#ctx0" brushRef="#br0" timeOffset="127539.7936">20356 10466 130 0,'0'0'37'16,"0"0"-10"-16,0 0-5 0,0 0-7 0,0 0-5 16,0 0-3-16,0 0-4 0,0 0-5 15,0 0-3-15,0 0-8 0,-16-2-11 16,15 2-14-16,-1 0-14 0,2 0-26 16</inkml:trace>
  <inkml:trace contextRef="#ctx0" brushRef="#br0" timeOffset="168300.7426">19111 11481 75 0,'0'0'30'0,"0"0"1"0,0 0-2 16,0 0-11-16,0 0-6 0,0 0-4 15,0 0 0-15,0 0-4 0,0 0 1 16,-3-78-3-16,6 68 0 0,-2 6 0 0,1-1-1 16,-1 2 1-16,-1 3 0 0,0-1-2 15,0 1-3-15,0-2 2 0,0 2 0 16,0-2 0-16,2 2 2 0,-1-1 0 16,0 1 0-16,1 0 2 0,4 0-1 15,-2 0 0-15,6 0 1 0,-1 0 0 16,-2 5 0-16,1-1-2 0,-3 1 0 15,7 2 1-15,-6 0 1 0,4 1-1 16,1 0 2-16,-4-2-3 0,4 2 0 16,-3-4 0-16,-4-2 1 0,4 2 1 15,-4-1 1-15,-1-1 0 0,2 1 2 0,-1-3 0 16,1 2 0-16,0-2 1 0,5 0-3 16,-4 0 2-16,4 0 0 0,3-9-1 15,-3 2 0-15,4-5-1 0,-2 1-2 16,1-2-1-16,-1-1 1 0,-1 0-1 0,1 0 0 15,-1-1 0-15,2 0 0 16,-1 0-2-16,0 0 0 0,-1 2 0 16,1-4-3-16,-2 2 0 0,0 0-1 15,-3 4 3-15,0-1-1 0,-2 4-4 0,-4 4 0 16,5-6-7-16,-5 8-6 0,1-3-21 16,1 2-20-16,-3 3-21 0</inkml:trace>
  <inkml:trace contextRef="#ctx0" brushRef="#br0" timeOffset="168752.2491">19102 11462 239 0,'0'0'45'0,"0"0"-15"0,0 0-6 16,0 0-5-16,0 0-8 0,0 0-6 16,0 0-4-16,0 0-5 0,0 0-3 15,0 0 2-15,-7-19 2 0,7 19 7 16,0 0 3-16,0 0 1 0,0 11 1 0,4-1-2 15,4 1-1-15,-1-3-2 16,-2 0 0-16,1-1-2 0,0-1 0 16,2 2-2-16,1-3 4 0,6-1 0 0,2-4 1 15,6 0 3-15,2 0-5 0,1-3-1 16,0-3 1-16,-1-3-2 0,-2 0 0 16,-4 1 0-16,-2-2 0 0,-1 2-1 15,1-1-2-15,-1-4 2 0,1 0 0 16,0-2 0-16,0 0 0 0,0-2-1 0,-2 2-1 15,0-2-3-15,0 2-3 0,1 1-12 16,-2 0-16-16,-3 7-22 16,1-1-30-16,-4 5-26 0</inkml:trace>
  <inkml:trace contextRef="#ctx0" brushRef="#br0" timeOffset="173471.75">17763 12864 89 0,'0'0'28'16,"0"0"-4"-16,0 0-4 0,0 0-6 15,0 0-2-15,0 0-4 0,0 0-2 16,0 0-4-16,0 0 2 0,15-36-2 15,0 30 1-15,4-2-1 0,3 3-1 0,0 1 2 16,1 1-3-16,-1 1 1 0,1-2-1 16,0 1-1-16,-6 0 1 0,2 0-4 15,-3 1 1-15,1-1 0 0,2 0-2 16,-3 1 2-16,0-2-1 0,-5 1 1 16,7-2 0-16,-2 2 3 0,-6 0-1 15,4-3 1-15,-5 3 0 0,-5 3-2 16,1-3-3-16,-5 3-12 0,0-1-10 15,0 1-8-15,0 0-15 0</inkml:trace>
  <inkml:trace contextRef="#ctx0" brushRef="#br0" timeOffset="173771.4147">17672 12901 151 0,'0'0'42'0,"0"0"-9"0,0 0-8 15,0 0-7-15,0 0-1 0,0 0-9 16,0 0-1-16,0 0-2 0,0 0-3 16,56-79 0-16,-41 76 0 0,4-1-1 15,0 1 0-15,7 0 0 0,-2 1 3 16,1-1-4-16,2-1-2 0,0 1 1 15,1-1-5-15,0 1-1 0,1 0-2 16,-3 0-4-16,-2 1-1 0,-5 0 1 16,0 2 0-16,-2 0-6 0,-5 0-15 15,-1 0-10-15,-4 0-14 0,-7 0-15 0</inkml:trace>
  <inkml:trace contextRef="#ctx0" brushRef="#br0" timeOffset="174051.7618">17608 12987 220 0,'0'0'57'0,"0"0"-10"0,0 0-5 16,0 0-9-16,0 0-9 0,0 0-5 15,0 0-8-15,0 0-2 0,0 0-5 16,0 0-2-16,-18-8-1 0,28 6 0 15,9-3-1-15,4 0 1 0,3 4 0 16,1-1-3-16,-2 0-1 0,2 2-1 0,-1-1 0 16,2 0 4-16,1-2-2 0,1-2 0 15,3-2-4-15,4-1-5 0,0-1-4 16,-1-2-14-16,-1 2-21 0,-5 1-28 16,-4-2-25-16,-10 2-30 0</inkml:trace>
  <inkml:trace contextRef="#ctx0" brushRef="#br0" timeOffset="174319.7551">17640 13075 299 0,'0'0'54'0,"0"0"-15"0,0 0-11 16,0 0-11-16,0 0-5 0,0 0-1 16,0 0-3-16,0 0 0 0,0 0-3 15,44-50-2-15,-27 46 0 0,0-1-3 16,9-1 0-16,0 0-3 0,3 2 0 16,0-3-3-16,4 1-6 0,2-1-4 15,4 5-21-15,0-3-53 0,0 3-67 16</inkml:trace>
  <inkml:trace contextRef="#ctx0" brushRef="#br0" timeOffset="177432.2391">18557 12782 31 0,'0'0'16'0,"0"0"-1"0,0 0 1 16,0 0-1-16,0 0-2 0,0 0-2 15,0 0-2-15,0 0 1 0,0 0-1 16,-6-15 2-16,6 15-2 0,0-2-1 0,0 2 0 15,0-1-2-15,0-1 1 16,6-1 1-16,6 1 1 0,2-3-2 0,3 0-1 16,6-1-2-16,-1 2 1 15,3-3 0-15,-1 2-2 0,4-2 1 0,-1 1-3 16,4-1 0-16,-1-1-1 0,2 1 0 16,1-1 0-16,0-1 0 0,2 1 0 15,-2-1-2-15,-1 1 1 0,-1 3-2 16,-5-2 1-16,-8 3 1 0,-2-2 0 15,2 1 1-15,-4 0-2 0,6-2 2 0,-2-1-2 16,-5 3 3-16,-2-2-2 0,-1 4 2 16,-1-1 0-16,1 0 1 0,-5 2-1 15,-1 0 0-15,-4 2 0 0,0-1-1 16,0 1-5-16,3 0-14 0,-2-2-14 16,-1 2-3-16,0 0-14 0,-7 0-8 15</inkml:trace>
  <inkml:trace contextRef="#ctx0" brushRef="#br0" timeOffset="177791.6409">18509 12921 261 0,'0'0'54'0,"0"0"-13"16,0 0-10-16,0 0-13 0,0 0-6 0,0 0-4 15,0 0-6-15,0 0-4 0,0 0-2 16,-10-25-1-16,16 19 5 0,9 0 3 16,11-1 1-16,4-1 0 0,2 1-2 15,1 2-2-15,-1-2 0 0,0 0 0 16,0-1 0-16,-1 1 1 0,4-1-1 0,-4 0-1 15,3 0-1-15,-2 0-3 0,-2 0 0 16,0 2 2-16,-1 1-3 0,-4-2-2 16,0 1-3-16,-8 3-5 15,-1 0-11-15,-5 2-10 0,-5-1-12 0,4 2-13 16,-5 0 2-16,-1 0 3 0,2 0-5 16</inkml:trace>
  <inkml:trace contextRef="#ctx0" brushRef="#br0" timeOffset="178135.6189">18515 12998 219 0,'0'0'61'16,"0"0"-15"-16,0 0-8 0,0 0-10 0,0 0-8 16,0 0-8-16,0 0-2 0,0 0-2 15,42-81-2-15,-22 72-3 0,5 1-1 16,2-1 1-16,1 2-1 0,-1 0 0 16,1-1 0-16,-1 0-1 0,4-1 1 15,2 2-1-15,-2-3-1 0,4 2-3 0,-1 0 2 16,0 1-2-16,3 0-1 0,-1 2-1 15,0-2-2-15,3 1 0 16,-3-1-5-16,-3 2-1 0,-2-1-8 16,-4 1-12-16,-9 0-23 0,-6 4-26 0,-1 1-14 15</inkml:trace>
  <inkml:trace contextRef="#ctx0" brushRef="#br0" timeOffset="190337.2364">18920 12678 0 0,'0'0'5'0,"0"0"-3"0,0 0 1 16,0 0 0-16,0 0-3 0,0 0 1 15,0 0-2-15,0 0-3 0,0 0 1 16,-3 4 0-16,2-4 0 0,-1 1 3 15</inkml:trace>
  <inkml:trace contextRef="#ctx0" brushRef="#br0" timeOffset="204038.2237">18928 11649 25 0,'0'0'14'16,"0"0"-2"-16,0 0-4 0,0 0-6 0,0 0-3 16,0 0-2-16,0 0 0 0,0 0-3 15,0 0-3-15,0 0 0 0,-5-8 2 16,5 8 0-16,0 0-3 0</inkml:trace>
  <inkml:trace contextRef="#ctx0" brushRef="#br0" timeOffset="205864.2094">22074 11169 128 0,'0'0'45'0,"0"0"-12"15,0 0-5-15,0 0-3 0,0 0-7 16,0 0-8-16,0 0-5 0,0 0 1 16,0 0 1-16,-20-55 1 0,20 55-5 15,0-2 0-15,-2 2-5 0,2-1 1 0,-1 1 0 16,1-1 0-16,-2 1 0 0,2-2-2 15,0 2 0-15,-1 0 1 16,1 0 0-16,0 0 5 0,0 0-1 16,0 0-1-16,0 0 0 0,0 2 1 0,0 2 1 15,4 5 3-15,1-2 0 0,-1 3 0 16,3 2 1-16,-3-3-4 0,2 3 3 16,0-4-4-16,0-2-1 0,0 1 3 15,2-1-3-15,-2 1 2 0,-3-4 3 16,6-1 1-16,-2 0 2 0,3-2 0 0,0 2-1 15,1-2 5-15,4-4 0 16,-5-4 2-16,6-4-4 0,-4-2-4 16,1-3-6-16,0-1 2 0,1-3-2 15,1-1 4-15,0 0-3 0,2-1-1 0,0-2 0 16,0 3-2-16,2-3 0 0,-1 0-1 16,2 3 0-16,0 1-2 0,-1 2 1 15,1-1 0-15,0 2-1 0,-2 6 2 16,-4 1-5-16,-2 2-4 0,-5 4-6 15,-3 2-9-15,2 2-18 0,-6 1-26 0,0 0-21 16,4 0-29-16</inkml:trace>
  <inkml:trace contextRef="#ctx0" brushRef="#br0" timeOffset="206336.1216">22065 11228 300 0,'0'0'45'0,"0"0"-10"16,0 0-16-16,0 0 4 0,0 0-5 16,0 0-6-16,0 0-2 0,0 0-7 0,0 0-3 15,0 0-3-15,-14-39 4 0,14 39-2 16,0 0 5-16,0 0-3 0,0 10 0 16,3 5 1-16,4 3 1 0,3-3 0 15,-1-1-1-15,-2-3-1 0,4-2 0 16,0 0-1-16,0-1 1 0,2-1 0 0,0-2 0 15,-2-1 0-15,3-4 2 0,6 0-2 16,-1 0 0-16,7 0 0 16,-2-7 0-16,2-6-1 0,2 0 2 15,-2-6 0-15,3 0-2 0,0-2 0 0,-3-2-4 16,0-1 4-16,-3-1-5 0,-3 3 1 16,-1-3 2-16,1 2-3 0,-4 3 0 15,3 1-3-15,-4 3-6 0,-4 3-22 16,-4 7-33-16,-4 3-41 0,-3 3-74 15</inkml:trace>
  <inkml:trace contextRef="#ctx0" brushRef="#br0" timeOffset="207244.2393">22281 11597 5 0,'0'0'4'15,"0"0"-3"-15,0 0-2 0,0 0-2 16,0 0 2-16,0 0-1 0,0 0-1 16</inkml:trace>
  <inkml:trace contextRef="#ctx0" brushRef="#br0" timeOffset="211580.6044">18181 11586 0 0,'0'0'0'0,"0"0"0"0,0 0 0 16,0 0 0-16</inkml:trace>
  <inkml:trace contextRef="#ctx0" brushRef="#br0" timeOffset="219115.5243">20315 12861 49 0,'0'0'8'16,"0"0"2"-16,0 0-3 0,0 0-1 16,0 0-1-16,0 0-3 0,0 0 2 15,0 0-1-15,0 0 0 0,0 0 3 16,67-39 1-16,-44 39 2 0,-8 0 4 15,3 0-2-15,0 0 1 0,2 0 1 0,7 0 1 16,-1 0 0-16,3-3-2 0,2-1-1 16,0 0-4-16,3 0-4 0,0-1 2 15,0 3-1-15,-1-2-3 0,2 2-1 16,1 2 1-16,6-1-1 0,1 1 1 16,2 0 3-16,3 0-5 0,-3 0-3 15,-1 0 2-15,1 0-1 0,1 0 5 16,2 0 0-16,1 0-2 0,2 0 0 15,0 0 0-15,-1 0 0 0,-1-2-6 16,-2 1 0-16,-5-1-1 0,-1 1-1 0,-3 1 9 16,-3-2-3-16,0 2 2 0,-3-1 3 15,-1-1-3-15,0 0 5 16,-1 1-3-16,-1-1-1 0,-3-2 1 0,-7 1-2 16,-3 0-4-16,-5 1 0 0,-5 1-1 15,0 1-1-15,-6 0 0 0,0-2 0 16,0 2 0-16,1 0 2 0,1 0 3 15,-1 0 0-15,1 0-6 0,-1 0-5 16,-1 0-13-16,0 0-8 0,0 0-16 16</inkml:trace>
  <inkml:trace contextRef="#ctx0" brushRef="#br0" timeOffset="219635.2495">20395 12897 120 0,'0'0'36'0,"0"0"-4"15,0 0-4-15,0 0-3 0,0 0-4 0,0 0-5 16,0 0-5-16,0 0-3 0,0 0-3 16,20-45 3-16,0 40 1 0,5 4 0 15,4 0 3-15,6 1 1 0,7-2 1 16,3-2 1-16,5 0-1 0,3-2-3 16,3 0 1-16,4-2-2 0,3 1-1 15,4-1-2-15,0-1-4 0,-1 0-1 16,1 2 0-16,1-1 2 0,1-1-2 15,1 1-1-15,-1 2 0 0,-1 0-2 16,-1 1-2-16,-2 1 0 0,-2 1-1 0,-5 0 0 16,0 2-1-16,-4-1-11 0,-4 0 2 15,-3 1 0-15,-4-2 0 0,-6 1 7 16,-2-1 3-16,-2 0-2 0,-2-1 1 16,-2 0 1-16,-3 0-2 0,-2-2 1 15,-8 3 0-15,1-2 3 0,-8 3 1 0,-4 0 1 16,0 1 0-16,-5 1 0 0,0-2 0 15,0 2-2-15,2 0-3 16,-1-2-3-16,-1 2-4 0,0-1-3 16,0 1-12-16,-1 0-20 0,-12 0-11 0,-6 0-19 15</inkml:trace>
  <inkml:trace contextRef="#ctx0" brushRef="#br0" timeOffset="220391.3799">22751 12319 148 0,'0'0'52'0,"0"0"-6"0,0 0-6 15,0 0-7-15,0 0-4 16,0 0-4-16,-12-82 0 0,12 82-2 16,-1-1-3-16,1 1-4 0,0-2-8 0,0 1-5 15,0 0-1-15,0-1-5 0,0 0-1 16,0 2 3-16,0-1-2 0,0 1 3 16,0 0 1-16,0 5 1 0,0 6-2 15,0 6 0-15,3 0 0 0,2 0 1 16,0-2-1-16,-1-3 0 0,0-5-1 0,2 1-3 15,-1-1-1-15,1 0 2 16,-1 0 3-16,-2-4-1 0,3 2 2 0,-2-3 0 16,-1 2-2-16,4 0 1 15,-1-2 0-15,-2 0 5 0,5-1 0 0,1-1 2 16,6-3 1-16,4-7-4 0,-4-2-1 16,1-4-2-16,1-4 0 0,1-5 1 15,0-2-1-15,1-3 1 0,0 2-3 16,-3 1 0-16,2 0-2 0,-4 6 2 15,-1 1 0-15,-4 8 0 0,-4 4-3 0,-2 5-4 16,-4 3-5-16,0 0-14 0,0 0-28 16,1 0-16-16,1 0-13 0,-1 0-15 15,4 0-21-15</inkml:trace>
  <inkml:trace contextRef="#ctx0" brushRef="#br0" timeOffset="220810.7283">22680 12439 285 0,'0'0'68'0,"0"0"-11"15,0 0-12-15,0 0-18 0,0 0-9 16,0 0-11-16,0 0-2 0,0 0-2 16,0 0-1-16,0 0 0 0,-15-9 2 0,15 9-3 15,0 0 0-15,0 5 2 0,3 2-3 16,2 1 0-16,-2-5 1 0,2 1-1 16,1 0 1-16,3 0 2 0,4 2 2 15,1-1-1-15,1-1 1 0,2-2-2 16,1-1-1-16,3-1 0 0,7 0-1 0,-3-3 0 15,3-5-1-15,-1 0-2 16,2-3 0-16,2-1 1 0,-4-2-3 0,4-3 1 16,-2-3 0-16,-2-3 1 15,1-1 0-15,-4-3 0 0,-1-2-3 0,-2 2 1 16,-3 0-3-16,1 3-1 0,-3 1-5 16,-6 8-9-16,2 3-21 0,-7 5-40 15,-2 4-56-15</inkml:trace>
  <inkml:trace contextRef="#ctx0" brushRef="#br0" timeOffset="257907.5197">15464 14540 10 0,'0'0'9'0,"0"0"3"0,0 0-4 0,0 0-2 16,0 0 0-16,0 0-1 0,0 0 1 15,0 0 4-15,0 0 5 0,0 0 4 16,-12-8 5-16,12 8 0 0,0 0-2 15,0 0-2-15,0 0-4 0,0 0-2 16,3 0-7-16,3 0 1 0,6 0-2 16,-1 0-1-16,1 0-2 0,6 0 3 15,0 0 1-15,8 0 0 0,3 0 5 0,4 0-5 16,6 0-2-16,4 0 1 0,5-1-6 16,3-2 3-16,4 0-3 0,4-2 2 15,3 1 2-15,5-1-2 0,2 1-1 16,8-5-1-16,0 4 0 0,3-2 0 15,2 0 0-15,0 1-2 0,-3 1 1 0,-6 0-1 16,-4 0-1-16,-4 0 3 0,0 0-2 16,-1 1 1-16,-2 0-2 15,-1 1 0-15,-3 0 0 0,-2 1-2 16,-4 1-2-16,-3 1-3 0,-5 0 1 0,-4 0 1 16,0 0 1-16,0 0-3 0,-3 0-2 15,2-2-2-15,0 0-1 0,-1 1 5 16,0-2 3-16,-4 1-3 0,1 0-3 15,-5 1-3-15,-2 1 0 0,-8 0 5 16,-2 0 2-16,-6 0 4 0,0 0-4 0,1 0 0 16,-7 0 0-16,0 0 0 0,-6 0-4 15,1 0-3-15,5 0-2 0,-2 0 1 16,2 1 14-16</inkml:trace>
  <inkml:trace contextRef="#ctx0" brushRef="#br0" timeOffset="258474.535">15215 14800 119 0,'0'0'41'0,"0"0"0"16,-89-30-3-16,74 23-3 0,4-2-1 15,5 3-8-15,6-3-10 0,0-2-3 16,14 1-9-16,8-4 0 0,8 3-1 15,9 1-1-15,2 2 2 0,4 3 0 0,2 1 1 16,3-1 3-16,3 2-1 0,5-1-1 16,4-2-1-16,3-1-1 15,5 2-2-15,5-3 1 0,0 0 2 16,9-1-3-16,4 2-1 0,4-3 1 0,4 2 0 16,5-2-4-16,3 4 1 0,-4 0 0 15,4 0-2-15,-4 3 1 0,-6 0-3 16,-6 2 2-16,-2-2 0 0,-4 3 0 15,-5 0 1-15,-2-2-3 0,-1 0 1 16,-2-1-1-16,-4 1 4 0,-2-1-5 0,-2-2 4 16,-6 2-6-16,-6 0 1 0,-6-1-2 15,-4 3 1-15,-3 0 2 16,-6 1 0-16,-2-3-3 0,-5 3-3 16,-7 0 1-16,-8 0 1 0,-5 0 9 0,0 0 1 15,0 0 2-15,-1 0-3 0,2 0-2 16,-7 0-9-16,0 0-14 0,0 0-13 15,-1 0-12-15,-16 0-12 0,-11 3-20 16</inkml:trace>
  <inkml:trace contextRef="#ctx0" brushRef="#br0" timeOffset="258955.7744">15439 14822 208 0,'0'0'44'0,"0"0"-3"0,0 0-4 15,-78-27-8-15,75 19-4 0,3-2-3 16,0-5-1-16,6-2-3 0,9 5-1 15,5-1-6-15,6 5-3 0,7-3-2 0,11 2-1 16,8 0 3-16,7-1-5 0,6 3 1 16,4-1 0-16,2 4-2 15,0-2 0-15,0 4 0 0,1 1-1 16,2-1-1-16,1 0 0 0,5 1 0 0,0-2 2 16,3 0-2-16,4 0 0 0,-2 0-1 15,0-2-3-15,-2 1 3 0,-1-1 0 16,1 1 1-16,-5-1 0 0,-2 1-1 15,-3-3-2-15,-8 3-4 0,-7 1 0 16,-8 0 1-16,-6 2 3 0,-7-1 0 0,-5 0 2 16,-9 1-1-16,-3 1-1 0,-6 0-1 15,-9 0 1-15,2 0 0 0,-7 0 1 16,0-2-1-16,0 2-2 16,2 0-5-16,-1 0-8 0,1 0-4 0,-2 0 1 15,0 0-2-15,0 0-7 0,-10 5-29 16,-5 3-22-16,-3 1-56 0</inkml:trace>
  <inkml:trace contextRef="#ctx0" brushRef="#br0" timeOffset="265487.5969">4348 12594 335 0,'0'0'47'15,"0"0"-14"-15,0 0-11 0,0 0-11 0,0 0 1 16,0 0-5-16,0 0 3 16,0 0-3-16,0 0-1 0,0 0-3 15,-45-62-1-15,45 56-2 0,0-1-4 16,0 2-1-16,0-6-4 0,3 5 3 0,9-3 2 16,5 0-1-16,2 2 5 0,1 1 0 15,6 4-3-15,-10 0 0 0,3 1-5 16,-9 1-2-16,3 0 1 0,-3 0 3 15,0 0 4-15,3 4 4 0,-3-1-1 16,-1 6 2-16,1 2 0 0,-6-2 3 0,-1 9-1 16,-3 2 6-16,0 3-5 0,-1 5 2 15,-8-2-5-15,2-8-2 0,6-7 0 16,-4-4 0-16,4-2 2 0,-1-2 0 16,1 2 1-16,1-5 5 0,-2 0 2 15,2 0 0-15,0 0 1 0,-1 0 1 16,1 0 0-16,0 0 0 0,-3 0-3 15,3 1-4-15,0-1 0 0,-3 0-4 16,0 0 1-16,-1 0 3 0,-3-6-3 16,1 0 0-16,0-4-2 0,0-6 1 0,2-2-2 15,1-5-5-15,3-1 5 0,0-2-6 16,3 0 5-16,3 1 1 0,1 0-2 16,0 4 4-16,0 6-2 0,-4 6 1 15,0 1-2-15,0 4-2 0,0-2 0 16,0 4-3-16,0-1 0 0,0 0 2 0,0 0-1 15,5-1 0-15,-2 2-1 16,-2 0 0-16,5 2 0 0,0 0 3 16,4 5 2-16,1 4 2 0,-4-4 2 15,-1 5-2-15,-2-4-1 0,-1 1 0 0,1 1 0 16,-4 0-1-16,0 0 2 0,0-5-2 16,0 6 0-16,-2-5 0 0,1 7 2 15,-1 0 1-15,-1-1 0 0,0 2 1 16,0 2-3-16,0 6 6 0,0-1-3 15,0 9 2-15,-4-2-2 0,1 1-3 16,-3 0 1-16,3 5 0 0,-4 2 1 16,0 0 0-16,1 1-2 0,-1-4-3 0,2-9 2 15,1-3-1-15,4-6 0 16,0-8 2-16,0 5 2 0,0-3-2 0,0-2 0 16,0 2 2-16,0-7 0 0,0 0 0 15,0 0 0-15,0 1-1 0,0 1-1 16,0 0 1-16,0-1 0 0,0 0 0 15,0 1 1-15,0 0-2 0,0-1-1 16,0 0 0-16,0 2 0 0,0-2 0 0,0-1 0 16,0 1-1-16,0 0 0 0,0-1 0 15,0 2 0-15,0 0 1 0,0-1 1 16,0 0-2-16,0 1 2 0,0 0-1 16,0-1-1-16,0 5 1 0,0 0-3 15,0-2 1-15,4 6-1 0,-1-5 0 16,-1-2 0-16,-1 2-2 0,-1-5-4 15,3 4-9-15,0-2-23 0,0 2-32 16,9 2-31-16,-7-3-42 0</inkml:trace>
  <inkml:trace contextRef="#ctx0" brushRef="#br0" timeOffset="265688.1649">4899 12884 430 0,'0'0'20'0,"0"0"-23"16,0 0-29-16,0 0-23 0,0 0-45 15,0 0-134-15</inkml:trace>
  <inkml:trace contextRef="#ctx0" brushRef="#br0" timeOffset="267211.7367">13007 13775 99 0,'0'0'23'0,"0"0"-3"0,0 0-5 15,0 0-6-15,0 0-10 0,0 0-12 16,0 0-14-16,0 0-16 0,0 0-19 15</inkml:trace>
  <inkml:trace contextRef="#ctx0" brushRef="#br0" timeOffset="268028.2779">13030 14780 272 0,'0'0'62'0,"0"0"-14"16,0 0-13-16,0 0-12 0,0 0-16 16,0 0-7-16,0 0-7 0,0 0-10 0,0 0-16 15,0 0-23-15,-33-17-44 0,33 17-56 16</inkml:trace>
  <inkml:trace contextRef="#ctx0" brushRef="#br0" timeOffset="269140.537">21763 11758 26 0,'0'0'2'0,"0"0"-1"0,0 0-4 15,0 0-3-15,0 0-4 0</inkml:trace>
  <inkml:trace contextRef="#ctx0" brushRef="#br0" timeOffset="275029.0188">24744 11100 333 0,'0'0'69'0,"0"0"-13"0,0 0-12 0,0 0-13 16,0 0-9-16,0 0-9 0,0 0-6 15,0 0-3-15,0 0-2 0,-12-54-1 0,10 52-3 16,2 1-2-16,-1 1-3 0,1-2-1 16,-2 2 4-16,2 0 2 15,0 3 3-15,0 11 0 0,0 6-1 16,0 4 1-16,0-8-1 0,0 3 0 0,0-1 4 16,0 2-4-16,0-2 3 0,2-1-4 15,-1-7 1-15,2 1 0 0,0 0-1 16,0-2 2-16,2 0-2 0,0-2 1 15,1-1 1-15,-3-3-2 0,4 2 0 16,-2-4 0-16,-1 1-1 0,7 0 0 0,-1-2 3 16,8 0-2-16,-1-8 3 15,0-1 0-15,0-3-2 0,-3-2 2 0,0-1-1 16,1-3 2-16,-2-2-5 16,1-1 5-16,-1-1-3 0,-1-2 3 0,1 0-1 15,-3-2 0-15,-1 1 1 0,-1 0 0 16,-2 1 2-16,-2 1-1 0,-1 1 0 15,0 6-4-15,-3-3 1 0,2 8-1 16,-2 3 0-16,0-4-1 0,0 5-5 16,0 2-4-16,0 0-7 0,0 5-11 0,0 0-27 15,0 0-33-15,0 2-48 0,0 11-65 16</inkml:trace>
  <inkml:trace contextRef="#ctx0" brushRef="#br0" timeOffset="275399.1628">24541 11759 486 0,'0'0'54'0,"0"0"-17"0,0 0-12 16,0 0-8-16,0 0-9 0,0 0-4 15,0 0-4-15,0 0-4 0,0 0 4 16,72-77-3-16,-34 66 1 0,2 2-2 15,2 1 0-15,-1 2 0 0,-1 2 0 16,1-1 1-16,-2 1-1 0,4 1-3 0,-1 0-3 16,0 0-3-16,1-1-10 0,-4 3-14 15,-4-1-29-15,1 2-37 16,-4 0-53-16</inkml:trace>
  <inkml:trace contextRef="#ctx0" brushRef="#br0" timeOffset="275836.2443">24758 12008 579 0,'0'0'24'16,"0"0"-5"-16,0 0-6 0,0 0-8 16,0 0-5-16,0 0-3 0,0 0 0 15,0 0 1-15,0 0 2 0,0 0 1 0,3 44-1 16,3-19 0-16,-1-1-1 0,2 0 0 16,1 0-1-16,-1-1 2 0,0-1-2 15,3 0 0-15,-3-4 0 0,1-4 1 16,-2-1 1-16,1-5 0 0,-2 0 1 15,1 0 0-15,-3-6 2 0,2 1-1 0,-5-3 3 16,4 0-1-16,2 0 0 16,4-1 2-16,1-8 0 0,1-9 0 15,0-4 2-15,-2-6-6 0,3-1 0 16,-3-3-2-16,2-2 0 0,-1 3 0 0,-2-1 0 16,-1 1-1-16,2 2-1 0,-4 2-2 15,0 3-3-15,-2 6-4 0,1 1-15 16,-2 6-31-16,-2 5-57 0,2 0-75 15</inkml:trace>
  <inkml:trace contextRef="#ctx0" brushRef="#br0" timeOffset="277327.6428">27491 10675 209 0,'0'0'38'0,"0"0"-13"0,0 0-8 0,0 0 2 15,0 0-1-15,0 0 1 0,0 0 3 16,0 0-3-16,0 0-1 0,-2-29 3 16,2 29 0-16,0-3 0 0,0 2-2 15,0 0-5-15,0-1-4 0,0 0-6 16,0 1-2-16,0 0-2 0,0-1-2 0,0 2-2 15,0-2 3-15,0 2-2 16,2 0 4-16,-1 0 2 0,4 8-1 16,0 7 0-16,1 4-2 0,2 0 1 15,0 1-1-15,-1 1 0 0,2 0 1 0,1 1-1 16,-1 1 0-16,1-3-2 0,-1 2 1 16,1-5 0-16,-3-2 1 0,-1-3 0 15,-2-3 1-15,2-2 0 0,-2 0 1 16,-1-3 2-16,0 1 6 0,-3-5 10 15,0 0-1-15,3 0 0 0,1-6-7 16,4-8-6-16,1-7-2 0,-1-5 0 0,-1 0-1 16,0-1-1-16,2-2-1 15,0 0 0-15,-2 0-1 0,2 2 0 16,1 1-1-16,-3 2-1 0,-1 1 0 0,-2 9 0 16,-1 4-4-16,1 0-4 0,-2 7-7 15,-1-2-18-15,0 1-52 0,-1 4-57 16,0-1-53-16</inkml:trace>
  <inkml:trace contextRef="#ctx0" brushRef="#br0" timeOffset="278109.7239">28478 10701 370 0,'0'0'63'0,"0"0"-13"0,0 0-13 16,0 0-13-16,0 0-6 16,0 0-4-16,0 0-4 0,-21-80-4 15,14 74-2-15,-5-2-4 0,3 5-2 16,-8 0-3-16,-3 3 1 0,-3 2 0 0,-6 6 1 16,0 6 2-16,2 3 0 0,2 1 0 15,2 3 0-15,1 1 0 0,4-1-1 16,4 1-1-16,4-1-1 0,3-1 1 15,1-4-2-15,5 2 0 0,1-3-3 16,4 0 3-16,9 2 0 0,2-6 4 0,6-4 2 16,4-5 1-16,2-2-2 0,3-5 1 15,-1-9 2-15,0-1 0 16,-2-6 3-16,-3-2 1 0,-2-2 1 16,-4-3 1-16,-2-3 1 0,-4 2 3 0,-2-5 0 15,-4 1-3-15,-3-4-1 0,-3-1-7 16,-2-1-4-16,-5-2 2 0,-3 0-5 15,0 1 5-15,0 3 1 0,-2 2-1 16,3 6 2-16,4 8 0 0,0 9-2 16,4 7 1-16,1 5-2 0,-2-2-3 0,2 2 0 15,-1 0 0-15,1 12 1 0,-2 13 2 16,2 8-2-16,-1 6 1 0,1 4-1 16,-3 3 2-16,0 2 5 15,1 2-7-15,-3 1-1 0,-1 0-3 0,2-2-6 16,-1-3-1-16,0-6-8 0,4-3-18 0,1-9-22 15,0-3-22-15,6-10-20 16,5-9-24-16</inkml:trace>
  <inkml:trace contextRef="#ctx0" brushRef="#br0" timeOffset="278710.7636">28665 10630 346 0,'0'0'67'0,"0"0"-17"16,0 0-15-16,0 0-17 0,0 0-9 16,0 0-5-16,0 0-2 15,0 0 0-15,0 0 0 0,0 0-1 16,-46 20-1-16,40-1-1 0,2-5-3 0,2 4-1 16,2 0-2-16,0 2 1 0,0 4 3 15,5-4 0-15,0 0 3 0,0-5-1 16,0-3-1-16,0-3 0 0,-4-4 0 15,2 0 0-15,-3-5 2 0,0 0 3 16,0 0 2-16,2 1 1 0,-1-1 0 0,1 1-1 16,2-1-2-16,-1 0 0 0,3-9 1 15,2-3 1-15,1-3-1 0,3-3 0 16,2 0 0-16,-1-1 1 16,1 5-1-16,-1-2 2 0,-4 4 0 0,1 1 1 15,-4 5 1-15,0-2 1 0,1 1 0 16,-1-1 0-16,-1 1-2 0,-2 2-3 15,0 2 1-15,-3 3 0 0,0-6-2 16,2 2 1-16,-2-1-2 0,1 0 0 16,-1 5 1-16,0-1-1 0,0-4 0 0,0 1 0 15,0-1-1-15,0 1-1 0,0 4 0 16,0-1 1-16,0-3-1 0,-3 0 1 16,0-1-1-16,2 2 0 15,1 3-1-15,-2-2 1 0,2 2 0 0,-1-1 0 16,0 0 0-16,-1-1 0 0,1 1 0 15,-2-1 1-15,2 0-2 0,-1 2 1 16,1-3-1-16,-1 2 1 0,1 0 0 16,-1-1 0-16,1 0 0 0,-1 1 0 15,1-1 0-15,1 1 0 0,-2-1 0 0,2 1 0 16,-1-1 0-16,1 0-2 0,-2 1 1 16,2 0-3-16,-1 0-1 0,1-1-5 15,-1 0-7-15,1 2-9 0,0-1-23 16,0 1-40-16,0 0-37 0,0 1-70 15</inkml:trace>
  <inkml:trace contextRef="#ctx0" brushRef="#br0" timeOffset="279039.621">29116 10723 502 0,'0'0'48'0,"0"0"-18"16,0 0-10-16,0 0-9 0,0 0-6 15,0 0-4-15,0 0-3 0,0 0 1 16,0 0-1-16,18-23 0 0,9 16-2 16,3 5-5-16,4-2 1 0,2 3-3 0,-1-2 1 15,1 1-6-15,-2-1-11 0,-2 0-10 16,-2-1-22-16,1 2-30 0,-11 1-46 16</inkml:trace>
  <inkml:trace contextRef="#ctx0" brushRef="#br0" timeOffset="279758.6856">30004 10501 415 0,'0'0'56'0,"0"0"-14"16,0 0-9-16,0 0-10 0,0 0-11 0,0 0-8 15,0 0-7-15,0 0-1 0,0 0 0 16,0 0 3-16,-32-26 1 0,28 41 5 15,-2 8-5-15,2 3 5 0,1-1-3 16,1 2-4-16,1-2 1 0,1 0-1 16,0-8 1-16,0 1-1 0,0-1 1 0,1-6-2 15,5 3 2-15,-1-7 0 0,2-2 2 16,2 1-2-16,2-5 1 0,4-1-2 16,0 0 1-16,5-4 1 0,0-6 2 15,0-5 0-15,-1-1-1 0,1-3 1 16,0-3-1-16,-2-1 2 0,-1-1-1 15,-3 0 3-15,1-3-4 0,-5 0-5 16,-3 3 9-16,-2 6-3 0,-3 6 6 16,0 1 4-16,-2 5-4 0,0 0-2 15,0 0-2-15,0 6-1 0,0-1-3 0,0 1-2 16,0-2-3-16,0 1-1 0,0 1-1 16,0 0 2-16,0 0 3 0,-9 10 5 15,-1 7-2-15,-2 7 4 0,2 0-5 16,5 1 3-16,0-1-4 0,5-1-2 15,0-2 0-15,0 0-4 0,5-3-1 0,2-1-5 16,1-5-11-16,1 0-20 0,3-1-20 16,-2-5-33-16,6 5-27 15,4-7-40-15</inkml:trace>
  <inkml:trace contextRef="#ctx0" brushRef="#br0" timeOffset="280358.7458">30792 10505 450 0,'0'0'51'15,"0"0"-19"-15,0 0-11 0,0 0-10 16,0 0-5-16,0 0-2 0,0 0-3 16,0 0-2-16,0 0-1 0,-66-38 1 0,46 49-2 15,1 3 2-15,0 4 6 0,-1 5-8 16,1 1 8-16,-1 0-7 0,4 0-6 16,4-1 4-16,5-9-9 0,1-1 3 15,3-2 0-15,3-2-2 0,0 2 3 16,0-1-7-16,6-3 0 0,-3-5-1 0,0 3 7 15,3-5 9-15,7 0 7 16,5-5 4-16,7-4-6 0,-1-7 4 16,-2-2-4-16,0-2-1 0,-2-1 4 15,-2 0-1-15,-1-3 2 0,-2 1-1 0,-1-2-4 16,-3-1 4-16,2 0-2 0,-1-1 2 16,-2 2 2-16,-1 0-3 0,-2 1 2 15,-1-1 0-15,-3 1 0 0,0 8 1 16,-3-4 0-16,0 2-2 0,0 4 1 15,0-4 0-15,0 6 0 0,0 5-1 16,-3-2-1-16,1 5-3 0,1-1-2 16,-1 1-2-16,2 4-1 0,-3 0-1 15,-2 6-1-15,-4 10 0 0,0 9 2 16,1 4 3-16,-1 4-2 0,0 2 1 0,5 0-2 16,0 1 1-16,2 1 4 0,2-1-5 15,0-1 2-15,2-2-5 0,3-2-6 16,3-6-3-16,3-3-11 0,2-4-11 15,3-4-20-15,2-5-25 0,-3-3-23 16,4-1-14-16,3-5-7 0</inkml:trace>
  <inkml:trace contextRef="#ctx0" brushRef="#br0" timeOffset="280678.696">31132 10466 294 0,'0'0'66'0,"0"0"-3"16,0 0-10-16,0 0-11 0,0 0-13 15,0 0-8-15,0 0-10 0,0 0-5 16,0 0-3-16,0 0-1 0,-13-42-1 16,10 42 2-16,2 2-3 0,-1 12 0 0,2 6 4 15,0 1-3-15,0 8 3 0,6-2-4 16,3-3-1-16,1 1 0 0,0-4 1 16,4 0 1-16,1-3-1 0,1-1 2 15,0-4 1-15,0 0-4 0,-5-5 3 16,-2-5-3-16,-5 0 2 0,2-3 6 0,4 0-4 15,4 0 6-15,4-10-7 0,-4-2 1 16,-2-6 0-16,-2-4 0 16,2-3 0-16,-4-4-2 0,1-1-5 15,0-1 3-15,-2 1-3 0,-1 3 4 0,0 1-2 16,-2 8-2-16,-1 5-4 0,-1 9-7 16,-2 4-36-16,0-1-70 0,0 1-89 15</inkml:trace>
  <inkml:trace contextRef="#ctx0" brushRef="#br0" timeOffset="281175.3335">28084 11292 483 0,'0'0'45'15,"0"0"-16"-15,0 0-7 0,0 0-5 16,0 0-1-16,0 0-4 0,0 0-7 16,0 0-5-16,0 0-2 0,0 0 2 15,-22-43 4-15,48 43 0 0,13 3 2 16,15 2 0-16,14-4-2 0,13 1-1 15,10-2-1-15,11 0-1 0,10-3 0 16,6-5-1-16,7-2-1 0,6-3 0 16,4-2-5-16,6-2 2 0,5-2-7 15,-1-1-4-15,3 0-6 0,-5 2-11 0,-7 1-25 16,-10 2-16-16,-11 3-12 0,-13 4-20 16,-16 4 1-16,-11 4-26 0</inkml:trace>
  <inkml:trace contextRef="#ctx0" brushRef="#br0" timeOffset="281698.7623">29656 11692 583 0,'0'0'34'0,"0"0"-9"0,0 0-7 16,0 0-4-16,0 0-8 0,0 0-2 15,0 0-2-15,0 0-3 0,0 0-1 16,-12-23 0-16,12 23 0 0,0 11 2 16,4 8 0-16,5 8-1 0,1 5-1 0,3-1 5 15,-3 3-4-15,2-1 3 0,-1-1-2 16,0-2-2-16,-2-2-1 0,0-4 0 16,2-3 1-16,-3-1 0 0,-1-8 1 15,1-1 0-15,-4-4 0 0,-1-4 1 16,0 0 1-16,-3-3 1 0,4 0 1 15,5-7-1-15,-1-10 0 0,4-6 0 16,-2-2 0-16,-3-6 0 0,-1-2 0 16,2-3-4-16,-3-1 2 0,5-1-4 15,-1 2 3-15,0 2 2 0,4 5-2 0,-2 4 1 16,2 5-1-16,-3 6-3 0,-1 2-2 16,-3 6-10-16,-3 3-10 0,2 0-12 15,0 3-24-15,1 0-42 0,4 0-41 16,1 3-115-16</inkml:trace>
  <inkml:trace contextRef="#ctx0" brushRef="#br0" timeOffset="282132.656">30092 11364 465 0,'0'0'59'0,"0"0"-15"0,0 0-12 16,0 0-12-16,0 0-9 0,0 0-6 16,23-77-2-16,-23 77-3 0,0-1-3 15,0 1-4-15,6 0 2 0,6 0 2 16,4 0 2-16,2 4 1 0,-1 7-3 15,-2 2 1-15,-5 6-2 0,-2-1 1 16,-4 4 2-16,-4 3 1 0,0 0 0 16,-3 3 2-16,-6 1-1 0,-2 1 2 0,-3 1-2 15,0-1 1-15,-1-3-2 0,0-1 0 16,2-6 1-16,3-2-1 0,3-6 0 16,2-3 0-16,1-6-2 15,3 2 1-15,1-5 1 0,-2 0-1 0,2 0 1 16,0 6-1-16,5 0 1 0,10 2-1 0,8-4-1 15,8-4-3-15,5 0-3 16,3-9-7-16,4-1-11 0,-1-4-27 16,-1-1-37-16,-1 1-48 0,-2 0-120 15</inkml:trace>
  <inkml:trace contextRef="#ctx0" brushRef="#br0" timeOffset="282336.4409">30729 11823 237 0,'0'0'-153'15</inkml:trace>
  <inkml:trace contextRef="#ctx0" brushRef="#br0" timeOffset="292051.565">15021 14687 64 0,'0'0'16'15,"0"0"-4"-15,0 0-4 0,0 0-3 16,0 0-6-16,0 0-6 0,0 0 2 0,0 0 2 16,0 0 2-16,-1-4 5 0,14 2-3 15,6 1 0-15,3-3 0 16,-1 3-1-16,2-2 2 0,-8 1 0 16,4 1-2-16,1 1 0 0,-1 0 0 0,8 0 0 15,-1 0 0-15,0 4 0 0,4 1 0 16,4-2 0-16,3 0 4 0,9-3-2 15,7 0-1-15,9 0 1 0,10-8-3 16,3 0 1-16,8-5-1 0,-2 3-1 16,0-2-1-16,0-1 1 0,-5 1-4 0,-1 0 4 15,-1 2-7-15,-3-1 5 0,0 2-8 16,-6 0 0-16,-1 0 1 0,-4 2-2 16,-2 2 5-16,-3-2-9 15</inkml:trace>
  <inkml:trace contextRef="#ctx0" brushRef="#br0" timeOffset="292988.2793">14641 14450 88 0,'0'0'30'0,"0"0"-4"0,0 0-1 15,0 0-4-15,0 0 0 0,0 0-3 16,0 0-3-16,0 0-7 0,0 0-3 15,0 0-5-15,-17-21-2 0,17 21 0 16,-2-2 0-16,2 2 0 0,-1 0 4 16,1 0-2-16,-2 0-2 0,2 0 4 0,-1 0-2 15,-1 0 1-15,1 0 0 16,-5 0 0-16,2 4 0 0,1-1-1 16,0 0 0-16,0 0-1 0,0 0 1 0,0 0-2 15,2 1-1-15,1-4 1 0,-2 0-1 16,2 0-4-16,0 5-1 0,0-1-2 15,2 6-4-15,2-3-3 0,2 1-13 16,0-1-23-16,5-1-42 0</inkml:trace>
  <inkml:trace contextRef="#ctx0" brushRef="#br0" timeOffset="296699.7369">20048 14825 4 0,'0'0'5'0,"0"0"-1"0,0 0 3 0,0 0-1 16,0 0 1-16,0 0-2 0,0 0 0 16,0 0 0-16,0 0 1 0,0 0 2 15,0-9 0-15,0 8 2 0,0 1 1 16,1 0-1-16,1 0 3 0,-1 0 1 15,7 0 0-15,-1 0 1 0,4-2 1 16,8 1 5-16,0-2 1 0,10-1 2 16,1-1-4-16,6-2-6 0,8-2-3 0,2-1-3 15,6-1-2-15,3-2-3 0,3-1 0 16,0 1-2-16,3 2 0 0,1 0-1 16,0 2 2-16,0 0-2 15,0 1 0-15,4 2-1 0,0 0-1 0,0 0-1 16,1 3 0-16,-4 0 1 0,-2 0-3 15,-3 3 0-15,-5 0 2 0,-5 0-4 16,-6 0 0-16,-6 0 1 0,-4 0-1 16,-6 0 4-16,-7 0 2 0,-8 0 0 15,0 3 1-15,-5-3 1 0,-2 0 3 0,3 1 0 16,-7-1 2-16,0 0-1 0,0 0-3 16,0 0-5-16,1 0-5 0,-1 0-9 15,0 0-9-15,-10-4-7 0,2-1-17 16,-10 1-25-16</inkml:trace>
  <inkml:trace contextRef="#ctx0" brushRef="#br0" timeOffset="297079.5834">20258 14922 162 0,'0'0'45'15,"0"0"3"-15,0 0 0 0,0 0-10 16,0 0-7-16,0 0-6 0,0 0-10 16,0 0-12-16,0 0-2 0,0 0 0 15,-26-31 2-15,47 26 4 0,12-2-1 16,11-3 0-16,9 0 0 0,7-2-2 15,6-1-1-15,2-2 0 0,3 1-1 16,3 2-1-16,-3 1-1 0,0-2 0 16,1 2-1-16,-4 1 0 0,-2-1-3 0,-3 2 1 15,-6 1-3-15,-5 1 3 0,-8 1-3 16,-8 1 1-16,-11 3 0 0,-10 0 0 16,-9 2 0-16,-6 0 2 0,0-2-4 15,0 2-8-15,2 0-15 0,-2 0-37 16,0 0-30-16,-11 0-49 0</inkml:trace>
  <inkml:trace contextRef="#ctx0" brushRef="#br0" timeOffset="297386.9708">20224 15020 295 0,'0'0'54'15,"0"0"-4"-15,0 0-10 0,0 0-12 16,0 0-13-16,0 0-10 0,0 0-3 0,0 0 0 16,86-66-2-16,-37 48 4 0,7 0-4 15,5 1 2-15,1 2-2 0,0 0-2 16,-1 4 2-16,-2 2-2 0,-1 0-1 15,0 1 0-15,-1 1-4 0,-1-1-1 16,0 1-2-16,-2 2-14 0,-1 2-10 0,-2 0-20 16,1 3-25-16,-4-1-22 0,2 1-28 15</inkml:trace>
  <inkml:trace contextRef="#ctx0" brushRef="#br0" timeOffset="298848.4185">20093 14631 0 0,'0'0'3'0,"0"0"-3"0,0 0-2 15,0 0 1-15,0 0 1 0</inkml:trace>
  <inkml:trace contextRef="#ctx0" brushRef="#br0" timeOffset="300848.8836">7301 12266 6 0,'0'0'6'16,"0"0"-2"-16,0 0-2 0,0 0-3 15,0 0-6-15,0 0-3 0</inkml:trace>
  <inkml:trace contextRef="#ctx0" brushRef="#br0" timeOffset="304334.7908">24850 14141 92 0,'0'0'34'0,"0"0"3"0,0 0-1 0,0 0 0 15,0 0-9-15,0 0-5 0,0 0-5 16,0 0-3-16,0 0-2 0,0 0-6 16,-15-26-3-16,15 26-1 0,0-1-4 15,-2 1-1-15,2 0 0 0,-1 0 1 16,1 0 2-16,0 0 2 0,0 1-2 15,0 13 1-15,0 4-1 0,1 3 0 16,6-1-1-16,-1-2-2 0,1-3-2 16,-1-3 3-16,1-1 1 0,3 0 2 15,-1-1 1-15,-2 1-1 0,3-1 2 0,-4-5 1 16,-3-2-4-16,1 0 3 0,-4-3 0 16,0 0 2-16,0 0-1 0,2 0 1 15,-1 1-3-15,7-1 1 0,3 0 2 16,4-4 2-16,5-4 0 0,-4-2-1 15,3-2-4-15,-1-2-3 0,3 0 2 0,2-4-2 16,1 1-1-16,2-1-1 16,2 0 1-16,-1 0-1 0,2 1 2 15,0 1-3-15,0 0 1 0,0 1-1 16,-3 1 1-16,-4 1 2 0,-8 4-1 0,0 1 0 16,-6 3-3-16,-5 3 0 0,1 0-8 15,-4 2-7-15,0-1-14 0,0 1-13 16,2 0-11-16,-1 0-8 0,-1 0-24 15</inkml:trace>
  <inkml:trace contextRef="#ctx0" brushRef="#br0" timeOffset="304779.3769">24583 14453 221 0,'0'0'51'0,"0"0"-10"0,0 0-9 0,0 0-9 16,0 0-5-16,0 0-7 0,0 0-1 15,0 0 0-15,0 0-2 0,35-26-3 16,-20 28-2-16,-4 3-2 0,3 1 1 0,-4 1-1 15,-3-2 1-15,6 2-1 16,-1 0 1-16,-3-3 1 0,5 2-1 16,1-1 0-16,3-2 1 0,7 0 0 15,-2-3 0-15,2 0-1 0,1 0 0 0,0 0-2 16,4-3 0-16,2-4 0 0,1 1 0 16,2-2 0-16,-3 0 0 0,-2-3 0 15,-1 3 1-15,-2-5 1 0,1-1-4 16,1-2 2-16,1-1-1 0,0-2 1 15,-2-2 0-15,-1-1-3 0,-5-1-1 0,-2 0-2 16,-1-2-3-16,-3 2-2 16,0 1-5-16,-4 4-3 0,-4 6-7 15,0 2-12-15,-3 2-19 0,-2 5-20 16,0 0-13-16,-3 3-16 0</inkml:trace>
  <inkml:trace contextRef="#ctx0" brushRef="#br0" timeOffset="305030.402">25336 14575 14 0,'0'0'0'0</inkml:trace>
  <inkml:trace contextRef="#ctx0" brushRef="#br0" timeOffset="307451.2615">22949 17233 84 0,'0'0'13'16,"0"0"0"-16,0 0 2 0,0 0 3 15,0 0-1-15,0 0-1 0,0 0-2 0,0 0-2 16,89 18 1-16,-64-18-3 0,1 0-2 16,0-2-2-16,-1 0-13 0,4-2 13 15,4 1 2-15,4-2-3 0,5 0-1 16,5-1 1-16,6-1-19 0,6-2 17 15,10-1 1-15,5 2 0 0,6-4-4 16,7 3 2-16,1 0 0 0,3-2 1 16,3 2 2-16,-1-1 0 0,1-1-4 0,0 0 2 15,-2 2-2-15,-1-2-1 16,-2 1 2-16,-4 0-2 0,-7-2 4 0,-1 4-3 16,-6-3 0-16,-5 2 0 0,-1-2-1 15,-3 2 0-15,-1 2 0 0,-2-1 0 16,-1-1 0-16,-1-1-3 0,-3 0-1 15,1 0 2-15,-1-4 0 0,-1 1 0 16,-1 5 2-16,-4-5-2 0,-2 3 0 0,-8 2-1 16,-6 1 1-16,-11 2 0 0,-10 2 3 15,-5 3-4-15,-6 0-1 16,0-1-3-16,0 1-4 0,1 0 0 16,1 0 2-16,-1 0-2 0,1 0-5 0,-1 0-8 15,-1-2-6-15,0 2-8 0,0 0-6 16,-7-1-9-16</inkml:trace>
  <inkml:trace contextRef="#ctx0" brushRef="#br0" timeOffset="307968.0189">23245 17419 94 0,'0'0'41'0,"0"0"-5"0,0 0 0 15,0 0 4-15,0 0-5 0,0 0-4 0,0 0-13 16,0 0-5-16,0 0-1 0,0 0 2 16,30-45 2-16,17 37 2 15,6 0 2-15,8-2-5 0,4 2-15 16,10-8 12-16,5 4-20 0,8-5 22 0,3 1-6 16,5 2-16-16,1-2 16 0,1 2-22 15,1 1 19-15,0-1-3 0,-2 4-2 16,-2 2 1-16,-2 3-1 0,-3 0 1 15,-4 0-2-15,-6 0-1 0,-1 3 0 16,-5-4 0-16,0 2-1 0,-5-3-2 0,-2 2-2 16,-3 1 0-16,-7-2 1 0,-3 3 3 15,-8-5 0-15,-4 5-2 16,-9 0-1-16,-4 0 2 0,-10 2-2 16,-6 1 4-16,-7 0 0 0,-6 0-2 0,0-2 2 15,0 2-8-15,0 0-8 0,1 0-7 16,-1 0-11-16,0-5-14 0,-9-1-19 15,-11 2-24-15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2T05:47:03.692"/>
    </inkml:context>
    <inkml:brush xml:id="br0">
      <inkml:brushProperty name="width" value="0.05292" units="cm"/>
      <inkml:brushProperty name="height" value="0.05292" units="cm"/>
      <inkml:brushProperty name="color" value="#FF0000"/>
    </inkml:brush>
  </inkml:definitions>
  <inkml:trace contextRef="#ctx0" brushRef="#br0">15925 8851 116 0,'0'0'33'0,"0"0"-9"15,0 0-9-15,0 0-4 0,0 0-5 16,0 0-2-16,0 0-2 0,0 0-2 0,0 0-2 16,0 0 1-16,38-25 1 0,-18 16 1 15,3-1 2-15,3 0-2 0,0 0 1 16,2-1-1-16,1 2-1 0,1 0-1 16,0 1 2-16,2 1-1 0,0-2 2 15,1 1-1-15,1-1-1 0,-1 0 0 16,-6 0 0-16,2 0 0 0,-3 1 1 15,-3 1-1-15,-8 2 1 0,1-1 0 16,-8 3-1-16,-3 2 2 0,0-1-4 16,-5 2 2-16,0-1-3 0,0 1-2 0,2 0-6 15,-1 0-8-15,-1 0-10 0,0 0-21 16,0 0-29-16</inkml:trace>
  <inkml:trace contextRef="#ctx0" brushRef="#br0" timeOffset="336.8363">15851 9056 195 0,'0'0'49'16,"0"0"-11"-16,0 0-10 0,0 0-8 15,0 0-9-15,0 0-4 0,0 0-4 0,0 0 2 16,34-78-3-16,-14 68 3 0,5 0-3 16,1 0 0-16,4 1 1 0,0-2-2 15,4 1-1-15,-1 0-1 0,3 0 2 16,1 1-1-16,1-2 1 0,1-1 1 16,2 0-1-16,1-3-1 0,-3 1 1 15,-2 0-1-15,-5 0 0 0,-3 4 0 16,-9 0 0-16,-4 5-2 0,-6 0-5 15,-5 4-10-15,-1-1-13 0,-4 2-9 16,0-1-9-16,0 1-15 0,-3 0-20 0</inkml:trace>
  <inkml:trace contextRef="#ctx0" brushRef="#br0" timeOffset="656.6921">15882 9106 228 0,'0'0'59'0,"0"0"-10"16,0 0-6-16,0 0-14 0,0 0-8 16,0 0-5-16,0 0-5 0,0 0-4 15,0 0 0-15,0 0-4 0,-5-20 0 16,21 9-3-16,7-1-1 0,5 2-1 0,2-1 2 15,2-1 2-15,3 0-1 0,0-3-1 16,1 1 0-16,0-1 1 16,3-1-1-16,-6 4 1 0,3 0-2 0,-2 0 1 15,-3 1 1-15,-3 3-1 0,-4-1-3 16,-8 4-4-16,-4 2-5 0,-8 1-10 16,-4 2-12-16,0-1-25 0,6 1-38 15,0 0-37-15</inkml:trace>
  <inkml:trace contextRef="#ctx0" brushRef="#br0" timeOffset="4264.8446">25959 8519 6 0,'0'0'5'16,"0"0"-3"-16,0 0-2 0,0 0 0 15,0 0 0-15,0 0-1 0,0 0-1 16,0 0 1-16,0 0-3 0,0 0 0 16,-4 0 3-16</inkml:trace>
  <inkml:trace contextRef="#ctx0" brushRef="#br0" timeOffset="8087.9398">26068 7328 144 0,'0'0'37'0,"0"0"4"16,0 0 2-16,0 0-7 0,0 0-11 16,0 0-7-16,0 0 1 0,0 0-2 15,0 0-1-15,0 0-7 0,-1-32-3 16,1 31-3-16,0-1-1 0,0 2-1 15,0-2-2-15,0 2-1 0,0-1-2 16,0 1-6-16,0-1 0 0,0 1 1 0,0 0 3 16,0 0 6-16,0 0 3 0,0 0 1 15,0 1 2-15,1 4-3 0,6 4 2 16,-3-2-3-16,2 0 0 0,0 3 3 16,0-4-2-16,1 2 1 0,-1-2-2 15,0 2 0-15,-3-6 1 0,2 3 0 0,-2-2 0 16,0-1 2-16,3 1 1 15,0-3-2-15,0 0 2 0,5 0-2 16,9 0 1-16,-1-6 0 0,3-3-2 16,-2-2 0-16,0 0-1 0,-1-2 0 0,1-2 0 15,0-1 3-15,-2 1-2 0,1-3 0 16,-5 0-2-16,1 0-2 0,-2-2 4 16,-3 2-6-16,0-1 3 0,-4 6-2 15,0 1 0-15,-4 4 1 0,0 4 0 16,1 1-1-16,-3 3-1 0,0 0-6 0,0-2-4 15,1 2-8-15,-1-2-26 0,3 0-8 16,-3 2-21-16,1 0-17 16,4 0-21-16</inkml:trace>
  <inkml:trace contextRef="#ctx0" brushRef="#br0" timeOffset="8528.707">25931 7454 218 0,'0'0'63'15,"0"0"-9"-15,0 0-16 0,0 0-17 16,0 0-10-16,0 0-4 0,0 0-7 15,0 0-5-15,0 0-3 0,-12-6 0 16,12 6 3-16,0 0 2 0,0 0 2 0,3 9 1 16,6 5-2-16,2 3 0 0,-1 1 0 15,-1 0 1-15,0-1 2 0,-1 1-1 16,-2-6 2-16,0 0-4 0,0-4 1 16,0-2 4-16,2 0 1 0,-1-3 5 15,2 2 0-15,3-5 1 0,5 0-6 0,0-2 1 16,5-7-2-16,0-2-1 15,-1-2 3-15,0-4-5 0,-1-1 1 16,3-2 0-16,-1 1 0 0,2-1 1 16,1-2 2-16,-1 2-3 0,2 0 1 0,-2 0-2 15,0 0 0-15,2 0 0 0,-1 2-1 16,-2 1 0-16,-3 2-2 0,-4 4-11 16,-3 3-17-16,-4 5-24 0,-1-2-46 15,7 1-50-15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4T04:33:04.240"/>
    </inkml:context>
    <inkml:brush xml:id="br0">
      <inkml:brushProperty name="width" value="0.05292" units="cm"/>
      <inkml:brushProperty name="height" value="0.05292" units="cm"/>
      <inkml:brushProperty name="color" value="#FF0000"/>
    </inkml:brush>
  </inkml:definitions>
  <inkml:trace contextRef="#ctx0" brushRef="#br0">25102 13658 48 0,'0'0'9'0,"0"0"0"16,0 0-1-16,0 0-1 0,0 0 4 15,0 0 3-15,0 0 4 0,0 0 3 16,-30-78 2-16,25 71-3 0,1-1 1 15,-1 1 1-15,1-1 0 0,0 4 3 16,3 1-1-16,1 3-2 0,-2-2 2 16,2 2-5-16,-1-1 0 0,-1-1-6 0,1 2 0 15,-1-1-3-15,1 1-3 0,-1-2-3 16,1 2 0-16,-1 0-1 0,2 0 0 16,-1 0 1-16,1 0-2 0,-2 5 0 15,2 7-2-15,0-1 1 0,0-1-1 16,0 1 1-16,0-2 2 0,5 1-1 15,-1-2 0-15,1 0 1 0,1-2 2 16,0-1 0-16,-3-3 1 0,0 1 1 16,0-1-2-16,2 0 2 0,-1-1 1 15,0 0-1-15,-4-1 2 0,6 0-3 0,3 0-1 16,2-4 1-16,7-7-3 0,-5-2 0 16,1-4-1-16,-1-6-2 0,4-3 3 15,-1-3-2-15,3 1 0 0,-1 0-1 16,-1 2 1-16,0 4 0 0,1 2 0 15,-5 3-1-15,1 4 0 0,-2-1-2 16,-2 5 0-16,0-2-2 0,0 2 1 16,3-1 0-16,-1 0 0 0,-2 1 0 15,-2 4-1-15,0 0 1 0,0-1-6 16,-5 2 1-16,2 3-3 0,-5 1-3 0,0 0-1 16,0 0-3-16,2 0-6 0,0 0-14 15,-1 0-20-15,4 0-20 0,-1 0-11 16,-1 0-22-16</inkml:trace>
  <inkml:trace contextRef="#ctx0" brushRef="#br0" timeOffset="551.5297">25027 13655 61 0,'0'0'18'15,"0"0"-5"-15,0 0-5 0,0 0 0 0,0 0-2 16,0 0-1-16,0 0 2 0,0 0 4 16,0 0 3-16,0 0 5 0,-7-2 0 15,7 2-1-15,0 0 0 0,0 2-3 16,0 2 0-16,4 6-2 0,0-3 0 15,2 2 3-15,1 2 0 0,-1-4-1 0,4 3-1 16,-3-4-3-16,1 0 0 16,2 1-1-16,-2 0-2 0,4-1 0 15,-5-3-1-15,3 1 0 0,-1 1 0 16,1-4-1-16,2 0 2 0,-1-1 1 0,8 0-3 16,-3-7 0-16,7-5-2 0,-1-3 1 15,-2-3-2-15,3-7-1 0,-1 0 0 16,-2-5-2-16,0 0 0 0,-1-2-3 15,-1 2 0-15,-3 1-4 0,1 0-2 16,0 3-4-16,-1 2-7 0,0 3-9 0,-1 1-12 16,3 5-22-16,-7 5-38 15</inkml:trace>
  <inkml:trace contextRef="#ctx0" brushRef="#br0" timeOffset="8583.7582">23377 15354 91 0,'0'0'22'0,"0"0"1"16,0 0-3-16,0 0-1 0,0 0-5 16,0 0-1-16,0 0-4 0,0 0-2 0,0 0-3 15,0 0 2-15,-2-10-2 0,1 10 1 16,1 0-2-16,0 0 1 0,0 0 1 16,0-1 0-16,0 1 2 0,0 0 1 15,0 0-2-15,-2 0 3 0,2 0-5 16,0 0 3-16,0 0-2 0,0 0-2 15,0 0 2-15,0 0-3 0,0 0 1 16,0 0-3-16,0 0 0 0,0 0 0 16,0 0-1-16,0 0 1 0,0 0 0 15,0 0 2-15,0 0 1 0,0 0 2 0,0 0-1 16,0 0-2-16,0 3 0 0,0 2 1 16,2-1-1-16,1 0 0 0,-3-4 1 15,0 0 0-15,3 4 0 0,0-1 3 16,0 1 2-16,0-1-1 0,-3-3 1 15,5 0-2-15,-1 2-1 0,1-1 0 16,-1 1 0-16,1-2-1 0,0 0 1 16,2 0-2-16,2 0 0 0,-4 0 1 15,-1 0 1-15,3-2-2 0,-1 1 1 16,1-8-2-16,3 1-1 0,-1-4 2 0,4-3-3 16,-3 0 1-16,1 1-1 0,0-1-2 15,-2-2 0-15,3 1-1 0,0-1-2 16,0 0 3-16,2 2-2 0,1-2-2 15,-1 0 2-15,1 2-4 0,0 0 2 16,0 0 3-16,1 2-5 0,-2 2 1 0,0-2-2 16,-2 5-1-16,-2-2-4 0,-1 5-12 15,-2 0-7-15,1 0-12 16,-6 3-16-16,3-1-7 0,-5 3-34 16</inkml:trace>
  <inkml:trace contextRef="#ctx0" brushRef="#br0" timeOffset="9247.5054">23338 15413 72 0,'0'0'23'0,"0"0"1"0,0 0 1 0,0 0-4 16,0 0-7-16,0 0-6 0,0 0-3 0,0 0-5 16,0 0 1-16,-10-8 1 0,10 8 1 15,0 0 5-15,0 0 0 0,0 0 0 16,0 5 2-16,0 4-3 16,2 0 1-16,3 0-2 0,-2-1 1 0,1-1-2 15,0 1 1-15,-2-5 1 0,4 3 1 16,-3-3 3-16,5 1 4 0,-1 1 3 15,-2-3 2-15,5-1-2 0,1-1-4 16,6-4-4-16,3-6-2 0,-2-2-3 16,0 0-2-16,-1-1-1 0,-1-2-1 0,1-2-1 15,1-1 2-15,-1-2-3 0,3 0-1 16,-2-2-2-16,2 0-6 0,-3 0-3 16,4 2 0-16,-3-1-7 0,1 0 1 15,0 1-6-15,-3 4-16 0,1 2-17 16,-5 5-27-16</inkml:trace>
  <inkml:trace contextRef="#ctx0" brushRef="#br0" timeOffset="10064.8975">23477 16822 41 0,'0'0'16'0,"0"0"1"0,0 0 0 15,0 0 0-15,0 0 0 0,0 0-3 16,0 0 1-16,0 0-4 0,0 0-2 15,0 0 3-15,-8-10-3 0,8 10 2 16,0 0-2-16,0 3 1 0,0 4 0 16,0 5 1-16,0-2 0 0,0 0-1 15,0 0-3-15,2-2 1 0,1 1-2 16,-2-5-1-16,1 2 0 0,-1-4 0 0,2 1 1 16,1 0 0-16,-1 0 1 0,-3-3 1 15,4 0-2-15,7 0 0 0,-1 0-3 16,6-5 1-16,-3-4-1 0,0-2 0 15,3-2-2-15,-1-2-2 0,0-2-3 16,2-1-1-16,-1-1-3 0,4-1-3 0,2 4-7 16,1-3-9-16,-1 3-24 15,3-1-33-15,-1 4-44 0</inkml:trace>
  <inkml:trace contextRef="#ctx0" brushRef="#br0" timeOffset="10830.2923">26354 16627 1 0,'0'0'0'0,"0"0"3"16,0 0 2-16,0 0-2 15,0 0 3-15,0 0-1 0,0 0 1 0,0 0-2 16,0 0-2-16,-16-8 0 0,15 8-3 15,0 0 1-15,-1 0 0 0,1 0 0 16,-1 0 1-16,1 0-2 0,-1 0 0 16,1 0 2-16,1 0-2 0,-2 0 0 15,2 0 1-15,-1 0-4 0,1 0-1 0,-2 0-4 16,1 0-7-16</inkml:trace>
  <inkml:trace contextRef="#ctx0" brushRef="#br0" timeOffset="11623.474">24914 16580 11 0,'0'0'11'0,"0"0"-2"16,0 0-2-16,0 0 0 0,0 0-2 15,0 0-1-15,93 38-3 0,-75-31 0 16,0-2 0-16,2 1 1 0,-1 1 0 15,2-2-1-15,1 1 0 0,1 2-1 16,-1-3 0-16,4 2 1 0,0-2 2 16,3 1-2-16,1-1 0 0,2-1 2 15,1-1-2-15,1 0-1 0,2-2 0 0,0-1 0 16,3 4 0-16,-1-4 0 0,2 0 0 16,2 0 0-16,0 0 0 0,0-4 0 15,1 3 0-15,-2-1 0 0,-1 2 0 16,-1-1 0-16,-1 1-1 0,-2 0 1 15,-1 0-2-15,-3 0 2 0,-2 0 0 16,-1-3 0-16,-3 3 0 0,0 0-1 16,0-1 4-16,-3-1-5 0,2 1 1 15,-5-1 2-15,-1 2-1 0,1-2 0 16,0 1 0-16,-1-1 0 0,1 2 0 0,-8-2 2 16,4 2-4-16,-3-1 2 0,1 1 0 15,-1-1 2-15,-1 1-1 0,-1-2 0 16,-6 2 0-16,1 0-2 0,0 0 1 15,0 0-1-15,0 0 2 0,6 0 0 16,-5 0-2-16,-1-3 1 0,4 2 0 0,-4 1 0 16,-2-1 0-16,8-1 0 0,-7 2-1 15,6 0 1-15,0-3 0 0,-7 1 0 16,7 0 1-16,-5 2-1 16,0-1-1-16,5 1 0 0,-5 0-4 0,-1 0-1 15,1 0-4-15,1 0-3 0,-1 0-16 16</inkml:trace>
  <inkml:trace contextRef="#ctx0" brushRef="#br0" timeOffset="12440.6734">27333 15939 136 0,'0'0'45'0,"0"0"-1"16,0 0-10-16,0 0-4 0,0 0-6 15,0 0-3-15,0 0-4 0,0 0-8 16,0 0-2-16,0 0-3 0,-19-14-5 16,18 14 1-16,0-2-4 0,1 2 3 0,-2 0 0 15,2 0 1-15,-1 0 2 0,1 0-2 16,0 0 1-16,0 0 2 0,0 3-1 16,0 3 0-16,0 5 4 0,3 0-3 15,-1-3 2-15,1 3 1 0,2-4-3 16,-2 2 2-16,-2-5 1 0,4 3-2 15,-3-2 1-15,0-3 1 0,0 3 0 16,1-3 3-16,0-1 3 0,0 1 0 16,8 1-1-16,1-3-1 0,4-6-2 15,6-3-4-15,-3-3-1 0,0-1-1 0,-2 0-4 16,0 0 4-16,1-3-2 0,-4 1 1 16,3-2-2-16,1 0 1 0,1-2-3 15,1-1-4-15,-1 0 5 0,1 1-5 16,-1 2 4-16,-2 0 1 0,0 3-2 15,-2 1 0-15,1 0-4 0,-6 6-2 16,0-1-2-16,3-1-2 0,-6 5-3 0,5-4-7 16,-2 4-22-16,-3-2-30 15,2 1-27-15,-6 2-55 0</inkml:trace>
  <inkml:trace contextRef="#ctx0" brushRef="#br0" timeOffset="12807.7935">27320 16120 231 0,'0'0'46'0,"0"0"-14"0,0 0-7 15,0 0-6-15,0 0-5 0,0 0-6 16,0 0-2-16,0 0 0 0,0 0-2 16,0 0 1-16,-33 46-2 0,39-34 1 0,-2-4 0 15,8 0 0-15,-1-1-1 0,4-2 3 16,-1-2-1-16,3-1 1 0,1-2-1 16,2 0-1-16,6-7-3 15,-1-4 1-15,-1-1 0 0,1-2-1 0,1-1 0 16,0-1 0-16,1-3-1 0,-2 1-1 15,3-2 0-15,-2 0-3 0,-2-1-1 16,1 0-3-16,-2-1-4 0,-4 2-6 16,1-3-14-16,-3-2-40 0,2-1-28 15,0-2-67-15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7T04:55:04.936"/>
    </inkml:context>
    <inkml:brush xml:id="br0">
      <inkml:brushProperty name="width" value="0.05292" units="cm"/>
      <inkml:brushProperty name="height" value="0.05292" units="cm"/>
      <inkml:brushProperty name="color" value="#FF0000"/>
    </inkml:brush>
  </inkml:definitions>
  <inkml:trace contextRef="#ctx0" brushRef="#br0">27194 11564 302 0,'0'0'58'0,"0"0"-10"0,0 0-8 16,0 0-8-16,0 0-5 0,0 0-5 0,0 0-3 16,0 0-5-16,0 0-2 15,0 0-5-15,-36-36-1 0,35 36-5 16,-1-2-2-16,2 2 0 0,-1-1-5 16,1 1 4-16,0 0 0 0,0 11 0 0,4 6 3 15,5 9 0-15,0-1-1 0,1 3 0 16,-3-1 0-16,2-3-3 0,-1-1 2 15,-1-3 1-15,-1-7 0 0,0-1 2 16,-1-4-2-16,-4-5-1 0,6 5 0 16,-4-5 2-16,0 0 0 0,0 1 2 0,-3-4 1 15,0 0 3-15,0 0 4 16,0 0 0-16,1 0-1 0,-1 0-1 16,0-7-2-16,-4-7-2 0,-3-6-1 15,-3-1 2-15,-1-1-6 0,1-5 2 0,-4-1-2 16,2-3 0-16,-1-3 0 0,2 2 2 15,0 3-2-15,0 0 0 0,4 3 0 16,1 9-1-16,2 0 2 0,1 7 0 16,-1-2-2-16,4-6 0 0,0 0-1 15,0-7-1-15,8 3-1 0,1 0 2 0,3 2-1 16,0 3 0-16,2 2-3 0,-2 2-2 16,1 2-2-16,3 0 3 0,2 3-1 15,0-3-3-15,3 2 0 0,2 0-12 16,-1 1-8-16,-6 3-24 0,1 5-32 15,-3 0-36-15,1 8-70 0</inkml:trace>
  <inkml:trace contextRef="#ctx0" brushRef="#br0" timeOffset="247.4397">27194 11798 327 0,'0'0'36'0,"0"0"-15"0,0 0-8 16,0 0-3-16,16-77-1 0,-1 57-2 16,5-1-1-16,3 0-2 0,5-3-3 0,1-1-2 15,1 1-3-15,0 2-6 0,-1 2-5 16,0 1-10-16,0 1-21 0,3 3-36 15,-2-1-46-15</inkml:trace>
  <inkml:trace contextRef="#ctx0" brushRef="#br0" timeOffset="1450.2468">28777 10668 45 0,'0'0'28'0,"0"0"3"0,0 0 2 16,0 0 1-16,0 0-2 0,0 0-2 16,0 0 2-16,0 0-2 0,0 0 2 15,0 0-7-15,-17 0-6 0,16 0-3 0,0 0-3 16,-1 0 0-16,1 0-3 0,-1 0 0 16,1 0-2-16,-1 0 0 0,0 0 1 15,0 0-2-15,1 0-2 16,-1 0 0-16,1 0-3 0,-1 0-1 0,1 1-1 15,-3 3 0-15,-1-3-1 0,-1 6 1 16,-1-1-1-16,3 3 1 0,1-1 0 16,0 3 0-16,2-1 0 0,-1 2 0 15,1 1 0-15,1-1 0 0,-2 6 1 16,2 1-1-16,-1 5 1 0,1 0-1 0,-2 2 0 16,1 2-1-16,-1 1 2 0,-1-1-1 15,2 2 0-15,-4-4-1 0,2-4-1 16,-2 2 0-16,1-5 2 0,-2 1 0 15,0-2 3-15,-4 0 1 0,3-1-5 16,0-5 5-16,-1 0-3 0,3-4-1 16,-1-2 2-16,0 1-2 0,-3-2 1 15,2 1 0-15,2-4 0 0,-3 2 1 16,4-2-1-16,-1-1 2 0,1 1-3 16,4-2 3-16,-8 0-1 0,2 0-1 0,-5-2 1 15,-4-5 0-15,5-4 2 0,-4-4-6 16,5-2 5-16,1-1-4 0,4 3 2 15,-1-2 1-15,2 0-2 0,0 5 1 16,2-8-2-16,1 10 1 0,0-2-1 16,0 1 0-16,1 2-3 0,4 1 1 0,1 1 1 15,0 1-1-15,1 0 3 0,3 0-1 16,0 3 1-16,2-2-2 0,2 3 2 16,6 2 0-16,1 0-2 0,6 2 2 15,-4 6-1-15,0 2 1 0,-1 2 1 16,-2 2-1-16,2 1 0 0,-3-1-1 15,1 0 1-15,0-3 0 0,-1 2-1 16,1-4 1-16,-1-2 0 0,0-1 1 16,-3-2-2-16,-3-1-1 0,-3-2 1 15,3-1-1-15,3 0-1 0,-5 0-5 0,5-1-10 16,0-4-14-16,-7 2-25 0,6-4-40 16,-1-1-74-16</inkml:trace>
  <inkml:trace contextRef="#ctx0" brushRef="#br0" timeOffset="4377.289">29463 10443 177 0,'0'0'49'0,"0"0"-4"0,0 0-3 0,0 0-2 16,0 0-6-16,0 0-5 0,0 0-6 15,0 0-4-15,0 0-4 0,-20-18-4 16,19 18-4-16,-1-1-5 0,1 1-3 15,-1-2-3-15,2 2 0 0,-1 0 1 16,1 0 2-16,0 9 1 0,3 6 0 0,4 5 0 16,2 3 3-16,2-1-3 15,-1 3 5-15,1-1-5 0,0-1 0 0,-2-2 0 16,1-2-1-16,-3-6 2 16,0-1-2-16,-2-3 2 0,-1-1-1 0,0 1 0 15,-2-7 1-15,1 3 1 0,-3-5 4 16,0 0 4-16,0 0 9 0,0 0-2 15,0 2-1-15,0-2-4 0,-2-5-6 16,-6-5 0-16,-3-5 1 0,-1-1 0 16,0 0 0-16,0-2 1 0,-2-2 1 0,-1-2-2 15,1-2-3-15,-1 0 2 0,1 0-6 16,2-1 5-16,1 3-2 16,-1 0-1-16,6 7 1 0,1 2-1 15,2 5-1-15,1 3 0 0,1 1 0 0,1 4-2 16,-2-1 0-16,2 1-1 0,0-7 1 15,0 1 0-15,2-1 0 0,7-4 0 16,-2 5 1-16,7 1-1 0,2 3 0 16,3 2 0-16,3 0-1 0,-1 4 1 15,2 4-1-15,-1-1 1 0,1 2 0 0,2 2 2 16,-1-1-2-16,4 0 1 0,-1-2-1 16,1 2 0-16,-2-1 0 0,2-1 0 15,-2-3 0-15,-2 2 0 0,1-3-2 16,-9-1 2-16,4-2-2 0,-2-1-1 15,0 0-1-15,-1 0-3 0,-1-2 1 0,0-4-2 16,-7 2-2-16,3-3-5 16,-6 1-6-16,-4 3-10 0,-1-6-8 15,-1-2-1-15,0-4-1 0,-7-5 2 16,-3 3 5-16,-3 1 7 0,-3 0 10 0,0 1 10 16,-1 0 3-16,1-2 3 0,-1 2 1 15,1-3 3-15,0-1 4 0,1 0 1 16,-1-2 1-16,2-1 0 0,-2 3 5 15,1-2 4-15,1 0 4 0,2 2 1 16,4 6 4-16,-1 1 0 0,5 3 3 0,-2 2 1 16,2 0-1-16,1 2 1 15,1 2-9-15,2 3-5 0,0-2-7 16,0 2-5-16,0 0-2 0,-2-1-1 16,0 1-1-16,2-2-1 0,-1 2 0 0,1-2 0 15,-2 2 0-15,2 0 1 0,-1 0 1 16,1 0 1-16,0 0-1 0,0 0 0 15,0 0 1-15,0 5 0 0,0 6 1 16,8 2-1-16,0 3 0 0,3 4-1 16,1-1 0-16,-1 1 1 0,1 1-4 0,2 2 2 15,0 2-1-15,1 0 0 0,0 1 0 16,1 0 1-16,0-2-2 16,-1 1 0-16,0-4-2 0,1-2 0 15,-4-1 0-15,-1-2 0 0,2-1-2 0,-6-6 0 16,2 2-6-16,2-2-7 0,-5-3-17 15,3 3-30-15,-3-3-41 0,-5-3-43 16</inkml:trace>
  <inkml:trace contextRef="#ctx0" brushRef="#br0" timeOffset="9098.153">28185 12914 308 0,'0'0'58'15,"0"0"-9"-15,0 0-12 0,0 0-7 16,0 0-6-16,0 0-8 0,0 0-7 16,0 0-4-16,0 0-5 0,-16-14-3 0,14 11-2 15,2 3-3-15,-1 0 2 0,1 0 2 16,0 0 1-16,4 10 6 0,7 6-2 15,2 6 0-15,1 0-1 0,1 0 1 16,-1-1-1-16,1-3 1 0,-1 0-1 16,-2-3 0-16,-1-4 0 0,-2 0 0 0,-3-4 1 15,-3-4 1-15,4 4-1 0,-4-4 0 16,1-1 3-16,-1 1-1 0,-3-3 3 16,0 0 8-16,0 0 4 15,0 0 0-15,1 2 0 0,-1-2-6 0,0 0-6 16,-6-10-1-16,-6-6-1 0,-2-6 0 15,0 1-1-15,1-1-1 0,0-2 0 16,0 0-1-16,1-2 1 0,-2 0 0 16,1 0 1-16,-1 0-2 0,0 4 1 15,0-1-1-15,1 3 1 0,1 2 0 0,1 6 0 16,2-1 0-16,3 7 0 0,-2-1 1 16,1-1-3-16,4 3 0 0,0 2-2 15,3 3 1-15,-2-1 1 0,2 1-3 16,-1-1 2-16,-1-5-1 0,1-1 0 15,1-2-1-15,0-1 2 0,0-1-1 0,3-4 1 16,4 1 1-16,2-2-1 16,2 2-1-16,-1 0 1 0,3 2-1 15,-1-2-1-15,1-1 1 0,1 0-3 16,1 0 0-16,-1 0-4 0,1 1 0 0,1 0-8 16,-2 4-3-16,2-1-16 0,-6 3-19 15,2 3-36-15,1 2-36 0,-4 1-57 16</inkml:trace>
  <inkml:trace contextRef="#ctx0" brushRef="#br0" timeOffset="9335.3982">28143 12978 402 0,'0'0'67'15,"0"0"-13"-15,0 0-18 0,0 0-13 16,0 0-11-16,0 0-8 0,0 0-1 16,0 0-1-16,0 0 2 0,0 0-3 0,45-49 0 15,-16 22-3-15,4-3-1 0,3-2-1 16,5 1-2-16,-2 2-9 0,1 2-20 16,2 3-41-16,-1 1-64 0,-1 0-125 15</inkml:trace>
  <inkml:trace contextRef="#ctx0" brushRef="#br0" timeOffset="9679.061">29085 12429 537 0,'0'0'45'15,"0"0"-16"-15,0 0-11 0,0 0-7 16,0 0-7-16,0 0-3 0,0 0-2 15,0 0 1-15,20-101-3 0,3 67 2 16,1 0-3-16,1 2 0 0,3 2-3 0,-2 3-2 16,0 5-6-16,-2 7-14 0,-1 4-29 15,-7 5-51-15,0 5-37 16,-6 1-59-16</inkml:trace>
  <inkml:trace contextRef="#ctx0" brushRef="#br0" timeOffset="9871.3504">29170 12558 446 0,'0'0'66'0,"0"0"-11"15,0 0-14-15,0 0-12 0,0 0-12 16,0 0-8-16,0 0-5 0,0 0-3 16,0 0-1-16,0 0 1 15,-3-7-1-15,20-12-8 0,7-12-1 0,6-1-18 16,7-2-20-16,1-4-48 0,3-2-64 15,-2-5-115-15</inkml:trace>
  <inkml:trace contextRef="#ctx0" brushRef="#br0" timeOffset="10799.1101">30035 11487 482 0,'0'0'55'0,"0"0"-15"15,0 0-4-15,0 0-7 16,0 0-3-16,0 0-7 0,0 0-8 16,0 0-4-16,0 0-3 0,-63-46-4 0,59 42-3 15,1 3-1-15,3 1 2 0,0 1-1 16,0 16 3-16,2 9 1 0,5 8-1 15,6 0 1-15,-2 0-3 0,4-2 0 16,-2-2 0-16,0-3 0 0,1-1 1 16,-1-4 1-16,0-3 0 0,-4-6 0 15,0-2-1-15,-3-3 1 0,-2-5 0 16,-1 0 1-16,-3-3 2 0,0 0-2 0,0 0 1 16,1 0 1-16,-1 0-1 0,0 0 0 15,0-8-1-15,-3-6 1 0,-7-5 2 16,2-2-2-16,-1-2 1 0,-4-4-2 15,1-4 1-15,0-3-2 0,0 0 1 16,0 1-1-16,-1 0 2 16,1 6-1-16,1 3 4 0,-2 4-1 0,6 7 0 15,-2-1 0-15,3 6-3 0,4 4 1 0,-1-1 0 16,3 5-1-16,-2-1-1 0,2 1-1 16,-1-2 0-16,-1 1-1 0,1-1-1 15,1 2-1-15,-2-2 1 16,2 2 0-16,2 5 3 0,7 7 0 0,3 5 1 15,3 3 0-15,1-1-2 0,0 1 2 16,1 0-4-16,-1-4 2 0,1 0-1 16,-1-4 0-16,-3-4 0 0,2-2 1 15,-4-4 0-15,1-2-1 0,5 0 1 16,-1 0 0-16,3-5-1 0,-5-4 1 0,-1-4 1 16,-6 3 0-16,-1-4 0 0,-3-4 1 15,-1-3-1-15,-2-7 1 0,0 1 1 16,-3-1-1-16,-5 1 1 0,1 0-1 15,-4-1 1-15,-1 3-1 0,2 2 3 16,-3 0-3-16,3 5-2 0,2 5 3 0,0 0-4 16,4 6 3-16,1 2 1 0,0 2-1 15,3 3 1-15,-2-2-3 16,2 2 1-16,-1-1-3 0,-1 1-1 16,1-1 2-16,1 1-1 0,0 0 2 0,0 13 5 15,1 8-5-15,8 5 3 0,5 1-3 16,3-1-3-16,1-3 0 0,4-2-2 15,4-2-1-15,2-4-3 0,2-2-3 16,2-6-5-16,3-6-9 0,-2-1-10 16,3-1-17-16,-6-11-30 0,0-1-36 0,-5-4-37 15</inkml:trace>
  <inkml:trace contextRef="#ctx0" brushRef="#br0" timeOffset="11846.2115">30654 10901 479 0,'0'0'43'0,"0"0"-14"16,0 0-11-16,0 0-9 0,0 0-4 15,0 0-1-15,0 0-3 0,0 0-1 16,0 0 0-16,-14-2-1 0,14 2 2 16,0 9-2-16,2 6 1 0,5 5-1 15,2-1 4-15,1 0-3 0,-1 3 5 16,-1 1-5-16,4-1-2 0,-5 2 2 16,2-2-1-16,-1-1 0 0,0 1 2 0,-4-7 2 15,2 0-2-15,-3-6 2 0,-2-4-2 16,2 1-2-16,-3-6 2 0,0 0 0 15,0 0 2-15,2 2 3 0,-2-2-2 16,0 1 2-16,0-1 0 0,0-1-3 16,-2-12 5-16,-4-5-3 0,-4-6 4 0,1 1-1 15,-2-1 0-15,-1-1-2 0,-1 1-2 16,2-3 0-16,-5-1-4 16,1 1 1-16,-2-3-1 0,1 5 0 15,-1 0 2-15,4 0 2 0,4 9-1 0,1 2 2 16,2 7-1-16,3 1-1 0,1 4-2 15,2 2-1-15,-1-2-4 0,1 2 2 16,0 0 0-16,0 0 0 0,9 0 3 16,8 4 1-16,6 5-3 0,-1 0 3 15,2 0-1-15,2 2-3 0,0-3 3 0,0 2-4 16,-1 0 2-16,1-1-3 0,1 0 0 16,-1 0-1-16,0-2-2 0,-1 2-1 15,-3-2-5-15,1-1-2 16,-7-3-5-16,-2 2-6 0,-2-4-3 0,1 1-5 15,-1 0-8-15,-1-2-1 0,1 0 0 16,-4 0 3-16,2 0 8 0,-2-4 9 16,-3-2 7-16,0-1 8 0,-2-2 4 15,-3-2 1-15,0-6 3 0,-2-1 1 16,-5-3-1-16,-3 0 3 0,-3-1-1 0,-2 2 2 16,0 0 4-16,-3-3-1 0,-1 2 1 15,-1-1 4-15,1-1 0 0,-2 2 6 16,0 0 0-16,1-2 5 0,1 2 0 15,2 0 7-15,-2 1 3 0,4 0 0 16,4 7 0-16,1 0-7 0,3 4 0 16,4 5-3-16,-1 1-3 0,4 3-6 15,0-2-5-15,0 2-4 0,0-1-4 16,-2 1-3-16,1-2 1 0,1 2 1 16,0 0 0-16,0 0 0 0,7 9 0 0,3 5 4 15,3 5-3-15,1 3 4 0,1-2-4 16,1 3-2-16,-2-3 0 0,3 4 0 15,1-2-1-15,1 1 0 0,-1 0 2 16,0-1-2-16,1 1 0 0,-2-2-1 16,0-1-1-16,-1-2 1 0,0 1 0 0,-3-3-2 15,-1-4 0-15,-4 1-2 0,-2-7 1 16,-3-3-3-16,0 1-2 16,-3-4-9-16,0 0-11 0,0 0-15 15,2 1-27-15,-1-1-45 0,-1 0-65 0</inkml:trace>
  <inkml:trace contextRef="#ctx0" brushRef="#br0" timeOffset="12038.873">31188 10853 375 0,'0'0'-48'15,"0"0"-98"-15</inkml:trace>
  <inkml:trace contextRef="#ctx0" brushRef="#br0" timeOffset="13265.8275">30169 12035 214 0,'0'0'65'15,"0"0"-7"-15,0 0-5 0,0 0-5 16,0 0-10-16,0 0-8 0,0 0-7 15,0 0-6-15,0 0-2 0,0 0-6 16,1-3-2-16,-1 3-4 0,0-9-2 0,8-4 1 16,3-8-2-16,9-8 2 15,6-2-5-15,2-4-1 0,4-1 1 0,1-1-4 16,2 2 2-16,1-1 3 16,-1 1-3-16,-2 2 1 0,0 0-2 0,-1 3 0 15,-1 3-2-15,-3 3 4 0,0 4-4 16,-8 7-3-16,-4 4-11 0,-5 7-7 15,-3 2-7-15,1 0-10 0,-7 9-21 16,-2 9-21-16,-2 6-48 0</inkml:trace>
  <inkml:trace contextRef="#ctx0" brushRef="#br0" timeOffset="13589.5768">30218 12139 335 0,'0'0'63'0,"0"0"-8"0,0 0-15 15,0 0-11-15,0 0-13 16,0 0-8-16,0 0-3 0,0 0-3 0,0 0 0 15,0 0-1-15,67-93 0 0,-35 61-1 16,1 0-1-16,3 0-1 0,-3 0 1 16,0 1-4-16,-2-1-2 0,-1 2 3 15,-2-1-5-15,0 2 3 0,-1 3 1 16,-1 2-5-16,0 1-5 0,-2 3-8 0,-5 4-19 16,-6 4-25-16,-6 5-26 0,-4 5-19 15,-3 2-43-15</inkml:trace>
  <inkml:trace contextRef="#ctx0" brushRef="#br0" timeOffset="13871.8524">30169 12324 453 0,'0'0'57'16,"0"0"-24"-16,0 0-13 0,0 0-9 16,0 0-5-16,0 0 1 0,0 0-2 0,39-88 1 15,-13 55-2-15,6-4 2 0,1 0-4 16,3-1 1-16,2 2-2 0,0 0 0 16,0 1-1-16,-1-2-1 15,-1 2-2-15,0-1-2 0,-1 1-1 0,1 2-7 16,-3 4-12-16,-3 4-59 0,-3 9-77 15,-7 4-107-15</inkml:trace>
  <inkml:trace contextRef="#ctx0" brushRef="#br0" timeOffset="43286.0629">30337 6968 94 0,'0'0'5'16,"0"0"-3"-16,0 0 3 0,0 0 5 15,0 0 4-15,0 0 3 0,0 0-7 16,0 0-2-16,0 0-6 0,0 0-3 16,-22-42 2-16,21 42-2 0,1-1 2 15,-2 1 0-15,2-2 0 0,-1 2 0 0,1-2 2 16,-2 2 1-16,2-1 1 0,-1 1 0 16,1-2 0-16,-2 2-2 0,2 0 0 15,-1-1-2-15,1 1-1 0,-1 0-1 16,1 0-1-16,-2 0 2 0,2 0 2 15,0 0 1-15,0 0 3 0,0 9-1 16,3 5-2-16,3 2 2 0,1 3 3 16,3-1 4-16,-1 2-1 0,0-2-2 15,0-2-4-15,-3-3-2 0,2-3 2 16,-2-2 2-16,-1-2-1 0,2 1 0 0,-1-1 1 16,1 1-1-16,-4-4-1 0,3 1 5 15,0-2 0-15,-3-1 4 0,1 2 6 16,0-3 0-16,5-3-1 0,5-7-6 15,3-8-2-15,-3 0-5 0,-2-3 0 16,-1-1-3-16,2-1 1 0,-3-1-2 0,0 2-1 16,-1 0 0-16,0 2 0 0,-3 5-2 15,-1 0 1-15,5 1 0 16,-1 2 2-16,3-3-4 0,1 1 3 16,-2 2-4-16,2-1 2 0,-1 1 2 0,0 2-1 15,0-4 2-15,2 2-3 0,-3-2-1 16,-2 6-3-16,-1-4 2 0,2 4-2 15,-2 0 0-15,0-3-2 0,-2 5-3 16,0 0-8-16,1 0-10 0,-4 3-16 16,0 0-25-16,-3 3-23 0,0-1-52 0</inkml:trace>
  <inkml:trace contextRef="#ctx0" brushRef="#br0" timeOffset="43850.8756">30328 7047 139 0,'0'0'54'16,"0"0"6"-16,0 0-8 0,0 0-5 15,0 0-12-15,0 0-8 0,0 0-11 16,0 0-6-16,0 0-5 0,-23-14-4 0,22 12-2 16,-1 2-2-16,1-2-1 0,1 2-2 15,-2-1-1-15,2 1-1 0,-1 0 3 16,1 0 1-16,0 0 6 0,0 0 0 15,0 0 1-15,0 3-1 0,6 6 0 16,-1-2-2-16,3 2 0 0,3 0 2 16,-2 1 1-16,4 1 2 0,-3-2 0 15,0-2 0-15,3 1-2 0,-4-4 1 16,4 2-2-16,0 1 1 0,-3-5-1 16,3 4 1-16,1 0 3 0,-6-2-6 0,6 0 6 15,-5-1-5-15,-5-1 0 0,8-2 1 16,1 0-2-16,1-5 5 0,5-4-6 15,-3 0 3-15,-2-4 2 0,1 3 0 16,1-3 1-16,-3-5 1 0,1-2-3 16,1-3 1-16,-1-1-7 0,-1-3 0 0,1-3 0 15,-2 0-5-15,1-5 5 0,3-2 0 16,0-2-1-16,3-1 0 0,-1 4 2 16,-2 2-3-16,3 2-5 15,-3 2-17-15,-2 5-37 0,1 3-39 0,-5 9-65 16</inkml:trace>
  <inkml:trace contextRef="#ctx0" brushRef="#br0" timeOffset="62213.5438">10020 5684 95 0,'0'0'25'0,"0"0"-7"0,0 0 4 16,0 0-3-16,0 0-3 0,0 0-6 15,0 0-7-15,0 0 2 0,0 0 0 16,-41-56 2-16,41 56 0 0,-3-1-1 16,3 1 0-16,0-2-2 0,0 0 0 15,0 1-2-15,-3 1-2 0,3-1-1 0,0 1 0 16,0-1-2-16,0 1 3 0,0 0 4 16,0 0 1-16,0 0 1 0,0 0-1 15,0 0-2-15,0 0-1 16,0 0 2-16,7 7-2 0,1 4-1 0,-4-6-1 15,3 6-1-15,0-4 2 0,-1 0-1 16,0 0 1-16,1-1 1 0,-1 2-1 16,-3-5-1-16,0 0 1 0,0-1 0 15,0 0 1-15,-2 2 2 0,5-2-2 16,-6-2 4-16,0 0 3 0,7 0 2 0,-3 0 1 16,5 0-3-16,1 0-2 0,-1-2-1 15,-2-6 2-15,2-3 3 0,1-3-1 16,0-6 0-16,-1-2-2 0,-2-6-4 15,6 0 1-15,-3-4-1 0,0-1-2 16,0 3-2-16,-1 2 0 0,-2 6-1 0,-1 6 1 16,0 3 1-16,-2-3-1 15,0 1 0-15,4-4-3 0,-4 5-4 0,2 0-2 16,-1 7-6-16,1-1-8 16,0 1-7-16,-3 3-13 0,0 3-17 0,1 1-5 15,3 0-19-15</inkml:trace>
  <inkml:trace contextRef="#ctx0" brushRef="#br0" timeOffset="62721.7966">10093 5634 147 0,'0'0'35'0,"0"0"-2"0,0 0-6 0,0 0-4 16,0 0-8-16,0 0-4 0,0 0-8 16,0 0-3-16,0 0-3 0,-8-6-1 15,8 6 3-15,0 0 0 16,0 0 2-16,0 0 2 0,0 11 2 0,7 3 0 15,0-1 1-15,-1-1-5 0,0-4 0 16,-2-1 0-16,4 3-1 0,0-4 1 16,-2 0 3-16,-3-3-3 0,1 0 4 15,-4-3 3-15,0 0 5 0,7 0 4 16,3 0 0-16,3-1 1 0,3-8-5 0,-1-4-2 16,-1-4-4-16,-2-4-1 0,-1-3-3 15,1-3-1-15,-1-4 1 0,4 1-1 16,-4-1-1-16,4-1 0 0,-2 1 1 15,1-1-2-15,-2 1 0 0,-2 3 0 16,3 3-1-16,-6 10 0 0,-1 1 0 16,0 7-1-16,-2-2 0 0,2 1-4 0,-2 1 1 15,3-1-6-15,-4 4-5 16,0 1-3-16,-3 3-5 0,0-2-4 16,0 2-18-16,6 0-20 0,0 0-11 0,2 2-23 15</inkml:trace>
  <inkml:trace contextRef="#ctx0" brushRef="#br0" timeOffset="75186.1039">10792 7556 91 0,'0'0'27'15,"0"0"-4"-15,0 0-8 0,0 0 4 16,0 0-1-16,0 0 0 0,0 0-1 15,0 0-6-15,0 0-3 0,0 0-3 16,-9-9-2-16,8 9 0 0,1 0-1 16,0 0-1-16,-2-2 0 0,2 2 1 0,0 0-1 15,0 0-1-15,0 0 0 16,-1 0 0-16,1-1-1 0,0 1-2 16,0 0 0-16,0 0-3 0,0 0 0 0,0 0 1 15,0 0 1-15,0 0-2 0,0 0 3 16,0 0 0-16,0 0 4 0,0 0 2 15,0 0-1-15,0 0-1 0,3 3-4 16,-2 0 2-16,3 0-1 0,-1 0-2 16,-3-3 7-16,3 1-2 0,1 2 1 15,2 4 2-15,0-3-4 0,1 2 3 0,-1-1 2 16,1 1 0-16,-1-2 1 0,-3 0-6 16,4 0 2-16,-4-1-1 0,0-2 2 15,5 4 0-15,-3-3 1 0,-2-1-1 16,1 2 1-16,-4-3-1 0,0 0 2 15,0 0 2-15,2 0 4 0,2 0-2 16,5-1-1-16,2-10-1 0,1-3-4 16,-2-3 0-16,-3-2 0 0,-1-2-3 15,1-4 1-15,1 3 1 0,0-3-4 16,-1 1 4-16,1 0-1 0,-1 2-1 0,0 7 2 16,-3 1-3-16,1 7 1 0,-4 3 0 15,-1-1-2-15,0 5 2 0,0-2-2 16,0 2 1-16,3-1-1 0,-3-1 1 15,0 1-2-15,0 0 1 0,3-1-1 16,-3 0-3-16,0 2-4 0,1-1-4 16,-1 1-6-16,2-2 0 0,-2 2 0 0,1-1-7 15,-1-1-7-15,2 2-10 16,-1-1-11-16,1 1-14 0</inkml:trace>
  <inkml:trace contextRef="#ctx0" brushRef="#br0" timeOffset="75729.4871">10861 7611 167 0,'0'0'34'0,"0"0"-8"15,0 0-5-15,0 0-3 0,0 0 1 0,0 0-1 16,0 0-2-16,0 0-2 0,0 0-4 16,-8 4-2-16,8-2-2 0,0-2-3 15,0 0 1-15,0 0-2 0,-2 0-1 16,2 2-2-16,0-2 0 0,0 0-1 15,0 0-5-15,0 1 0 0,0-1 1 16,0 0 3-16,0 1 6 0,0 2 3 16,3 0 1-16,5 3 0 0,0 0-7 15,-1-1 1-15,0 0-1 0,-3-3 0 16,1 0 0-16,-5-2 1 0,3 1 0 0,1 1-1 16,-1 0 1-16,1 1 0 0,-4-3 1 15,0 0-1-15,5 1 0 0,-1 1-1 16,3-1 1-16,-4 1 0 0,4-2-1 15,-1 0 0-15,4 0 0 0,2 0 0 16,-3-2 2-16,5-5 1 0,-5-2-1 16,2-5 0-16,1-2 1 0,-5-4-1 15,2-2 1-15,-2-3 0 0,3-3-1 16,-3-2-2-16,2-2-2 0,-1 0-1 16,0 0-1-16,-1 2-5 0,-1 4-5 0,4 0-5 15,-3 1-17-15,2 6-31 0,-3 4-23 16,-2 6-36-16</inkml:trace>
  <inkml:trace contextRef="#ctx0" brushRef="#br0" timeOffset="129534.5131">10835 8099 5 0,'0'0'6'0,"0"0"0"16,0 0 1-16,0 0 0 0,0 0-1 15,0 0 1-15,0 0 2 0,0 0-2 16,0 0 0-16,-26-31 0 0,26 31 0 16,-3-2 0-16,3 2 0 0,0-2-1 15,0 1-1-15,0-1-3 0,-1 0-3 0,1 1-1 16,-2 1-2-16,2-1 2 0,-1 1-2 15,1-1 4-15,0 1 0 0,0 0 2 16,0 0-2-16,0 0 2 0,0 0-1 16,0 0 0-16,4 0 1 0,-1 1-1 15,6 3 0-15,-5-1 1 0,3 2 1 16,2 0 0-16,-6-3 0 0,3 3 0 16,-3-2 0-16,0-1-2 0,2 1 1 15,-2-2 1-15,0 2-1 0,0-1 1 16,1 1 1-16,-4-3-2 0,0 0 2 0,0 0 0 15,2 0 1-15,-1 1 1 0,1-1 2 16,2 0-1-16,4 0-1 0,4 0-1 16,1-6-1-16,0-1-3 0,5-5 3 15,-3-1-3-15,0-2 0 0,5-2 3 16,-1-1-4-16,-3-1 0 0,1-1-1 0,1 0-3 16,-3 2 3-16,0 1-3 0,-2 4 2 15,-6 2-2-15,3 0 1 16,0 1-1-16,-7 2 1 0,4 1 1 0,-2-1 1 15,-2 5 2-15,0-1-1 0,0 0-1 16,-3 4-1-16,0-2-3 0,0 2-9 16,1-1-13-16,-1-1-21 0,2 1-22 15</inkml:trace>
  <inkml:trace contextRef="#ctx0" brushRef="#br0" timeOffset="130153.6183">10884 8095 3 0,'0'0'13'0,"0"0"-4"0,0 0 0 16,0 0 0-16,0 0-2 15,0 0-1-15,0 0 2 0,0 0-2 16,0 0 2-16,-11-5-2 0,9 5 2 0,2-1-1 15,-1 1-1-15,1 0 0 0,-2 0-5 16,2 0-1-16,-1 0-2 0,1 0-1 16,-2 0 3-16,2 0 1 0,0 0 3 15,0 0 1-15,0 0-2 0,0 4-1 16,0 6 0-16,3-3 0 0,2 2-2 0,-1 0 2 16,2 1-5-16,2 2-3 0,1-2 1 15,-2 1 4-15,5-1 4 0,-2-1 4 16,-3-3 2-16,6 2 0 15,-4-4 0-15,-5-2-1 0,5 0 2 0,4-2 1 16,0 0 0-16,7-6 0 0,-5-4-1 16,-1-1-1-16,-1-5 0 0,3-3 3 15,-1-5-2-15,0-1-2 0,0-2-5 16,2-1 2-16,-4 3-3 0,-1 1 0 16,2 4-1-16,-5 2-5 0,-2 6 1 0,0 0-4 15,1-1 1-15,0-2-4 0,5-4 3 16,-3 1 0-16,2 1-2 0,1 2 1 15,0 2-2-15,-4 2-1 0,1 0 0 16,-4 5-6-16,-3 4-4 0,1-1-8 16,-4 3-11-16,4-2-22 0</inkml:trace>
  <inkml:trace contextRef="#ctx0" brushRef="#br0" timeOffset="146005.9663">6688 13159 125 0,'0'0'16'0,"0"0"-1"0,0 0 2 16,0 0 0-16,0 0 5 0,0 0-3 16,0 0-2-16,0 0-6 0,0 0-6 15,0 0-4-15,-9-6-6 0,9 6-2 0,0 0-2 16,0 0-4-16,-3 0-4 0,3 0 1 15,0 0 4-15,0 0 8 0,0 0 6 16,0 0 4-16,0 0-2 0,0 4-3 16,3 5 2-16,6 5 2 0,-2 0-1 15,0-1 2-15,3-1-5 0,-4-4-2 0,0-2-1 16,4 2 2-16,-3-2 3 16,-1 0-2-16,3-2 5 0,-1 1-3 15,-5-3-1-15,7-2 4 0,2 0-1 16,5 0 3-16,6-8-5 0,-4-4 2 0,3-3-3 15,-2-4-2-15,6-7 5 0,-4-4-1 16,7-5 3-16,0-7-3 0,1-5 0 16,-1-3-2-16,1-1 1 0,-2 1-2 15,-1 0 1-15,1 3-1 0,-2 3-1 16,0 0 1-16,0 1-3 0,0 4 0 0,0 0-2 16,-3 2 1-16,-1 4-1 0,-2 4 1 15,0 3-1-15,-4 3-2 16,0 4-4-16,-4 7-3 0,-2 1-9 15,-2 5-10-15,-3 3-7 0,2 3-13 0,0 1-28 16</inkml:trace>
  <inkml:trace contextRef="#ctx0" brushRef="#br0" timeOffset="146629.8935">6831 13341 56 0,'0'0'31'0,"0"0"7"16,0 0 7-16,0 0-2 0,0 0-3 16,0 0-7-16,0 0-11 0,0 0-10 15,0 0-8-15,-23-17-2 0,21 16-5 0,2 1 2 16,-1-2-1-16,1 2 2 0,-2 0 1 16,2 0 0-16,-1 0 1 15,1-2 1-15,-2 2-2 0,2 0-6 16,-1 0-5-16,1 0-4 0,0 0 2 0,0 0 6 15,0 0 5-15,0 0 5 0,6 5-1 16,4 4-1-16,3 2 1 0,-3-4-2 16,0 1-1-16,3 1 4 0,-1 0 4 15,5 2 1-15,-2-1 4 0,2 3-5 16,-4-3-3-16,0-1-2 0,-3 1-3 0,3-4 0 16,-3-2-1-16,2 2 0 0,-5-1 0 15,-2-4 1-15,6-1 3 0,-1 0 7 16,7-3 4-16,4-10 2 15,0-6-2-15,1-8-7 0,0-7-1 0,1-8-5 16,6-8-2-16,0-9 3 0,3-8-4 16,1-4 3-16,0-3-2 0,-1-2-2 15,3 3 3-15,-2 3 0 0,0 6 1 16,-1 3-4-16,-2 8-2 0,-5 5-3 16,1 8 2-16,0 7 2 0,-7 9 1 0,-6 7-1 15,-6 9-3-15,-3 5-2 0,-4 3-6 16,0 0-6-16,0 0-11 0,0 0-8 15,3 0 0-15,-3 0-11 0,0 14-20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2T05:39:56.888"/>
    </inkml:context>
    <inkml:brush xml:id="br0">
      <inkml:brushProperty name="width" value="0.05292" units="cm"/>
      <inkml:brushProperty name="height" value="0.05292" units="cm"/>
      <inkml:brushProperty name="color" value="#FF0000"/>
    </inkml:brush>
  </inkml:definitions>
  <inkml:trace contextRef="#ctx0" brushRef="#br0">10397 4962 19 0,'0'0'19'16,"0"0"-2"-16,0 0-3 0,0 0-4 16,0 0-5-16,0 0-2 0,0 0-2 15,0 0 2-15,0 0-1 0,0 0 0 16,-6-15 0-16,5 15 0 0,1-2 2 16,0 2-1-16,0-2 1 0,0 2 0 15,0-1-1-15,0 1 0 0,0-1-1 0,-2 1-1 16,2 0 1-16,0 0-3 15,0 0 2-15,0 0 4 0,0 0 2 0,0 0 1 16,0 0-1-16,3 1-2 0,3 4-4 16,-2 1 1-16,-1-4 1 0,4 5 2 15,1 1 0-15,-5-5 1 0,2 1-2 16,-2-1-1-16,1-1 1 0,1 1 1 16,-1-3 3-16,1 1 3 0,-1 0 2 0,9-1 1 15,-6 0-2-15,10-5-1 0,-1-3-2 16,-1-4-1-16,-1-3 2 0,-2-5-2 15,5-5 0-15,2-6-2 16,-2-4-2-16,2-3 0 0,-1-1-2 0,0 0-1 16,-3 0 1-16,1 3-2 0,-3 4-2 15,0 3 1-15,-5 5 0 0,-2 7 0 16,-1 6 2-16,-4 8-1 0,-1 3-2 16,0 0-3-16,0 0-2 0,3 0-2 15,-3-1-9-15,1 1-5 0,-1-2-1 0,0 2-1 16,3 0-1-16,-3 3-3 0,6 9-20 15,-2 5-22-15</inkml:trace>
  <inkml:trace contextRef="#ctx0" brushRef="#br0" timeOffset="580.9224">10416 4997 54 0,'0'0'14'0,"0"0"-1"0,0 0-2 16,0 0-3-16,0 0-2 0,0 0-2 0,0 0-1 15,0 0 2-15,0 0 1 0,-5-5 2 16,5 5 1-16,0 0 0 0,0 0-2 15,0 1-1-15,0 4-1 0,5 4 0 16,-1-2 2-16,3 3 1 0,2 2 0 16,-3-4 2-16,1 3-3 0,6-2-1 15,-7-2 1-15,4 2 0 0,-3-3-1 16,2-1 6-16,-2-1-5 0,2 0-1 16,1-1-1-16,0-2-1 0,0-1 1 15,1 0 5-15,4-6 8 0,-1-9 4 0,4-3 0 16,-1-10-4-16,1-3-6 0,-1-1-6 15,-1-5-3-15,-2 3 0 0,-1 0-1 16,0 0 0-16,-1 2-2 0,0 1 0 16,0-1 0-16,0 2-7 0,1 1 6 15,-1 4-4-15,-4 8 0 0,-2 7-3 0,-2 7-6 16,-4 3-6-16,0 0-4 0,0 0-6 16,2-2-19-16,5 2-17 15,2 0-47-15</inkml:trace>
  <inkml:trace contextRef="#ctx0" brushRef="#br0" timeOffset="77920.348">12653 4184 1 0,'0'0'5'0,"0"0"-2"0,0 0-2 0,0 0 0 16,0 0 1-16,-13 84-2 16,7-70-6-16,0 0 2 0,0-1 1 15,0 1 3-15,2-7 1 0,-4 5 3 16,2-4-2-16,3-5 3 0,-6 1 1 0,6-2 2 15,-2 0 2-15,-6-2-2 0,7 0 1 16,-8 0 0-16,-2-6-3 0,1-3 4 16,0 0 0-16,1 1 1 0,2-3 7 15,3 4 1-15,-2-5 1 0,4 5 1 16,0 0-2-16,-2-1-3 0,3-1-6 0,-2 2-3 16,6 2-9-16,-3-5 0 0,2 6 1 15,-1-1 1-15,-1-5 1 0,3 4-1 16,-1-1-4-16,1-2-1 15,0 2 5-15,0 1 3 0,0-6 4 0,0 6-4 16,0-6 1-16,6-5-2 0,1 3 0 16,-1-1 1-16,2 2-3 0,-2 1-1 15,1 2 0-15,2 0-5 0,-2 2-1 16,-4 6 0-16,3-5 0 0,-3 5 5 16,4-5 2-16,-1 3-1 0,-1 1-5 0,0 1-4 15,-5 2-3-15,4 0 1 0,2 0 5 16,3 0 3-16,5 2 4 0,-2 6 1 15,1 3 3-15,-3 3 0 16,-1-1 1-16,-1 5 0 0,1-1 0 0,-2 1-3 16,-1 2 0-16,-2-6 0 0,-1 2-1 0,1-5-1 15,-4 2 0-15,2 0 1 16,-2-7 4-16,1 0 5 0,-1-6 7 16,0 3 2-16,0 2-1 0,0-3-6 15,-8 2-2-15,2-4-2 0,-3 0 0 0,-6-4 4 16,1-3 1-16,-3-5-2 0,1 2-2 15,6-2-7-15,-3-2-6 0,6 5 4 16,-2-2 0-16,-1 1 0 0,6 1 0 16,-5-4-4-16,4 4 0 0,0 0 1 15,-1 0 3-15,5 4 1 0,-1 2 1 0,2 3-5 16,-1-1-7-16,1 1-4 0,0-1-1 16,0-6 2-16,0-2 7 15,6-3 2-15,5-3 3 0,1 1-1 16,5 0-1-16,-1 2-2 0,1 2 2 0,1 0-3 15,-1 3 5-15,-4 2 3 0,3 2 0 16,-6-1-2-16,6 4-3 0,1 0-3 16,-4 0-1-16,2 0 1 0,-1 9 2 15,-5 4 3-15,1 3 2 0,-4 4-2 16,-2 1-5-16,-4 1 2 0,0 3-5 0,-7 0 5 16,-2 0 7-16,-1-1 1 0,-4-1 5 15,-1-2 2-15,-1-1-2 0,0-5-1 16,3-5 4-16,6-4 0 15,-2-2 3-15,5-3 2 0,-6-1-1 0,-2 0-3 16,5-5-10-16,-3-6-2 0,3-1 5 16,1-5-6-16,2-7-7 0,4-1-6 15,0-2-4-15,1-1 5 0,5 3 13 16,1 3-1-16,-1 6-3 0,-2 5 1 16,-1 3-2-16,-3 4-3 0,3 0 2 0,3-3-1 15,-3 3-2-15,0-1-2 0,0 2-3 16,-3 3-3-16,0-1 1 0,0 1 4 15,5 0 1-15,5 0-3 16,-2 3-3-16,2 7 3 0,-3 1 5 0,-4 0 4 16,1 4-3-16,-2-5-7 0,-1 2-5 15,2 1-7-15,-3-1-2 0,0 6 3 16</inkml:trace>
  <inkml:trace contextRef="#ctx0" brushRef="#br0" timeOffset="96384.5945">14310 14072 38 0,'0'0'24'16,"0"0"-4"-16,0 0-2 0,0 0-1 0,0 0-4 15,0 0-5-15,0 0-1 0,0 0-3 16,0 0 2-16,0 0 1 0,-10-8-1 16,7 8 2-16,3-2 2 0,0 2-1 15,0 0 2-15,-1-2-1 0,1 2 0 16,0 0-2-16,0-1-2 0,0 1-2 16,-2 0-2-16,2 0-3 0,0 0-2 15,0 0 5-15,0 0-1 0,0 0 0 16,0 0 2-16,0 0 0 0,0 0-1 15,0 0 1-15,0 0 0 0,3 5 1 0,1-3-1 16,2 1-1-16,-3 0 2 0,-3-3-3 16,0 0 3-16,0 0-3 0,1 2 1 15,1-2 4-15,2 3-1 0,-1-1 4 16,3-1 2-16,3 2-1 0,-2-2 2 16,-3-1-3-16,6 0-3 0,-4 0-2 0,5 0 0 15,0 0-2-15,-4-2 2 0,6-3-3 16,-4-1 1-16,2-1 0 15,-2 2 0-15,2-6 0 0,0 0 0 16,1-2-1-16,3-6 0 0,1 0-1 0,0-2 0 16,4-4 2-16,0 3-2 0,-1-1-2 15,0 1 2-15,-2 2-3 0,1 3 0 16,-2-1 0-16,1-2 0 0,-1 1 3 16,0 1 1-16,-1-2 0 0,0 1 0 15,1-1 0-15,-3 0-2 0,-3 8-1 0,0 0 0 16,-6 4-4-16,-1 5-3 0,0 1-8 15,-3 2-14-15,0-2-18 0,0 2-16 16,0 0-21-16</inkml:trace>
  <inkml:trace contextRef="#ctx0" brushRef="#br0" timeOffset="96871.333">14358 14060 310 0,'0'0'-48'0,"0"0"1"16,0 0 11-16,0 0 12 0,0 0 18 15,0 0 7-15,0 0 7 0,0 0 10 0,0 0 9 16,0 0 8-16,-2-9 5 0,2 9-4 16,0 0-6-16,0 0-8 0,0-1-12 15,0 1-4-15,0 0-5 0,0 0-1 16,0 0 3-16,0 0 0 0,0 0 4 16,3 2-1-16,6 5 2 0,-4 0 2 0,1-2 3 15,2 1 1-15,-5-3-3 0,-2 0-3 16,3-2-2-16,2 1 0 15,-3-1-1-15,1 1 3 0,-4-2 2 16,6 0-2-16,3 0 0 0,5-6 3 0,2-3-4 16,0-3 0-16,-3-2-3 0,1-2-3 15,1-4 2-15,5-3-3 0,2-3 0 16,1-3-3-16,2-2 1 0,-1-1-1 16,1 0-3-16,-5-4 1 0,3 4-1 15,-1-4 4-15,-3 2-1 0,2-1-1 0,-1 3-6 16,-2 1-9-16,-1 7-15 0,-8 8-23 15,2 3-50-15,-5 4-59 0</inkml:trace>
  <inkml:trace contextRef="#ctx0" brushRef="#br0" timeOffset="123932.2047">19016 4386 199 0,'0'0'48'0,"0"0"-6"0,0 0-4 16,0 0-9-16,0 0-7 15,0 0-4-15,0 0-3 0,0 0-2 16,0 0-1-16,4 3-5 0,-4-3-1 15,0-7-3-15,0-1-2 0,0-4 1 0,0-1-4 16,0-1 4-16,0-7 2 0,-2 3-3 16,-2-7 1-16,3 0-2 0,-2 2-4 15,1-4 4-15,1 2-1 0,1-1-3 16,0 2 2-16,0-1-2 0,0 4 0 16,1 5 6-16,2-1 1 0,0 6 7 0,-1 1 0 15,2 0 2-15,-3 5-1 0,1 1 4 16,-2 4 2-16,0-3 1 15,0 3 0-15,0-1 0 0,1-1-5 16,-1 1-3-16,0-1-2 0,0 1-3 0,0 0-1 16,0-1-1-16,0 0-2 0,0 2-2 15,0-1-2-15,0 1-2 0,0-2-3 16,0 2 0-16,0 0-2 0,0 0 3 16,0 0 2-16,0 3 3 0,0 14 3 15,0 6-2-15,0 9 1 0,0-2 0 0,0 2-1 16,1 2 0-16,1-2 2 0,-1 2-2 15,2-3 1-15,2-3-1 0,1-3 0 16,-1-4-2-16,2-6 2 16,-1-1-2-16,-1-5-7 0,0-2-10 0,1 3-2 15,3-3-8-15,2 1-25 0,-2-2-35 16,8 0-29-16,2-6-40 0</inkml:trace>
  <inkml:trace contextRef="#ctx0" brushRef="#br0" timeOffset="124431.5455">19420 4355 3 0,'0'0'2'0,"0"0"0"15,0 0 3-15,0 0 1 0,0 0 4 16,0 0 0-16,0 0-3 0,0 0 8 16,68-82-7-16,-62 70 4 0,0-3 2 0,0 3-3 15,-3 1 2-15,2-5 1 0,-2 5 4 16,-3 6 15-16,2 0 13 15,-2-2 10-15,0 1-6 0,0-1-14 16,0-4-11-16,0 6-5 0,0 0 1 0,-3-4-3 16,1 7-5-16,-1-3-6 0,1 1-6 15,-4 3-1-15,1 1-4 0,-6 0 1 16,-6 0-1-16,2 7-8 0,-4 7 5 16,3 3 0-16,0 5-1 0,5 0 2 15,-2 1-2-15,3 0 2 0,2-1 1 16,1-7 1-16,5 2-2 0,0-6-1 0,2-1 2 15,0 2 3-15,0-2 0 0,4 3 2 16,6-1-2-16,4 0 0 0,0-2 1 16,0-1-1-16,5-3-6 0,-7-3-1 15,6-3-7-15,3 0-17 0,2-2-14 16,7-5-25-16,-1-4-32 0</inkml:trace>
  <inkml:trace contextRef="#ctx0" brushRef="#br0" timeOffset="125064.7377">19990 4179 228 0,'0'0'39'0,"0"0"-12"15,0 0-8-15,0 0-5 0,0 0 0 0,0 0 0 16,0 0-2-16,0 0-3 0,0 0-1 16,0 0-4-16,-23-54-2 0,19 47 4 15,1 2-4-15,-2-2 5 0,4 4 0 16,-2-2 0-16,-1-1-4 0,1 3-2 16,-1 0-2-16,-4 1-1 0,4-1-2 0,0 2-1 15,-7 0-1-15,0 1 0 0,-2 5 3 16,-6 6-1-16,3 5 1 0,0 2 0 15,3-1-3-15,-1 5 0 16,4-3 3-16,-1 3-4 0,3-2 0 0,2-5 0 16,3 2 0-16,0-3 4 0,0-2-2 15,2 6 0-15,-1-9 1 0,1 4 0 16,1-3-5-16,0 2-2 0,0 0 2 16,0-4 2-16,0 4 6 0,3-4 0 15,1 3-4-15,4-5-1 0,-3 2 0 0,7-5 0 16,2-2 6-16,2-1-2 0,3-2-4 15,1-6 0-15,-3-4-2 0,0 1 7 16,0-3 4-16,-4-1 9 16,-1-2 2-16,-3-1-3 0,0-1-1 0,-1-1 0 15,-4 5 5-15,1 1 10 0,-2 3 10 16,-1 6 4-16,-1 2-3 0,-1 3-7 16,0-2-9-16,0 2-8 0,0-2-10 15,0 2-2-15,-1 0-6 0,-6 2 3 16,-5 8-2-16,-1 7 0 0,2 1 3 0,0 1-1 15,4 3-1-15,1-6 1 0,2 0 0 16,4 1-2-16,0 0 3 0,0-1 1 16,3 0-2-16,3-3-3 0,1-3-6 15,0 3-7-15,6-6-7 0,2 0-14 16,2-6-28-16,6 2-31 0,2-3-54 0</inkml:trace>
  <inkml:trace contextRef="#ctx0" brushRef="#br0" timeOffset="125728.9245">20409 4244 389 0,'0'0'44'0,"0"0"-11"0,0 0-11 15,0 0-6-15,0 0-5 0,0 0-3 16,0 0-5-16,0 0 0 0,0 0-1 0,0 0-2 16,-23-48 1-16,22 44-3 0,1 4 1 15,-2-1 1-15,-1-3-3 0,0 2-1 16,1-1-2-16,-10 1-3 0,2 2 4 16,-7 0 0-16,-4 5-1 0,7 1 3 15,1-1-3-15,0 5 1 0,3-2 1 0,0 2 1 16,-2 0 1-16,3 1 0 0,4-3-2 15,-3 6 2-15,0-2 1 0,4-2-1 16,-1 0 0-16,2-2-5 16,2-1-3-16,-1-3 1 0,2 8 1 0,0-6 1 15,0 4 4-15,0 1-4 0,0-6-3 16,0 4-4-16,0-4-8 0,5 3 2 16,-1-3 8-16,3 0 1 0,0 0 9 15,4-4 5-15,3-1 3 0,2 0 5 16,7 0 1-16,-3-8-2 0,2-2-2 0,0-3-7 15,-5-1 3-15,0 0 1 0,-3-1 2 16,-2-2 3-16,-1 0 4 0,-4 0 2 16,-1-2 1-16,-2-2 1 0,-3-2-2 15,-1 0-1-15,0-3-1 0,-5 0-3 16,-3 2 0-16,1-2-1 0,-3 2 3 0,0 3 4 16,4 4 2-16,0 3 2 15,2 5 1-15,2 3-4 0,1 2-4 16,1 4-4-16,-2 0-4 0,2 0-5 15,-1 0-3-15,1-1-2 0,-1-1-6 0,1 2 0 16,0 0 1-16,0 0 4 0,0 13 5 16,5 10 2-16,3 11 0 0,1 3-1 15,-4 6-1-15,4 2 1 0,-5-2-2 16,2 1 1-16,-2-1-1 0,1-4 1 16,0-1-2-16,1-3 0 0,-1-2 1 15,0-2-11-15,1-3-16 0,0-1-58 16,0-9-104-16,-3-8-95 0</inkml:trace>
  <inkml:trace contextRef="#ctx0" brushRef="#br0" timeOffset="128957.2493">21350 4327 128 0,'0'0'41'0,"0"0"-7"0,0 0 1 15,0 0-2-15,0 0-3 0,0 0-7 16,0 0-3-16,0 0-5 0,0 0-2 15,0 0-5-15,11-65-4 0,-18 51-2 0,4 5 0 16,-4-6 0-16,-1 3 2 0,-2 2-2 16,3-3 0-16,-2 3 0 0,3 2 0 15,1 0-1-15,-4 1-2 0,3-1-3 16,-1 2 0-16,4 3-4 0,-7 0-3 16,4 3 1-16,-5 0 0 0,-8 0 1 0,3 7 0 15,-4 6-4-15,4 2 3 0,0 3 1 16,1 2 6-16,1 3 4 15,2 0-2-15,1-3 0 0,4 1-1 16,1-5 1-16,3 1 0 0,1-7-2 0,1 4 1 16,1-3-3-16,0 2-2 0,0 4 1 15,0-6 1-15,4 2 2 0,1-3-4 16,-4-7-1-16,5 2-4 0,-1-2 6 16,6 1 8-16,5-3 7 0,6-1-1 15,3-6-2-15,3-8-4 0,-1-1-2 0,-2-5-1 16,-2-1 1-16,-1-1 1 0,-6-3 0 15,-2 0 6-15,-3 3 6 0,-6 4 4 16,-1 1 1-16,-4 5 1 16,0-1-5-16,0 1 4 0,-4 1 1 0,-3-5-5 15,1 9-4-15,-4-2-12 0,2 6-3 16,-4 3-1-16,-5 0 1 0,2 8-1 16,-5 5-8-16,7 2-1 0,0 2 1 15,6 3 5-15,1 1 8 0,3 0 1 16,3 0 0-16,0-1-2 0,6-2 1 0,6-2-2 15,2 0-3-15,3-4 0 0,0-1-6 16,3-4 0-16,0-3 1 0,-5 0 2 16,3-2 4-16,2-2 0 0,-1 0-7 15,3 0-2-15,-2-2-3 0,-2-4 0 16,-3-2 5-16,-1-1 2 0,-2-4 5 0,-3-1-1 16,-1-4 3-16,-2-2 3 15,0-1 8-15,-3-2 8 0,-2 7 8 16,-1-2 5-16,0-3-5 0,0 10-2 15,-1-7-2-15,-2 5-2 0,-2 4-1 0,2-1 0 16,1 4-4-16,0 3-7 0,2 3-7 16,-1-1-5-16,-5 1 0 0,-1 11 3 15,-2 5-1-15,0 7 0 0,2-1-2 16,4 3 0-16,3 0 1 0,0-3 5 16,0 1 2-16,0-8-1 0,3 2-1 0,2-1 0 15,-1-5-1-15,0 3 1 0,-1-5 0 16,-1-4-2-16,-1-1 1 15,-1-4 1-15,0 0 3 0,0 0 2 16,1 2 7-16,-1-2-2 0,0 1 1 0,2-1-5 16,-2-1-2-16,0-13 4 0,0-6-4 15,0-4 0-15,0-1-1 0,0 8 0 16,0-1 0-16,0-2 1 0,0 8 2 16,1-8 0-16,1 9-1 0,-1-1 0 15,2 1-2-15,0 2 0 0,3 0-7 0,-1 3-1 16,1-2-9-16,-3 5-1 0,0 2 4 15,3 1-1-15,7 0 9 16,4 0 0-16,6 4-1 0,0 5 0 16,-3 3-1-16,0 4 3 0,-2 4-1 0,-2 1 2 15,-1 2 0-15,-5 1 0 0,-3 2-4 16,-1 1-2-16,-4-2-10 0,-2 0-18 16,0-1-17-16,-6-3-20 0,-6-2-19 15</inkml:trace>
  <inkml:trace contextRef="#ctx0" brushRef="#br0" timeOffset="129656.8887">21997 4192 258 0,'0'0'58'0,"0"0"-18"16,0 0-9-16,0 0-11 0,0 0-11 16,0 0-2-16,0 0 0 0,0 0-3 0,0 0-1 15,0 0-3-15,-20-71 0 0,16 68-3 16,-5-1 1-16,5 3-1 15,-1 0-2-15,-5 1 1 0,5 0-3 16,-6 0 1-16,-5 2-1 0,2 8 3 0,-2 3-2 16,-1 5 3-16,3 2-1 0,2 3-1 15,1 3-5-15,0-2-5 0,4 1 4 16,2-3 3-16,1-5 4 0,3 0 0 16,-1-5-3-16,2 0-2 0,-1-1-1 15,1-4 2-15,0-1-2 0,0-6 2 0,0 5-2 16,0-1-5-16,0 1 1 0,0 0 3 15,0-5 5-15,0 0 8 0,0 0 5 16,3 0 0-16,7-4 1 16,8-6 4-16,3-4 0 0,-1-1-3 0,0-2 4 15,-2 0-4-15,-3 3 0 0,-3 3 11 16,-6 3 2-16,-1 1 4 0,-2 3 5 16,-1 2-2-16,1-2-1 0,-3 4-4 15,0-1-5-15,0 1-6 0,1 0-6 16,-1-1-8-16,0 1-6 0,2 0-4 0,-2 0-3 15,0 0 6-15,1 0 4 0,1 13 4 16,-1 7 1-16,2 6-1 0,0 0 1 16,0-1-3-16,0 1-3 0,2 0-8 15,-2 0 1-15,0 0 7 0,-1 1-1 16,1 0 9-16,-2-7-7 0,-1 1-2 16,0-7-2-16,0-2-3 0,0 2-2 15,0-10-5-15,0 3-1 0,0-7 5 16,0 0 8-16,0 0 8 0,0 0 4 15,-6 0-2-15,-5 0-7 0,-1-10-1 0,-1-4-2 16,2-1-6-16,5 3-9 0,1-3-20 16,2 4-20-16,2-4-8 0,1-3-10 15</inkml:trace>
  <inkml:trace contextRef="#ctx0" brushRef="#br0" timeOffset="130303.8179">22120 3980 351 0,'0'0'61'0,"0"0"-21"0,0 0-17 15,0 0-18-15,0 0-7 0,0 0-10 0,0 0 2 16,0 0 2-16,0 0 2 0,-9-6 5 15,9 19 0-15,2 7 1 0,2 7 2 16,1-2 3-16,-2 0-3 0,2 2-2 16,-3-1 0-16,0 1-1 0,0 1 2 15,-1-2-1-15,1 1 2 0,-1-3-1 16,-1-6-1-16,2 1-1 0,-2-7-2 16,1-1-2-16,-1 1 2 0,2-1 0 15,-1-1-4-15,-1-5-3 0,3 2-3 16,-1-2 2-16,-1-2 1 0,7 3 2 0,-2-5 6 15,8-1 2-15,6 0 6 0,3-1 1 16,6-8-6-16,-7-2-3 0,-1 2 2 16,-9 2 1-16,1-1 2 0,-2-2 2 15,2-5-6-15,2-2-3 0,2-3 1 16,-4-1 5-16,-1 1 7 0,-4 4 5 0,-2 2-1 16,-4 5 3-16,-2-4 0 0,0-3 0 15,0 5-1-15,0 1 1 16,-5 0-3-16,2 7 4 0,0-1-7 15,1 0-2-15,2 4-6 0,0 0-6 0,-6 0-3 16,-4 0 1-16,-9 8 3 0,-3 8-1 16,-2 3 1-16,1 2-1 0,2 1-3 15,8-2 1-15,4 2 4 0,5-7-1 16,4 2 5-16,0 1-2 0,0 0 0 16,6 5 0-16,4-5 1 0,2-2-2 0,-2-6-1 15,1-2-5-15,-3-4-3 0,3-1 4 16,5 0 4-16,3-3 7 15,5 0 1-15,2 0 3 0,-1-7-5 16,0-2 2-16,-1-1-4 0,-2 0-2 0,-5-2 0 16,1 1-2-16,-7 4-7 0,1-2-10 15,-7 6-8-15,-2-1-27 0,2 3-46 16,-5 1-53-16</inkml:trace>
  <inkml:trace contextRef="#ctx0" brushRef="#br0" timeOffset="130558.2348">22875 4235 518 0,'0'0'39'0,"0"0"-15"0,0 0-8 0,0 0-14 15,0 0-13-15,0 0-21 0,0 0-48 16,0 0-96-16,0 0-100 0</inkml:trace>
  <inkml:trace contextRef="#ctx0" brushRef="#br0" timeOffset="135476.7452">18482 5959 225 0,'0'0'57'0,"0"0"-16"0,0 0-16 16,0 0-7-16,0 0 3 0,0 0-6 16,0 0-4-16,0 0-8 0,33-79-3 0,-28 61 1 15,1-2 1-15,-3 6 8 0,2-2 2 16,-1-1 4-16,-1-1-5 15,2-6-3-15,-1-1-5 0,-3 2-2 16,2 0 2-16,0 6 0 0,-3 0-1 0,1 5 2 16,-1-2 4-16,0 2 1 0,0 6 4 15,0 0 0-15,0 6-3 0,0-1 0 16,0 1-4-16,0-2-2 0,0 0-1 16,0 1-3-16,0 0-3 0,0-1-1 15,0 1-6-15,0 1-1 0,0-2 0 0,0 2 4 16,-4 0 3-16,1 12 2 0,-1 5-2 15,0 7-2-15,-1-2-3 16,4 3 1-16,-1-2 2 0,2 0 4 16,0 2 3-16,0-1 3 0,0 0 3 0,2 1-5 15,2-2 5-15,1-4-4 0,2 1-4 0,3-5 2 16,-3-2-4-16,2-4-4 16,-1-3-2-16,1-2-6 0,4 2-7 15,-2-4-3-15,9 1-2 0,0-3-19 16,0 0-39-16,5-5-37 0</inkml:trace>
  <inkml:trace contextRef="#ctx0" brushRef="#br0" timeOffset="135713.8947">18423 5854 462 0,'0'0'24'15,"0"0"-12"-15,0 0-8 0,0 0-8 16,0 0-5-16,0 0-9 0,0 0-1 16,82-33-12-16,-46 19-12 0,2 0-27 0,2 3-25 15,-2 2-42-15</inkml:trace>
  <inkml:trace contextRef="#ctx0" brushRef="#br0" timeOffset="136409.2489">19139 5815 107 0,'0'0'21'0,"0"0"1"0,0 0-2 16,0 0-1-16,0 0-8 0,0 0-4 16,0 0-3-16,0 0-1 0,0 0 2 15,2-34 0-15,-2 28-1 0,0 1 2 16,0-8-1-16,0 6 5 0,0 2 9 0,-2-8 5 15,0 9 8-15,1-1 7 0,1 2-6 16,0 3 0-16,-3-5-4 0,1 0-6 16,-1 0-3-16,2 3-9 0,-4-2-9 15,2 2-5-15,-1-2-7 0,-7 3-2 16,1 1 0-16,-8 0-2 0,-2 5 3 0,0 3-1 16,4 3-1-16,-2 3-3 15,7-1-1-15,-2 3-3 0,4-2 9 16,2 4 3-16,-2 0 6 0,4 3 5 15,0-1-1-15,1-3-1 0,2-2-2 0,2-3 1 16,0-2 0-16,0 3 1 0,0-3-2 16,3 1 0-16,2-4-3 0,1 1 1 15,0-4-2-15,2 1 2 0,-5-3 1 16,7-1-2-16,3-1 4 0,3 0-6 16,4-4-1-16,-4-4 4 0,1-1-2 0,-2-5 7 15,1-1 3-15,0-5-12 0,-2-1 1 16,1-1 2-16,-3-3-3 15,-1 1 12-15,-4 2 5 0,0 6 7 16,-4 6 9-16,-2 0 4 0,-1 4 3 0,0-1 0 16,0 2-6-16,0 5-5 0,0-2-9 15,0 2-12-15,0 0-5 0,0 0-1 16,-8 5 1-16,-2 8 3 0,-4 6 1 16,5 0-3-16,1-3 2 0,4 2-6 15,2-6 1-15,2 0-6 0,0 2-1 0,0-4 1 16,2 6-2-16,1-7 2 0,6 3-7 15,2-3-9-15,-2-3-18 0,5 0-15 16,-2-3 1-16,1-1 5 16,1-1 8-16,-1-1 9 0,2 0-1 0,-4 0 11 15</inkml:trace>
  <inkml:trace contextRef="#ctx0" brushRef="#br0" timeOffset="136857.3705">19283 5910 20 0,'0'0'27'0,"0"0"2"16,0 0-4-16,0 0-4 0,0 0 0 15,26-92 10-15,-23 74 7 0,-2 6 5 16,-1-1 7-16,2 1-5 0,-2 6 1 0,1-1 3 15,-1 7-10-15,0 0-6 0,0 0-17 16,0-2-10-16,2 1-10 0,-2-1-8 16,0 0 0-16,0 2 1 0,0 0 6 15,0 0 5-15,1 0-2 0,1 12 0 16,1-1 0-16,1 5 0 0,-3-5-1 0,1 1-2 16,0 5 2-16,0-7-6 15,1 6 4-15,-2-5 0 0,-1-7 3 16,2 7 3-16,-2-5 1 0,0-1-2 15,1 1 4-15,-1-6-1 0,0 0 5 0,0 0 2 16,0 1 0-16,0 1 1 0,0-2-2 16,0 0 1-16,0 1-1 0,0-1 1 15,0 0 0-15,0 0-1 0,0 0 0 16,-1 0-3-16,-2 0 3 0,0-6-4 16,0-3-6-16,2 0 3 0,-1-5-7 0,2-4 2 15,0-1 1-15,2-6 1 16,3 2 0-16,3 5 1 0,-2 5 0 15,-1-1-1-15,2 7-2 0,-1-3-1 16,0 3-3-16,0 1 1 0,2 1 3 0,1 2-1 16,1 0-1-16,2 3 0 0,4 0-4 15,-2 12 5-15,2 5 0 0,-4 6 3 16,-1 4 3-16,-2 3-1 0,-3 2 4 16,-2 1-3-16,2 1 2 0,-5-2-4 15,2-4-5-15,-1-8-1 0,-1-8-19 0,3 1-42 16,1-6-85-16,-2-1-107 0</inkml:trace>
  <inkml:trace contextRef="#ctx0" brushRef="#br0" timeOffset="140424.7959">20172 5697 181 0,'0'0'51'0,"0"0"-9"0,0 0-4 16,0 0-9-16,0 0-6 0,0 0-6 15,0 0-2-15,0 0-7 0,0 0-1 16,0 0-3-16,8-13 0 0,-8 13-4 0,0-2 0 15,0 2-6-15,0-1-3 0,0 1-4 16,0-1-2-16,0 1 5 0,0 0 1 16,0 0 4-16,-9 4 1 0,-1 5 1 15,-3 5 0-15,3 0 1 0,-1 0 0 16,1 1 2-16,0 1 2 0,0 0-2 0,-1 2-4 16,0-1 1-16,3-2-3 15,-4 1 3-15,3-1 5 0,-2 1-1 16,-1-1 2-16,4-5 1 0,-3 0-2 15,4-3-1-15,0-2 3 0,0 1 0 0,4-4 2 16,-7 2 1-16,6-3-2 0,-7 2-2 16,3 0 1-16,-5-1-1 15,3 0-1-15,-2-2 2 0,-4 0-2 0,6-2-2 16,-6-4 2-16,4-3 2 0,1-1-3 16,1 0 1-16,3-2-1 0,1-3-5 0,1 4 3 15,0-8-4-15,2 8 7 0,1 5 6 16,2-8-1-16,0 8-2 0,0-7-5 15,0 1-6-15,2 1-1 16,2 2 3-16,-2 6-3 0,2-2-4 0,0 3 1 16,6 2-2-16,6 0 4 0,6 2 7 15,1 6 2-15,0 5 2 0,2 1 0 16,-3 6 2-16,-1-2-3 0,-1 3 2 16,-2-1-3-16,-1-2-1 0,-2-1 3 15,-3-2 1-15,-3-5-3 0,0 1-1 0,-3-5 1 16,-2-3 0-16,-1 2 1 0,-3-5 2 15,0 0 3-15,0 0 2 0,0 0 5 16,0 0-2-16,1 0-6 16,5 0-7-16,2-5-16 0,0-5-13 0,4-5-8 15,-4-1-22-15,-2 4-39 0,-1 0-58 16</inkml:trace>
  <inkml:trace contextRef="#ctx0" brushRef="#br0" timeOffset="141148.8313">21008 5839 331 0,'0'0'43'0,"0"0"-6"16,0 0-9-16,0 0-12 0,0 0-8 16,0 0-4-16,0 0-6 0,0 0-1 15,0 0-7-15,-9-14 1 0,9 14 3 16,0-1 2-16,0-1 5 0,5 1-1 0,5 0-2 16,3-1-1-16,-1 1-3 15,8-1 5-15,-1 0 3 0,7-1 1 16,-3 2-1-16,1-4-6 0,-3 1-6 15,-4 4-2-15,2-2-10 0,-8 1-6 0,1 1 3 16,1 0-10-16,-3 0-24 0,0 0-34 16,-4 0-48-16</inkml:trace>
  <inkml:trace contextRef="#ctx0" brushRef="#br0" timeOffset="141414.7325">21027 6014 406 0,'0'0'61'0,"0"0"-11"16,0 0-15-16,0 0-13 0,0 0-8 16,0 0-10-16,0 0-4 0,0 0-3 15,0 0-4-15,-11 7 1 0,11-7-1 0,0 0 3 16,1 2 0-16,13-2 1 0,4 0 4 15,8 0-4-15,0-3 1 0,0 0-6 16,0-2-5-16,-2 2-7 0,1 0-17 16,0 1-33-16,-5 2-51 0,0 0-53 15</inkml:trace>
  <inkml:trace contextRef="#ctx0" brushRef="#br0" timeOffset="146652.0707">22638 5705 72 0,'0'0'29'0,"0"0"-2"16,0 0-10-16,0 0 0 15,0 0 7-15,0 0 4 0,0 0 2 16,0 0-7-16,0 0-8 0,0 0-8 0,14-48-1 16,-11 32 0-16,-1-2 2 0,0-5-7 15,0 2-1-15,-2 1 0 0,1 1-1 16,-1-1 8-16,0-1-1 0,0 0-1 16,0-7 5-16,-1 10 4 0,-1-1 0 15,0-1 1-15,2 6-5 0,-2-7 3 0,1 1 0 16,1 7 3-16,0-7-2 0,0 8-4 15,0 0-4-15,0-1-1 16,0 8-2-16,0 0 0 0,0-1 1 0,0 1-1 16,0-1 1-16,0 1 1 0,0 5-1 15,0-1-2-15,0 1-2 0,0 0 0 16,0-1 0-16,0 1-3 0,0-2-1 16,0 2-2-16,0-1 1 0,0 1 1 15,0 0 3-15,0 0 0 0,0 0 1 16,0 1-1-16,-6 10 1 0,3-2 0 0,-1 6 1 15,-1 0-1-15,2-3 1 0,1 7-1 16,-1 0 1-16,1 1-1 0,1 4 0 16,-1 0 0-16,2-1-1 0,0 0 0 15,0 1-1-15,0-4-1 0,2 1-1 16,2 0 0-16,0-1 1 0,1 0-2 0,-2-6 2 16,1 0 1-16,3 1-1 15,-2-7-1-15,0 7-5 0,0-8 0 16,1-2 0-16,5 4 3 0,-4-5 6 15,5 3 1-15,-3-5 1 0,4-1-5 0,4-1-6 16,0 0-12-16,6 0-17 0,-5-3-30 16,2-4-45-16,-3-1-43 0</inkml:trace>
  <inkml:trace contextRef="#ctx0" brushRef="#br0" timeOffset="147432.1255">22221 5989 252 0,'0'0'34'0,"0"0"-5"0,0 0-6 0,0 0-8 15,0 0-4-15,0 0-4 0,0 0-2 16,0 0 0-16,0 0 1 0,-13-4-1 15,13 4 2-15,2-1-1 16,12 1 0-16,5-2-2 0,9 1 4 0,-1-1 2 16,5 0 2-16,3-1 2 0,6-1 0 15,4-2 1-15,4-1-1 0,4 2-3 16,2-3-2-16,-1 0-3 0,-2 1-2 16,-4-1 1-16,1 1-1 0,-2-1 1 15,3 1 0-15,0-1-5 0,2-1-1 0,1 1 1 16,2 1-4-16,-1-5 5 0,0 4-3 15,1-3 2-15,-1 0 0 0,-5 3-1 16,-3-2 1-16,-4 3-2 16,-4 0 0-16,-6 2-2 0,-5 2-4 0,-7-1-7 15,-2 3-7-15,-7 1-9 0,-5 0-38 16,4 0-35-16,-3 0-42 0</inkml:trace>
  <inkml:trace contextRef="#ctx0" brushRef="#br0" timeOffset="151868.0544">22527 6404 147 0,'0'0'49'0,"0"0"-6"0,0 0-4 16,0 0 4-16,0 0 6 0,0 0-4 0,0 0 0 15,0 0-15-15,50-77-8 0,-48 72-5 16,-1 0-1-16,1 3-3 0,-2 2-4 16,0-2-6-16,0 2-4 0,0 0-5 15,0 0 0-15,0 0 0 0,0 0 3 16,-6 12 3-16,-6 9 2 0,-2 6-1 0,1 4 1 16,0-1-4-16,4 1-3 15,0-5 4-15,5 1-4 0,1-9 7 16,0-6-3-16,3 0 2 0,0-6 0 15,0 0-1-15,0 2-1 0,0-8 0 0,0 0 1 16,0 0 0-16,0 1 2 0,0 1 0 16,0 0 3-16,0-1 0 0,0 1 1 15,0-2-2-15,0 0 1 0,6-8-3 16,1-11-2-16,2-4-3 0,0-6 4 16,2-2-6-16,-1 1 4 0,3-1 1 0,-1 3-1 15,-2 2 2-15,0 2 2 16,-3 2-2-16,-1 5 0 0,-3 9 1 15,-2 4 0-15,-1 4 0 0,0-3-2 16,0 3-3-16,2-1-4 0,-2 1 3 0,1 0-2 16,1 0 4-16,2 15 3 0,2 6-1 15,0 9 3-15,-4 1-3 0,3-2 1 16,-2 0-1-16,1-3-1 0,1-3 5 16,2-2-6-16,-3-8 5 0,2-1-3 15,-2-4-1-15,-1-5 1 0,3 2-6 0,-1-2-6 16,0-2-13-16,-1 2-30 0,-1-3-45 15,4-1-68-15</inkml:trace>
  <inkml:trace contextRef="#ctx0" brushRef="#br0" timeOffset="152098.7077">22485 6339 333 0,'0'0'30'0,"0"0"-10"0,0 0-9 0,0 0-1 16,39-92-4-16,-18 76-10 0,2 1 1 0,2 2-6 16,-2 5-4-16,2 3-4 15,-2 5-17-15,0 0-25 0,-7 1-31 16,4 7-46-16</inkml:trace>
  <inkml:trace contextRef="#ctx0" brushRef="#br0" timeOffset="152796.443">23222 6400 240 0,'0'0'53'0,"0"0"-23"16,0 0-13-16,0 0-8 0,0 0-1 16,0 0 0-16,0 0 0 0,0 0-1 15,0 0-1-15,0 0-1 0,-58-46 1 0,48 44 1 16,6 0 2-16,-1 2 0 0,-2-1 0 15,3-1 0-15,-2 1-2 0,2 0-3 16,4 1 0-16,-6-2-6 16,-1 2-3-16,1 0-4 0,-4 0-3 0,1 0 1 15,-4 4 5-15,-3 8 4 0,0 0 2 16,3 3 2-16,-3-1-2 0,2 3 0 16,1 0 0-16,1-1 1 0,4 2 1 15,-1-6-2-15,5 1 3 0,1-3-3 16,1-6-1-16,2 7 1 0,0-7-1 0,0 1-2 15,0 1 2-15,2-5-2 0,2 3 4 16,6-3 1-16,0 2 0 0,4-3 0 16,4 0-3-16,-1-2 0 0,5-4-3 15,-2-3 2-15,0-1 2 0,-2-2 0 16,1-2 0-16,-2 2 2 0,-1-2 2 0,-6 5-1 16,2-2 3-16,-5-1 0 0,0-2-1 15,-1 1 2-15,-1-3 4 16,-3 5 1-16,-2-3 4 0,0-9-4 15,0 1-2-15,0-7-6 0,0 0-2 0,-1 0 1 16,-2 0-1-16,0 10 3 0,2-1 7 16,-1 6 2-16,1 1 2 0,-1 2-3 15,1-1-7-15,-1 1-5 0,2 5 1 16,0-1 1-16,0 7 1 0,-1-1-4 16,1 1-4-16,0 0 1 0,0 0-1 0,1 8 4 15,5 10 1-15,0 9 0 0,-2 8-2 16,0 5 0-16,-1 2-1 15,-1 2 1-15,-1 1 1 0,2 1 0 16,0-1 2-16,0-5-4 0,1 0 2 0,1-4-6 16,-1-5-4-16,0-10-3 0,1-5-17 15,1-2-22-15,-4-5-55 0,3-1-79 16</inkml:trace>
  <inkml:trace contextRef="#ctx0" brushRef="#br0" timeOffset="153333.906">24204 5867 375 0,'0'0'55'15,"0"0"-3"-15,0 0-18 0,0 0-10 16,0 0-8-16,0 0-14 0,0 0-2 0,0 0-2 16,0 0-4-16,0 0 3 0,32-52 0 15,-11 44-1-15,0 1-7 0,3 2-1 16,-1 1-4-16,2-1-15 0,-3 0 2 16,-5 4-18-16,-1-2-19 0,3 3-20 15,-5 0-38-15</inkml:trace>
  <inkml:trace contextRef="#ctx0" brushRef="#br0" timeOffset="153532.0904">24184 5997 455 0,'0'0'47'16,"0"0"-1"-16,0 0-13 0,0 0-11 0,0 0-10 15,0 0-10-15,84-35-3 0,-60 27-3 16,3 1-4-16,1 1-5 0,0 1-8 16,-1 3-31-16,-1 2-67 0,-7 0-101 15</inkml:trace>
  <inkml:trace contextRef="#ctx0" brushRef="#br0" timeOffset="154349.0655">25488 5425 182 0,'0'0'51'0,"0"0"-6"0,0 0-11 15,0 0-8-15,0 0-1 0,0 0-1 16,0 0 2-16,0 0-1 0,0 0-6 0,-7 6-6 16,7-8-6-16,0-7 0 15,5-1 7-15,1-4 0 0,0-1 2 16,-3 4-2-16,2-4 0 0,-3 5 0 15,0-3-3-15,1-5-6 0,-2 6-2 0,-1-9-4 16,0-2-2-16,0-1-2 0,0-7-1 16,-1 4 5-16,-1 7-1 0,-1 0 3 15,3 8-3-15,-2 0 3 0,0 2 0 16,1 3-2-16,1 3 1 0,0 4-4 16,-5-4 0-16,2 3 2 0,-4 0 0 0,-6 1 1 15,1 2 0-15,-3 11 0 0,3 1 0 16,3 6 0-16,2-1 2 15,4 4-3-15,2 3 4 0,1-1-4 16,0 1 1-16,3-1-3 0,5-3 1 0,1-1 2 16,1 1 0-16,3-4 3 0,0 0-1 15,3-2 1-15,0-3 0 0,3-1-2 16,-2-1-4-16,2-4 1 0,2 0-1 16,0-4 0-16,1-1-2 0,2-2-14 15,-8 0-16-15,4 0-32 0,-1 0-43 0,-1 0-51 16</inkml:trace>
  <inkml:trace contextRef="#ctx0" brushRef="#br0" timeOffset="154731.5215">25140 5757 314 0,'0'0'45'16,"0"0"-8"-16,0 0-13 0,0 0-7 15,0 0-8-15,0 0 0 0,0 0-2 0,0 0 1 16,0 0-3-16,102-50-1 0,-69 46 1 16,4-1 2-16,5-1 0 0,5-2-2 15,4-3-2-15,5-1 0 0,2 0-1 16,1 1-4-16,1-2-1 0,0 1-1 16,3 1-1-16,-1 2-2 0,-1 2-5 0,-4 2-6 15,-3 2-6-15,-8 3-13 0,-7 0-26 16,-5 3-27-16,-8 7-63 15</inkml:trace>
  <inkml:trace contextRef="#ctx0" brushRef="#br0" timeOffset="155390.4475">25044 6134 313 0,'0'0'59'0,"0"0"-9"0,0 0-12 0,0 0-15 16,0 0-11-16,0 0-2 0,0 0-1 15,0 0-1-15,0 0-1 16,0 0-3-16,23-43 0 0,-18 37-2 15,3-3 0-15,-1 3-1 0,5-3-1 0,0 1-1 16,2 2-2-16,-1 0 0 0,3 1-4 16,0 3-1-16,3 0 1 0,5 2 0 15,-2 0 2-15,0 2-1 0,-4 7-1 16,-1 4-3-16,-6 5 1 0,-7 7 5 16,-4 5 1-16,-1 5 6 0,-13 4-6 0,-6 3-1 15,-4-2 2-15,-5 0-2 0,-1-5 5 16,1-6 3-16,3-5-2 15,4-8 2-15,8-4 2 0,5-7 3 16,6-2 3-16,3-3 0 0,-6 0-3 0,2 0-4 16,-2-6-4-16,2-8-3 0,4 0-3 15,1-6-3-15,11 2 1 0,5 1 1 16,3 3 3-16,-1 2-2 0,3 3-4 16,-1 1-1-16,1 4-3 0,1 2 2 15,3 2 2-15,-1 0-7 0,-2 2-1 0,0 3-9 16,-3 4-7-16,0-1-11 0,-2 2-8 15,-6-5 1-15,1 4 10 16,-3-3 8-16,-3-3-16 0,0 2-18 16</inkml:trace>
  <inkml:trace contextRef="#ctx0" brushRef="#br0" timeOffset="155857.0975">25508 6164 308 0,'0'0'91'0,"0"0"-22"0,0 0-18 16,0 0-16-16,0 0-11 0,0 0-7 16,0 0-8-16,0 0-7 0,0 0-7 15,0 0-4-15,2-21 0 0,-2 21 2 16,0 10 3-16,-2 10 4 0,-3 6 1 16,0 4 0-16,-1 1-1 0,0-1 1 0,0-2-3 15,1 0 1-15,1-9-1 16,2-7-1-16,-1-1-1 0,3-8 2 15,-1 2 0-15,1 1 2 0,0-6 2 0,-2 0 1 16,2 0 1-16,0 0-4 0,0 0-1 16,2-9-1-16,5-6 2 0,3-7 0 15,2-3 3-15,-2 0-3 0,3-3 2 16,-3-1-1-16,2 0 2 0,-2 4 1 16,-2 3 1-16,-3 5 1 0,1 4 0 0,-3 5-1 15,1-1 1-15,1 0-1 0,-3 5-2 16,1 0-1-16,-3 4-2 15,0-1-3-15,0 1-2 0,1 0-1 16,-1-2 1-16,2 2 2 0,2 0-2 0,2 10 2 16,1 5 3-16,3 6 0 0,-4 2 1 15,1 1 1-15,-1-1-2 0,1-2 2 16,-1-6-3-16,0-3-1 0,-2-3-3 16,1-3-1-16,1 2-9 0,-4-5-11 15,1 1-24-15,-2 0-33 0,2-1-31 0,0 0-33 16</inkml:trace>
  <inkml:trace contextRef="#ctx0" brushRef="#br0" timeOffset="156082.7253">25459 6140 406 0,'0'0'47'0,"0"0"-9"0,0 0-5 16,0 0-21-16,0 0-9 0,0 0-5 15,91-81-3-15,-69 72 1 0,3 2-7 16,1 2-5-16,0 1-15 0,-1 1-42 0,0-1-49 16,-6 4-98-16</inkml:trace>
  <inkml:trace contextRef="#ctx0" brushRef="#br0" timeOffset="156526.1509">25887 6170 590 0,'0'0'19'0,"0"0"1"0,0 0-4 16,0 0-8-16,0 0-8 0,0 0-5 0,0 0-1 16,0 0 1-16,0 0 3 0,15 1 0 15,8-1-3-15,6 0-1 0,-2 4-1 16,-2 2-1-16,-3 1 0 0,-2 5 3 16,-4 3-2-16,-2 3 1 0,-4 1 3 15,-2 4 1-15,-4 1 1 0,-2 0 0 0,-2 0 0 16,0 0 1-16,0-9 1 0,-5-1-2 15,2-4 3-15,2-5-1 0,-1-2 1 16,2-3 2-16,-1 0 3 16,1 0 1-16,-2 3-1 0,1-3 2 0,-1 1-4 15,-2-1-2-15,-3-6 0 0,-3-6 0 16,2-6-2-16,4-3 3 0,1-4-4 16,3-4 0-16,0-3-3 0,3 0 1 15,3 3-5-15,1 4 2 0,3 3-2 16,-4 9-2-16,1 2 0 0,2 2-2 0,2 0 2 15,4 0-6-15,-1 0-10 0,-2 3-5 16,2 1-18-16,-1-1-29 0,5 1-23 16,-1 1-52-16</inkml:trace>
  <inkml:trace contextRef="#ctx0" brushRef="#br0" timeOffset="156733.7047">26344 6179 528 0,'0'0'0'0,"0"0"-6"0,0 0-33 16,0 0-65-16,0 0-88 15</inkml:trace>
  <inkml:trace contextRef="#ctx0" brushRef="#br0" timeOffset="163470.0656">13056 9787 7 0,'0'0'6'15,"0"0"1"-15,84-18-1 0,-54 9-2 16,2 0 2-16,1-3-1 0,1 1-3 16,-1-1 0-16,-1 0 0 0,-3 1 1 15,0 1 0-15,-3 2-2 0,-3 4 0 0,-4-1-3 16,-1 3 3-16,-2 1-1 0,2 1 2 15,-1 0 2-15,-1 0-2 0,0 1-1 16,-5 2-1-16,4 2-1 16,-6-1 0-16,1 1 1 0,-2 0-1 0,-5-2 0 15,2 0-2-15,-2-2 1 0,1 2-1 16,-1-1-3-16,1 1 0 0,-4-3 1 16,0 0-3-16,0 0 2 0,1 1 0 15,1-1 1-15,-1 2 0 0,1-2 1 16</inkml:trace>
  <inkml:trace contextRef="#ctx0" brushRef="#br0" timeOffset="164071.3477">12394 9886 85 0,'0'0'25'0,"0"0"6"15,0 0 5-15,0 0 2 0,0 0 2 16,0 0-7-16,0 0-6 0,0 0-6 16,0 0-1-16,3-33-5 0,2 27-3 15,3 1 2-15,-5 3-1 0,4-1-2 0,-1 3-1 16,-1-1-2-16,7 1-2 0,4 0-1 15,3 0 0-15,8 0 2 0,2 3-2 16,0 1 0-16,4 3 2 0,4-1 2 16,0 0-2-16,2 0 3 0,-1-1-4 15,1-4-1-15,0-1-1 0,4 0-4 16,4-3 4-16,3-5-5 0,2 0 1 16,3-5 0-16,0 2 0 0,-3 1-3 15,3-1 2-15,-7 4 0 0,-1 0-1 16,-3 3-1-16,-4 1-1 0,-5 0 0 0,-5 3 1 15,-2 0 3-15,-9 0-2 0,-8 0-6 16,-1 0-1-16,-4 0-3 0,-1 0-3 16,-1 0-3-16,-4 0-1 0,0 0-4 15,0 0-1-15,3 0 3 0,-3 0 1 16,1 0-11-16,-1 1-16 0,-5 4-13 0,-7-1-13 16,-7 1-2-16</inkml:trace>
  <inkml:trace contextRef="#ctx0" brushRef="#br0" timeOffset="164424.8043">12517 9939 132 0,'0'0'29'16,"0"0"-10"-16,0 0-7 0,0 0-3 15,0 0 2-15,0 0 4 0,0 0-1 16,0 0-2-16,0 0-7 0,84-2-2 16,-51 1 1-16,5-3-1 0,0 1 0 15,2-2 0-15,2-1-3 0,4 0 4 0,2-1-2 16,2-3 0-16,2 0 1 0,-1-1-3 15,4-3 1-15,-3 1-5 0,0 1 1 16,-4 0-2-16,-2 4-1 0,-3 0-2 16,-2 4-6-16,-2 1-5 0,-5 3-5 15,-12-2-11-15,1 2-14 0,-7 0-53 16</inkml:trace>
  <inkml:trace contextRef="#ctx0" brushRef="#br0" timeOffset="165408.2426">3985 10885 75 0,'0'0'11'0,"0"0"-5"0,0 0-3 16,0 0 1-16,0 0 0 0,0 0 0 0,0 0 1 15,0 0 0-15,0 0-3 0,74-62 2 16,-57 62-2-16,5 0-1 0,-2 3-1 15,-1 4 2-15,0-1-1 16,2 2 2-16,0-2-3 0,3 2 1 0,4-1 1 16,-1-1 0-16,5 1-1 0,0 1 2 15,1 0-2-15,0 1 1 0,2-1-1 16,-2 1-1-16,2-2-1 0,-3 1-4 16,4-2 3-16,-3 0 2 0,-1-2 1 15,0-2 4-15,-2-2-3 0,-1 0 1 0,1-3-2 16,-1-3 0-16,-1-3 1 0,-2 0 1 15,0-1-2-15,0-1-1 0,-3 2 0 16,-8 1-4-16,-1 2-3 16,-5 2-6-16,-5 3-6 0,-1 0-12 0,0 1-13 15</inkml:trace>
  <inkml:trace contextRef="#ctx0" brushRef="#br0" timeOffset="165864.792">4550 10786 69 0,'0'0'18'0,"0"0"-4"0,0 0-2 15,0 0 1-15,0 0-1 0,0 0-2 16,0 0-2-16,0 0-1 0,0 0-2 0,0 0 0 16,6-23-3-16,-4 18 0 0,2 0 1 15,-1 2-1-15,7-1-1 0,-3 0 2 16,2 1-1-16,3 1 0 0,-1 1 1 16,-1 0-2-16,3 1-1 0,3 0 0 15,-7 0-2-15,8 0-3 0,2 0-3 0,-9 1-3 16,10-1-9-16,2 0-6 0,4 0-30 15</inkml:trace>
  <inkml:trace contextRef="#ctx0" brushRef="#br0" timeOffset="167056.5724">27210 5748 224 0,'0'0'50'0,"0"0"-4"15,0 0-8-15,0 0-5 0,0 0-9 0,0 0-2 16,0 0-4-16,-26-32 0 16,26 31-2-16,0 1-2 0,0-2-7 15,-1 2-6-15,1-2-2 0,-2 2-2 16,2-1-1-16,0 1 4 0,0-3 0 0,6-1 2 15,7-2-2-15,9 0-1 0,1-1 1 16,0 3-2-16,2-1 0 0,-6 2-3 16,-2 2-3-16,-3 0-6 0,-2-1-7 15,2 2-15-15,-8 0-20 0,3 0-23 16,-5 0-16-16,-1 3-40 0</inkml:trace>
  <inkml:trace contextRef="#ctx0" brushRef="#br0" timeOffset="167285.4765">27067 5914 278 0,'0'0'70'0,"0"0"-12"0,0 0-15 15,0 0-12-15,0 0-7 0,0 0-9 16,0 0-5-16,0 0-4 0,84-14-4 15,-68 11-1-15,4-2-3 16,1 1-2-16,9-2-2 0,0 3-8 0,2-2-15 16,1-1-48-16,-1 1-41 0,-4-1-88 15</inkml:trace>
  <inkml:trace contextRef="#ctx0" brushRef="#br0" timeOffset="168283.8337">28071 5326 207 0,'0'0'58'0,"0"0"-10"16,0 0-8-16,0 0-6 0,0 0-4 16,0 0-5-16,0 0-5 0,0 0-7 15,0 0-7-15,7-41-1 0,-6 37-2 0,1-1-2 16,-1 0-1-16,2 1 0 16,5-4-1-16,3-2 0 0,1 2 0 15,4-1-2-15,1 3 1 0,-4 1-1 16,3 2 1-16,0 1 1 0,-5 2-2 0,7-2 0 15,-1 2-2-15,-7 0-1 0,6 3-1 16,-4 4 2-16,-5 5 1 0,3-1 3 16,-7 5 4-16,-3 3-2 0,-3 4 1 15,-10 6-1-15,-3 0 0 0,-6-1 0 16,-1 1-1-16,1 0-1 0,-2-1 1 0,2-1 0 16,1-4 1-16,2-2 3 15,1-4-2-15,2-3 3 0,5-2 0 16,5-6-2-16,3-4 3 0,3-2-1 15,0 0 0-15,0 0-1 0,0 0-2 0,0 0-1 16,0-2-1-16,0-4 0 0,0-6 2 16,3 3-2-16,3-1 0 0,4-2 0 15,0 2 0-15,6-3 0 0,-1 3 0 16,-5 4-2-16,4-1 2 0,-1 3 2 16,-2 1-2-16,7 0 0 0,-1 0 0 0,-5 3 0 15,7-1-2-15,-3 1 1 0,-3 0-3 16,3 0-2-16,-1 1 0 15,-1 5-4-15,1 1-1 0,-4 0-4 16,-1 1-9-16,-2 3-10 0,-3-3-18 0,0 4-10 16,0-3-11-16,-1 1-15 0,1 0-19 15</inkml:trace>
  <inkml:trace contextRef="#ctx0" brushRef="#br0" timeOffset="169344.1992">28979 5095 79 0,'0'0'28'15,"0"0"3"-15,0 0 8 0,0 0 2 0,0 0-2 16,0 0-3-16,0 0-6 0,0 0-4 16,0 0-3-16,0 0-3 0,13-25-1 15,-13 23-6-15,0 1-4 0,0-2-4 16,0 3-3-16,0 0-1 0,0 0-1 16,0 0-1-16,-4 0 0 0,-5 0 1 0,-3 10 2 15,-4 5 2-15,3 3 1 0,-1 4 4 16,1 3-3-16,-1 3 0 15,2 1-2-15,2 1-1 0,-2 3 1 16,2 1 0-16,0-1-1 0,0 2-2 0,4 2-1 16,0-2 1-16,3-1-1 0,2-1-3 15,1-3 2-15,0-1-4 0,4-3 3 16,5-1 2-16,5-2-5 0,1-1-8 16,5-3-8-16,2-4-12 0,4-1-12 15,1-5-27-15,5 0-32 0,0-4-59 0</inkml:trace>
  <inkml:trace contextRef="#ctx0" brushRef="#br0" timeOffset="173988.6712">29388 5364 55 0,'0'0'26'0,"0"0"3"15,0 0 5-15,0 0-2 0,0 0-3 16,0 0-5-16,0 0-2 0,0 0-4 16,0 0 0-16,32-55-3 0,-29 52-5 15,-3 3-5-15,0-1-1 0,2-4-2 16,-1 1-1-16,3-1 1 0,-3 2-1 0,-1 3 0 16,0-2-1-16,0 2 0 0,3-4 2 15,0 0-4-15,-1-1 2 16,1 2 2-16,0 0-2 0,0 0 0 15,-1 0 0-15,1 1 0 0,-3 2 0 0,6-1 0 16,-2-1 3-16,1 0-2 0,3 1 1 16,-2 1 2-16,7 0-2 0,-3 0 1 15,1 0-2-15,1 0-1 0,-3 3 0 16,3 5 2-16,-5-4-2 0,2 7 1 16,-5-4 1-16,-4 6-1 0,0 5 0 0,-2 1 2 15,-8 8 1-15,-7 0 2 0,-2 0 2 16,-3-1-3-16,-1 1-3 0,2-5 0 15,5-4-1-15,3-4 2 16,7-7-1-16,3-2-1 0,3-5 0 0,0 0-1 16,0 0 1-16,0 2 3 0,-1-1-1 15,-1 0 5-15,1 1 2 0,1-2 2 16,-2 1 1-16,2-1 0 0,-1 2-2 16,1-2 0-16,-2 0-1 0,2 2-2 15,0-2-2-15,0 0-5 0,0 1-1 0,0-1 0 16,0 0 0-16,3 0 2 0,11 0 1 15,4-3 1-15,7-2-1 0,-9 3-2 16,2-2 0-16,0 2-1 16,-2-1 0-16,2 2 1 0,-3-2-1 0,-5 2 0 15,2-1 0-15,-2 0-1 0,-6 2-1 16,3 0 1-16,-7 0 0 0,0-3 0 16,0 3-5-16,2 0-2 0,-1 0-9 15,0 0-11-15,1 0-8 0,-2 0-9 16,1 0-13-16,-1 0-8 0,0 3-7 0,-4 5-15 15</inkml:trace>
  <inkml:trace contextRef="#ctx0" brushRef="#br0" timeOffset="174588.6104">29861 5041 123 0,'0'0'33'0,"0"0"-3"0,0 0-4 15,0 0-4-15,0 0-4 0,0 0-2 0,0 0 0 16,0 0-6-16,0 0-1 0,-9-17 2 15,8 17 1-15,1 0 3 0,0 0 3 16,0 0-2-16,0 0-1 16,0 3-1-16,4 5-3 0,9 2-2 0,0-1-2 15,6 5-1-15,-3-2-2 0,1 2-3 16,-2 1 2-16,1 3-2 0,-2 4 2 16,-1 2 4-16,-3 3-3 0,-2 5 3 15,-1 2-5-15,-6 3-1 0,-1 5 1 16,-1 1-1-16,-11 3 2 0,-4 2-2 0,-4-1-1 15,-3-1-1-15,-2-3 0 0,1-6-1 16,1-6 2-16,2-6 0 0,8-8-1 16,3-3 0-16,3-6 0 0,4-5 1 15,0 1 1-15,3-4 0 0,-1 0 0 16,1 0 2-16,0 0-4 0,-2 2-4 0,2-2-7 16,-1 0-14-16,1 0-19 0,0-5-37 15,0-6-47-15</inkml:trace>
  <inkml:trace contextRef="#ctx0" brushRef="#br0" timeOffset="183004.4098">28273 6058 18 0,'0'0'12'16,"0"0"-3"-16,0 0-1 0,0 0-2 15,0 0 0-15,0 0 1 0,0 0-1 16,0 0 0-16,0 0 1 0,0 0 5 16,-4-12 3-16,4 12 5 0,0 0-4 0,0 0-2 15,3 0-2-15,7 0 3 16,0 1 9-16,5 4 0 0,-1-3-1 15,-4 2-4-15,9-1-7 0,-2 0-2 16,3-1-1-16,8-1 1 0,1-1-3 0,5 0-4 16,6 0 0-16,5-5-1 0,7 1 0 15,2-1-1-15,6 1 1 0,-1 1-1 16,2 0-8-16,1 1 1 0,-1 0 1 16,1 1 1-16,1-1 9 0,3 0 1 15,0-1-5-15,-1-2 3 0,-1-1-3 0,-2 2-4 16,-1-3 3-16,-3 1 0 0,-4 0-2 15,0 1 6-15,-6 2-3 0,-2 0-1 16,-4 1 1-16,-3 0-2 16,-2 2 0-16,-2 0-7 0,-2 0 3 0,1 0 3 15,-2 0 2-15,-2-1 7 0,0 1-1 16,1-2-4-16,-2 0 0 0,-4-1-1 16,0 1 2-16,-2 0-1 0,-1-3 0 15,-6 4-1-15,0-4 1 0,-6 3-2 16,-4 1 0-16,1-1 1 0,-7 2-4 0,0-1-5 15,0 1-16-15,1 0-28 0,1 0-50 16</inkml:trace>
  <inkml:trace contextRef="#ctx0" brushRef="#br0" timeOffset="185268.0963">28729 6572 168 0,'0'0'54'0,"0"0"-4"15,0 0-2-15,0 0-10 0,0 0-5 16,0 0-1-16,0 0-4 0,0 0-6 16,0 0-5-16,-6-22-6 0,4 22-7 15,2 0-4-15,0 0-5 0,-1-2-8 16,1 2-1-16,-4 0 3 0,-3 6 8 16,-4 10 4-16,-4 4 4 0,-2 5-2 15,0 0-3-15,1 3 0 0,0-1-1 16,5-1 0-16,-2-2 2 0,4-2-2 0,3-5 3 15,2-1-1-15,1-5 0 0,2-7-1 16,-1 2 1-16,2-6 1 0,-1 0 3 16,1 0 4-16,0 2 5 0,0-1 1 15,0-1-2-15,0 0-2 0,3-12-3 16,7-6-1-16,3-9-1 0,1-2 0 0,1-3-4 16,1 0 0-16,-3 0 1 15,0 2 2-15,-3-1-3 0,-3 4-2 16,-1 1 2-16,-1 8-5 0,-3 6 4 15,-1 2 0-15,-1 5 2 0,0-1-1 0,2 1-2 16,-2 5-6-16,0-1 1 0,0 1-1 16,1 0 1-16,1 10 8 0,1 7-6 15,1 8 3-15,-1 2-1 0,1 1-2 16,2 1 3-16,-2 0-3 0,-1 0 1 16,2-4-1-16,-1 2 0 0,2-3 1 0,-2-3 1 15,2-6 1-15,-2 0-2 0,-1-5-2 16,-2-6 1-16,1 2-2 0,-2-6 3 15,0 0 0-15,0 0-5 16,0 0-24-16,1 2-54 0,-1-2-69 0,0-3-61 16</inkml:trace>
  <inkml:trace contextRef="#ctx0" brushRef="#br0" timeOffset="185510.378">28548 6542 330 0,'0'0'54'0,"0"0"-21"0,0 0-9 16,0 0-16-16,0 0-5 0,0 0-4 15,0 0-1-15,0 0 1 0,79-56-5 16,-48 51-9-16,-2 2-4 0,4 0-2 0,0 0-7 15,0-1 6-15,2 4-23 0,0-2-33 16,-2 2-63-16</inkml:trace>
  <inkml:trace contextRef="#ctx0" brushRef="#br0" timeOffset="186216.715">29508 6439 220 0,'0'0'71'0,"0"0"-10"0,0 0-11 16,0 0-11-16,0 0-3 0,0 0-8 15,0 0-7-15,0 0-6 0,0 0-4 16,0 0-5-16,0-22-2 0,0 22-3 0,0-1-2 16,0 1-3-16,-1-1-2 15,1 1-4-15,0 0-3 0,-2 0 4 16,-4 0 3-16,-4 10 5 0,-7 11 4 15,-5 6 4-15,2 6-5 0,-2 0 2 0,4 1-4 16,2 0 0-16,3-1 1 0,3-1-1 16,2 2 0-16,5-2-1 0,2 0 0 15,1 0-1-15,0-3-5 0,6-2 2 16,3-1 2-16,3-4-3 0,3 0 1 16,4-4-9-16,0-1-6 0,4-4-17 0,4-1-35 15,1-4-37-15,2-2-78 16</inkml:trace>
  <inkml:trace contextRef="#ctx0" brushRef="#br0" timeOffset="186565.0001">29771 6550 357 0,'0'0'53'16,"0"0"-10"-16,0 0-12 0,0 0-5 16,0 0-19-16,0 0 0 0,0 0-6 15,0 0-4-15,0 0-3 0,-8-28 0 16,8 28 6-16,0 0-3 0,0 12 8 0,0 7-3 15,0 6-3-15,0 0 2 0,0 0 0 16,0 0-2-16,0-1-1 0,0 1-4 16,0-3 0-16,1 1-1 0,3-2 2 15,-2-4-3-15,-2 0-12 0,1-5-17 16,-1-6-36-16,2 6-30 0,-1-6-53 0</inkml:trace>
  <inkml:trace contextRef="#ctx0" brushRef="#br0" timeOffset="187024.2768">30004 6538 379 0,'0'0'44'0,"0"0"-4"0,0 0-14 16,0 0-8-16,0 0-8 0,0 0-7 16,0 0-6-16,0 0-5 0,0 0 0 15,0 0-1-15,-9-13 8 0,-6 28 0 16,-3 6 1-16,0 7-4 0,1-1-2 16,2 4 2-16,3-3-1 0,-1 1 3 15,4-3-4-15,4-6 2 0,0 0-4 0,5-6 3 16,0-2 0-16,0 3 3 0,3-6 2 15,6 2-3-15,-2-7 1 0,6-3 0 16,7-1-1-16,1 0 3 0,6-9 0 16,-1-3 0-16,-3-1 3 0,-1-3-1 15,-2 0 2-15,-3-1-1 0,-3 0 3 16,-3-1 0-16,-1 2 4 0,-3-3 3 16,-2 6-3-16,-2-4-1 0,-2-1 2 15,-1 5 3-15,0-6 9 0,0 1-1 16,-6 1-6-16,-2-5-3 0,-2 6-13 0,2 4-2 15,-2 1 0-15,4 7-5 0,-5 0-5 16,-5 4-12-16,-3 0-28 0,-4 7-61 16,1 5-107-16</inkml:trace>
  <inkml:trace contextRef="#ctx0" brushRef="#br0" timeOffset="187445.2322">30178 6288 163 0,'0'0'51'0,"0"0"-6"16,0 0-5-16,0 0-3 0,0 0-1 15,0 0-2-15,0 0-3 0,0 0-6 16,0 0-4-16,0 0-3 0,-8-5-6 16,10 5-3-16,7 0-6 0,2 7-2 15,5 5-1-15,-1 4 2 0,0 5 2 0,0 3 4 16,2 3 0-16,-1 5 1 0,2 5 2 15,-5 2-5-15,1 5 0 0,-5 2-3 16,-3 4-1-16,-5 4-1 0,-1 4-4 16,0-1 1-16,-6 1-1 0,-3-3 0 15,-2-5-2-15,-2-5-4 0,-2-4-8 16,0-4-10-16,-6-3-52 0,1-2-93 16,-8-5-89-16</inkml:trace>
  <inkml:trace contextRef="#ctx0" brushRef="#br0" timeOffset="189005.9317">30694 5699 280 0,'0'0'51'0,"0"0"-10"16,0 0-11-16,0 0-13 0,0 0-6 16,0 0-3-16,0 0 0 0,0 0 1 15,0 0 1-15,0 0 3 0,12-10 1 16,5 2-1-16,6-2-3 0,2-1-3 16,-1-1-5-16,-1 2 0 0,-2-1 0 15,-1 2-5-15,-2 1-5 0,-4 3-4 16,-6 2-10-16,2 1-5 0,-4 2-10 0,1 0-17 15,4 4-16-15,-6 2-13 0,-3 7-36 16</inkml:trace>
  <inkml:trace contextRef="#ctx0" brushRef="#br0" timeOffset="189228.3889">30695 5844 279 0,'0'0'72'0,"0"0"-9"0,0 0-14 16,0 0-15-16,0 0-5 0,0 0-15 15,0 0-1-15,0 0-5 0,0 0-4 16,0 0-1-16,31 1-8 0,-8-5 1 16,2-1-5-16,1 1-2 0,1-1 0 0,3 0-14 15,4 1-16-15,-3-2-34 16,4 4-40-16,-4 2-46 0</inkml:trace>
  <inkml:trace contextRef="#ctx0" brushRef="#br0" timeOffset="222468.5305">31531 5699 195 0,'0'0'46'0,"0"0"-2"15,0 0-8-15,0 0-11 16,0 0-6-16,0 0-10 0,0 0-7 15,0 0-2-15,0 0-1 0,0 0-1 0,5-65-3 16,2 62 0-16,-3 3-3 0,6 0-1 16,-1 1 3-16,-2 6 1 0,1 1 3 15,-2-1-1-15,0 0-1 0,-4-3-1 16,2 3 0-16,-2-2 1 0,-1-1 1 16,2 1 4-16,-3-5 2 0,0 5 1 0,0-1 1 15,-3 4 1-15,-1-1 1 0,-4-2-1 16,1 0 2-16,2-4 1 0,2 0 0 15,-5-1 0-15,3 0 1 0,-1 0 0 16,-7 0 1-16,9 0 1 0,-1 0-2 16,-2-4-5-16,4 1 0 0,-1-1 2 15,1 2-2-15,3 2 1 0,-3-5-1 16,2 0-1-16,-1 1 0 0,1 1 1 16,1 3-2-16,-2-1-3 0,2 1-2 15,0-2-2-15,0 1 1 0,0 1 1 0,0-2 0 16,0 2 0-16,0-2 1 0,0 2 1 15,0 0-2-15,0 0 1 0,2 0-1 16,-1 0-2-16,1 0-1 0,3 0-2 16,1 0 2-16,-2 0 0 0,2 7 4 15,-4-3 3-15,-2 5 0 0,1 2-2 16,-1-1 2-16,0 1-4 0,-3-2 0 16,0 1-5-16,2-5-4 0,-4 5-7 15,4-7-21-15,-1 2-34 0,0-1-50 16</inkml:trace>
  <inkml:trace contextRef="#ctx0" brushRef="#br0" timeOffset="224676.0408">31848 5492 104 0,'0'0'28'0,"0"0"1"0,0 0 5 16,0 0 3-16,0 0-1 0,0 0 1 16,0 0 2-16,0 0 0 0,0 0-3 15,-6-58-4-15,6 58-5 0,-1-2-5 16,1 2-5-16,0-1-3 0,-2-1-3 0,2 1-1 15,0 0-1-15,-1-1-3 0,1 0 0 16,0 1-1-16,0 1-1 0,0-2 0 16,0 2-3-16,0-2-2 0,0 2-2 15,0 0 0-15,0 0 2 0,0 0 0 16,0 2 2-16,0 13 1 0,0 7-2 0,0 10 2 16,1-1-2-16,-1 3 2 0,0 1-4 15,2-2 2-15,-2-1-2 16,0-2 3-16,0-1-2 0,1-10 1 15,1 2-2-15,-2-8-2 0,1-1 0 0,-1 7 0 16,2-9 5-16,-1 7-5 0,-1-9 2 16,0-2-7-16,1 0-5 0,-1-6-2 15,0 0-5-15,0 0-26 0,0 1-48 16,2 1-66-16</inkml:trace>
  <inkml:trace contextRef="#ctx0" brushRef="#br0" timeOffset="225206.2596">32040 5578 346 0,'0'0'48'16,"0"0"-10"-16,0 0-5 0,0 0-14 0,0 0-8 16,0 0 1-16,0 0-2 0,0 0-2 15,0 0 0-15,0 0-3 0,-14-50-4 16,14 50-1-16,0-1-1 0,0-6-1 16,0 3-1-16,3-3 0 0,1-2-3 15,5 6 5-15,-1-2-8 0,3 3 9 16,6 2-4-16,-3 2-2 0,6 6-3 0,-3 5 3 15,-3 3-2-15,-4 4 4 0,-1 3 2 16,-5 3 3-16,-1 3-1 0,-3-1 2 16,0 1-2-16,-7 2 1 0,-2-3-1 15,-1 0 0-15,-3-1 3 0,0-3-4 16,-3-1 3-16,3-3-6 0,-3-3 7 0,5-5-4 16,0-3 4-16,4-3 1 15,4-3-1-15,0 0 1 0,3-3 5 16,0 0 0-16,0 0 1 0,0 0-5 15,0 0-7-15,0 0-6 0,0 0-4 0,2-11 9 16,6-2-3-16,6-4 7 0,1 5-8 16,1 0 3-16,3 3 0 0,-1 0 3 15,-4 2 1-15,0 3-3 0,-5 1-4 16,4 0-6-16,-1 1-6 0,2 1-16 16,-1 1-28-16,0 0-26 0,0 0-32 0</inkml:trace>
  <inkml:trace contextRef="#ctx0" brushRef="#br0" timeOffset="225652.5867">32351 5497 381 0,'0'0'49'0,"0"0"-9"0,0 0-7 15,0 0-13-15,0 0-8 0,0 0-6 16,0 0-3-16,0 0-3 0,0 0-3 16,0 0 0-16,-22-22 1 0,22 22-1 15,0 0 3-15,11 0-1 0,4 0 1 16,0 0-3-16,4 0-2 0,-2 0 0 0,-3 0-2 15,6 0 2-15,0 0 5 0,-9 0 0 16,9 0 2-16,-6 0 0 0,0 0 3 16,-2 0-10-16,-7 0 0 0,2 0-8 15,-4 0 3-15,0 0 6 0,2 6 6 16,-1 2 6-16,-4 5 0 0,0 9-1 0,0 1-8 16,-6 9 5-16,-1 0-8 15,-3 2 4-15,0-1-2 0,-1 2-2 16,-1 0 2-16,1-1 4 0,0 4-1 15,-1-5 2-15,4-1-6 0,-1-5-6 0,4-7-7 16,0-3-7-16,4-7-20 0,-1-5-34 16,-1 5-34-16,0-3-78 0</inkml:trace>
  <inkml:trace contextRef="#ctx0" brushRef="#br0" timeOffset="225865.648">32279 5809 405 0,'0'0'47'0,"0"0"-12"0,0 0-15 16,0 0-9-16,0 0-7 0,0 0-7 15,0 0-2-15,91-61-6 0,-69 55-9 0,1 0-13 16,2 0-23-16,0 1-39 0,3 0-47 15</inkml:trace>
  <inkml:trace contextRef="#ctx0" brushRef="#br0" timeOffset="226428.8428">32620 5636 348 0,'0'0'69'0,"0"0"-14"0,0 0-7 0,0 0-16 15,0 0-1-15,0 0-2 0,-12-87-6 16,11 81-9-16,1-5-5 0,0 6-3 0,0-2-6 16,0-3 5-16,0 5-7 15,1-5-1-15,8-3-1 0,2 4-2 16,7-1 0-16,1 2 1 0,1 3-2 15,-2 4-1-15,-2 0-2 0,2 1 2 0,-1 0 0 16,3 7 1-16,-5 3-2 0,-2 0-4 16,-4 4 2-16,-2 2 2 0,-5 4 4 15,-2 3 3-15,-9 3 2 0,-4-1 0 16,-3 3 1-16,0-1 0 0,-2-1 1 16,1-3-1-16,2-4 0 0,4-3 0 0,6-9-1 15,0 1 0-15,2-6 1 0,-1 2 0 16,3 0 1-16,1-4 2 15,-2 0 0-15,2 0 0 0,0 0-3 16,0 0-2-16,0 0-1 0,0 0 0 0,10-3 0 16,-1-2 2-16,6 0-1 0,-6 0 0 15,2 2-1-15,0 2 0 0,-1-1 0 16,1 2 0-16,-1 0 1 0,0 0-1 16,-2 2 0-16,4 5 0 0,-3-2 1 15,-1 4 0-15,-2-1 1 0,-4-6 2 0,-1 8-1 16,-1 3 2-16,-6 4-1 0,-7 3 1 15,-4 1-2-15,-3-4 4 0,-1-2-5 16,-3-1 1-16,1-3 0 0,-2 0 0 16,5-2-2-16,3-3 0 0,6-1-2 15,7-4-13-15,4-1-14 0,0 0-63 16,-4 0-85-16</inkml:trace>
  <inkml:trace contextRef="#ctx0" brushRef="#br0" timeOffset="226634.3284">32948 5897 291 0,'0'0'-63'16,"0"0"-147"-16</inkml:trace>
  <inkml:trace contextRef="#ctx0" brushRef="#br0" timeOffset="233251.9454">20083 7310 177 0,'0'0'35'0,"0"0"-6"0,0 0-3 16,0 0-4-16,0 0-4 0,0 0-9 15,0 0-2-15,0 0-3 0,0 0-1 16,-15-6-3-16,14 6-3 0,-1 0-3 16,-3 0-1-16,-4 3 0 0,-1 8 1 15,-6 7 4-15,1 2 4 0,0 5 0 16,-2 2 2-16,-1 4-2 0,2 1-3 16,-3 1 1-16,0-1 1 0,0-1 0 15,1-1 1-15,0-3-1 0,1-5 0 16,2-3 0-16,4-6 1 0,4-6 3 0,5-4 6 15,2-3 6-15,-1 0 8 0,1 0 2 16,-6 0-7-16,-4-2-8 0,-2-8-7 16,-1-7-3-16,0-3-1 0,6-4 0 15,0-3 1-15,1-2-2 0,2 0 1 16,2 6 1-16,1 2-1 0,1 7 0 0,0 1 2 16,0-1 0-16,0 8-1 15,0 2-4-15,0 4-5 0,0-2-3 16,0-1 0-16,0-2 3 0,3 2 4 15,7 1 4-15,1 2 2 0,7 0 1 0,2 1-2 16,-1 5-1-16,-5 3 0 0,2 0-1 16,-3 2-1-16,1 0 1 0,1 0 0 15,1 3 2-15,0 1 0 0,0 0 0 16,-3 1-2-16,0-1 0 0,-2-1-3 16,1-1 3-16,-2 3-2 0,-3-6 0 0,1 1 2 15,-4-4-5-15,0 1 1 0,3-1-2 16,-5-4-3-16,1 2-13 0,-3-5-12 15,4 0-3-15,5 0-37 16,4-5-28-16</inkml:trace>
  <inkml:trace contextRef="#ctx0" brushRef="#br0" timeOffset="233645.7515">20697 7451 368 0,'0'0'54'0,"0"0"-13"16,0 0-14-16,0 0-12 0,0 0-6 16,0 0-5-16,0 0 0 0,0 0-1 0,0 0-2 15,0 0-1-15,17-16-2 16,-5 13-4-16,7 1 0 0,-6 0-5 15,6 2-3-15,-2 0-3 0,-3 0-11 0,4 0-16 16,1 0-24-16,-8 0-36 0,2 2-37 16</inkml:trace>
  <inkml:trace contextRef="#ctx0" brushRef="#br0" timeOffset="233869.0678">20616 7771 489 0,'0'0'46'0,"0"0"-14"0,0 0-12 16,0 0-6-16,0 0-3 0,0 0-6 16,0 0-3-16,0 0-1 0,0 0-5 15,0 0-1-15,58-22-4 0,-38 16-1 0,3-2-3 16,5 2-11-16,-2-3-43 0,7 3-61 15,-4 0-81-15</inkml:trace>
  <inkml:trace contextRef="#ctx0" brushRef="#br0" timeOffset="250404.8062">22644 7318 201 0,'0'0'36'0,"0"0"2"0,0 0-4 16,0 0-3-16,0 0-1 0,0 0-6 0,0 0-4 15,-32-85-4-15,26 69-5 0,3 8-3 16,2 3 1-16,-4-4-4 0,4 4 3 16,-1 1 0-16,1 1-6 0,1 3-3 15,-2-2-4-15,2 2-5 0,0 0-4 16,0 0 4-16,0 0 0 0,0 0 6 16,0 0 0-16,9 0 3 0,0 3-1 15,8 2 2-15,1-4 0 0,2-1-4 16,6 0 2-16,-2 0 1 0,-2 0-1 15,0 0 2-15,-6 0 0 0,0-4-1 0,-6 4-3 16,1-3-2-16,0 1 3 0,-7 0-2 16,3-2 7-16,-1 3 2 0,-3-1 5 15,4-3-1-15,-3 4 0 0,1-2 1 16,2-3 0-16,-3 3 0 0,-1 0 0 16,1-1-1-16,-2 0 0 0,1 1 1 0,-2-2 2 15,2 3 1-15,-3 2 1 0,0-2-2 16,0 2 1-16,0-2-2 15,0 1-2-15,0 0-2 0,0-4-1 16,0-2-3-16,0 3 0 0,0 1-1 0,0 3-2 16,-1-1-2-16,1 1-1 0,-2 0-1 15,-2 0 2-15,-5 11 1 0,-5 10 2 16,-1 7 2-16,1 4-6 0,4 5 4 16,1-1-3-16,1 0 0 0,2 1 3 15,1-1-1-15,2-2 1 0,2-2-2 0,-1-4 1 16,2 0-2-16,0-2 0 0,0-10-3 15,0 3-1-15,0-7-5 0,0 0-4 16,0 0-11-16,0-6-12 16,0 0-20-16,0-1-29 0,0-1-37 0</inkml:trace>
  <inkml:trace contextRef="#ctx0" brushRef="#br0" timeOffset="250669.7164">22665 7453 277 0,'0'0'20'15,"0"0"-9"-15,0 0-6 0,0 0-8 0,0 0-1 16,90-47-3-16,-67 42-3 0,-7 2-7 16,4 1-3-16,-1 2-13 0,3 0-15 15,2 5-5-15,-1 2-12 0</inkml:trace>
  <inkml:trace contextRef="#ctx0" brushRef="#br0" timeOffset="250893.2002">23105 7525 542 0,'0'0'39'0,"0"0"-9"0,0 0-10 0,0 0-8 16,0 0-7-16,0 0-4 0,0 0-5 15,0 0-4-15,0 0-10 0,-30-37-16 16,27 27-44-16,1 6-69 0,1 0-116 16</inkml:trace>
  <inkml:trace contextRef="#ctx0" brushRef="#br0" timeOffset="251848.6925">23480 7338 255 0,'0'0'53'16,"0"0"-11"-16,0 0-12 0,0 0-5 15,0 0-7-15,0 0-2 0,0 0-6 16,0 0-1-16,0 0-1 0,0 0-2 0,-21-59-1 15,21 48-1-15,0 7-2 0,0-6 1 16,3-4-5-16,1 5 1 0,5-1-4 16,-3 3-1-16,2 2-1 0,0 0-1 15,1 0 3-15,0 2 0 0,0 0 5 16,2 1-6-16,1 1 4 0,6 1 0 0,-1 0-2 16,2 3 4-16,-2 5-2 0,-1 0 0 15,0 4 2-15,-3 0 0 16,2 1 0-16,-5 2 0 0,-3-2 0 15,0 2 0-15,-7 3 1 0,0 2 0 0,-5 9 1 16,-9-2-2-16,-4 2 1 0,-4 1-1 16,-6 0 2-16,-1 1-2 0,1-2 0 15,-1-5-2-15,1-3 2 0,4-4 3 16,3-7-1-16,5-2 0 0,2-3 2 16,3-3 0-16,-1-2 0 0,-4 0 1 0,6-7-1 15,-2-1-1-15,4-5-6 16,5-4 3-16,1-1-6 0,2-6 0 15,3 1-2-15,9 3 0 0,1 3 3 16,4 4 0-16,-1 2 5 0,3 2 0 0,-6 3-1 16,4 5-2-16,-1 1 0 0,3 0 2 15,5 0 2-15,-5 3-1 0,1 1-2 16,-1 4-1-16,-4-1-2 0,2 2 0 16,-4 0-6-16,3 2-4 0,-7-4-11 15,1 3-15-15,-3 0-10 0,0-2-19 0,0 3-11 16</inkml:trace>
  <inkml:trace contextRef="#ctx0" brushRef="#br0" timeOffset="252376.0034">23934 7257 206 0,'0'0'55'0,"0"0"-4"16,0 0-13-16,0 0-5 0,0 0-6 15,0 0-5-15,0 0-1 0,0 0-7 0,0 0-3 16,0 0-7-16,-38-67-2 0,38 66-2 16,-2 1-1-16,2 0-1 0,-5 0-4 15,-2 0 2-15,-1 2-2 0,-2 9 1 16,4-4-2-16,-1 9 2 0,6 0-1 16,1 3 3-16,0 4 1 0,0-2 2 0,5-3 0 15,3 0 0-15,0-2 1 0,3-1-2 16,3-3 0-16,-5-3-3 15,2-3-3-15,-2-1 1 0,0-1-8 16,1-1 3-16,1 0 5 0,-1 2 0 0,2-2 8 16,-1 0 1-16,-2 0-3 0,3 0-1 15,-4 2 1-15,1-1 0 0,-3 0 2 16,2 3 2-16,-3 2 1 0,-2 4 0 16,-3 4 0-16,0 4-1 0,-5 1-1 15,-6-2-3-15,-1-2-2 0,-1-3 0 0,-3-1-5 16,2-6-6-16,-5 0-17 0,-1-4-49 15,-1-4-70-15</inkml:trace>
  <inkml:trace contextRef="#ctx0" brushRef="#br0" timeOffset="252578.1931">23838 7288 382 0,'0'0'42'0,"0"0"-18"0,0 0-16 15,0 0-8-15,0 0-3 0,0 0-10 16,82-16-6-16,-47 7-6 0,0 0-27 0,-3 0-24 16,-3 0-24-16,-2 4-32 15</inkml:trace>
  <inkml:trace contextRef="#ctx0" brushRef="#br0" timeOffset="253104.8679">24510 7145 380 0,'0'0'56'0,"0"0"-12"16,0 0-9-16,0 0-12 0,0 0-9 15,0 0-2-15,0 0-4 0,0 0-3 16,0 0-4-16,0 0-1 0,-57-64-2 16,57 62-1-16,-6 2-1 0,-7 0 0 15,-2 6 0-15,-5 6 1 0,4 5 2 0,0 4 0 16,2 3 1-16,-2 3-1 0,3 4 1 15,-1 0-3-15,2 2 3 0,2 1 1 16,0 1-1-16,3 0-1 0,2-2 0 16,2-1-3-16,3-4 0 0,0 1 1 15,0-3-1-15,3-3-2 0,0-7-1 16,1 0 0-16,2-2-4 0,0-5 1 16,0 1-1-16,-1-4 3 0,-2-2 4 15,6-2 3-15,4-2 3 0,3 0 1 16,4-6-1-16,-2-4 2 0,-1-4 2 0,-1-3-1 15,-5 0 2-15,1-3-2 0,-1 0 1 16,-2-2 1-16,-1 7 4 0,-4-2 3 16,-1 9 4-16,-2 1 1 0,2 3-1 15,-3-2-4-15,0 1-4 0,-4-2-5 16,-8-1-5-16,-4 5-3 0,-8 3-2 16,-2 0-1-16,-2 9-4 0,-1 3-5 15,3 7-12-15,2 0-11 0,5 1-33 16,4 1-39-16,7-6-80 0</inkml:trace>
  <inkml:trace contextRef="#ctx0" brushRef="#br0" timeOffset="253612.0093">24677 6846 201 0,'0'0'54'0,"0"0"-2"0,0 0-8 0,0 0-3 16,0 0-6-16,0 0-10 0,0 0-6 15,0 0-7-15,0 0-7 0,-26-47-5 16,25 47-5-16,-5 0 1 0,-3 0-2 16,-3 8 3-16,-4 6 0 0,5 4 1 15,1 2-1-15,3 2 3 0,2-1-3 16,1 0 2-16,1-4 0 0,1-1-1 16,2 3 0-16,0-8 1 0,0 9 0 15,0-6 1-15,0-3-1 0,5 3 1 16,-2-6 0-16,1-1 1 0,2-2 1 0,1-2 2 15,2 1-1-15,2-4 0 0,5 0 3 16,0-8 0-16,4-3-1 0,-4-2 1 16,0-2-1-16,-3-4 2 0,-1 1 1 15,-4-2-1-15,-2 5 3 0,-3-3 0 16,-3 0 0-16,0 2 0 0,0-4-2 0,-4 6-2 16,-5 3-2-16,-1 2-4 0,1 3-3 15,-4 0-7-15,-3 6-8 16,0 0-12-16,-5 8-31 0,1 8-47 15,2 4-65-15</inkml:trace>
  <inkml:trace contextRef="#ctx0" brushRef="#br0" timeOffset="253805.3109">24969 7107 201 0,'0'0'-40'16,"0"0"-47"-16</inkml:trace>
  <inkml:trace contextRef="#ctx0" brushRef="#br0" timeOffset="266449.0021">18437 8625 195 0,'0'0'57'0,"0"0"-3"16,0 0-7-16,0 0-3 0,0 0-8 0,0 0-4 16,0 0-7-16,0 0-3 0,0 0-8 15,0 0-4-15,-22-40-5 0,22 40-5 16,0-2-3-16,0 2-3 0,-1-1-1 16,1 1 1-16,0 0 3 0,0 0 1 15,0 3 2-15,0 11 1 0,0 6-1 0,1 6-1 16,2-1-1-16,-1 0-1 0,-1 0 1 15,1 4 2-15,-2-1 0 0,1 2-1 16,-1-3 1-16,0-9-2 16,2 1 1-16,-2-9 1 0,0-5 0 0,1 1 0 15,-1-6 3-15,0 0 0 0,0 0 3 16,0 1 3-16,0 0 2 0,0-1-1 16,0 2-2-16,0-2-4 0,0-2-2 15,0-8 0-15,-4-7 0 0,-2-4-1 16,0 0 0-16,0-2 1 0,1 2-2 0,0-2 2 15,1 0-1-15,-2-1-1 0,2-2-1 16,-1 2 1-16,1 5 0 0,1 2 4 16,2 5 1-16,-1 5 4 0,2 3 0 15,0 4-1-15,-1-2-1 0,1 2-2 16,0-1-1-16,-2-1-3 0,2 1 0 0,0 0-3 16,-1-1-2-16,1 1 0 15,0 1-2-15,0-2-2 0,0 2 4 16,0 0 0-16,0 0 3 0,1 10 3 15,8 7-1-15,1 4-1 0,-1 1 0 0,0-5-2 16,-1 1 3-16,-1 0-2 0,2-4 1 16,-3-1-1-16,2-3 0 0,0 1 0 15,-2-3 0-15,2 0 0 0,-1-1-1 16,-4-6 0-16,2 3 0 0,-1-4 0 16,2 0 0-16,5 0 3 0,2-2 0 0,-2-8 0 15,0 3 1-15,-2-6 0 0,-3-4-2 16,1-3 0-16,1-5-1 0,1 0 1 15,-2 0 2-15,-1 2 0 16,0 9-1-16,-5-2 1 0,-1 5 0 0,0-1 2 16,0-6-2-16,-5 10-3 0,2-3 4 15,-2 3-4-15,4 4 3 0,-1-1 0 16,1 3 0-16,1 2-1 0,0-2 1 16,0 2-2-16,0-1-2 0,-1 1 2 15,-1-2-3-15,2 2-1 0,-1-2 1 0,1 2-5 16,-2 0 3-16,2 0 4 0,-1 0-1 15,-1 13 6-15,2 3-3 0,0 5 1 16,2-2-2-16,4-1 0 0,4-1 0 16,1-2-2-16,2-3 1 0,1 0-3 15,1-1-1-15,1-2-1 0,0-1-4 16,1 2-12-16,-5-5-20 0,-5-2-32 16,6 1-42-16,-6-3-36 0</inkml:trace>
  <inkml:trace contextRef="#ctx0" brushRef="#br0" timeOffset="267475.9972">18880 8848 313 0,'0'0'39'0,"0"0"-9"0,0 0-7 16,0 0-4-16,0 0-4 0,0 0-4 15,0 0-2-15,0 0-3 0,0 0-3 16,-18-37-2-16,17 37-4 0,-1-1-4 16,1 1 0-16,-1 0 1 0,-3 0 3 0,-3 3 3 15,-1 3 0-15,-2 4-1 0,4 0 0 16,1-1 0-16,0 0 0 15,1-2 0-15,0 3 0 0,2-6-2 0,-1 4 2 16,1-4-3-16,3-1 2 0,-1 2 0 16,1-5 1-16,0 5 4 0,0 0-1 15,0 5-1-15,0-2 0 0,4 0 0 16,0 0-1-16,4-2-1 0,-1 0 0 16,3-3 0-16,3 3 2 0,3-1 1 15,4 1 0-15,-3 0 0 0,2-1-1 0,-6-1-2 16,0 2 1-16,-1 2 1 0,-5-3 0 15,2 6 0-15,-2-3 1 0,-4 1-2 16,0 2 2-16,-3-1 2 16,0 1-1-16,0-2 2 0,-2 2-2 0,-4-4 1 15,-1 1 0-15,-1-4 0 0,-6 2 1 16,-1-2-2-16,0 0-2 0,-2-3 0 16,7 1 0-16,-5-2-1 0,-2 0-2 15,4-2 1-15,-2-2-9 0,5-7-31 16,2 4-67-16,0-7-135 0</inkml:trace>
  <inkml:trace contextRef="#ctx0" brushRef="#br0" timeOffset="268206.2986">19750 8742 406 0,'0'0'63'0,"0"0"-17"0,0 0-13 15,0 0-7-15,0 0-8 0,0 0-8 16,0 0-2-16,0 0-6 0,0 0-2 15,0 0-1-15,-15-11-3 0,15 11-1 0,0-2 4 16,0 2-2-16,9-3 4 0,8-1 0 16,4 2 0-16,1-3 0 0,1 0 0 15,0-1-2-15,-3 1-5 0,-3 1-2 16,-1 2-7-16,-3 1-7 0,-1 1-23 16,5 0-31-16,-8 0-46 0,1 0-60 0</inkml:trace>
  <inkml:trace contextRef="#ctx0" brushRef="#br0" timeOffset="268416.6958">19679 8966 462 0,'0'0'60'0,"0"0"-18"0,0 0-9 0,0 0-8 16,0 0-6-16,0 0-8 0,0 0-3 15,0 0-4-15,0 0-3 0,44-45-3 16,-34 40-1-16,4-1-1 16,2 2-1-16,-4 2-6 0,6-1-7 0,0 0-22 15,2 1-58-15,7-2-125 0</inkml:trace>
  <inkml:trace contextRef="#ctx0" brushRef="#br0" timeOffset="269096.2362">21004 8613 232 0,'0'0'50'0,"0"0"12"16,0 0 0-16,0 0-11 0,0 0-18 15,0 0-13-15,0 0-8 0,0 0-6 16,0 0-6-16,0 0-4 0,-12-46 0 0,11 46 2 15,-1 3 0-15,0 10 0 0,0 8 0 16,1 6-1-16,1-1 3 0,0 1 1 16,1 0 1-16,6 1-1 0,0-1 0 15,2 0-1-15,0-1 0 0,1-2-2 16,-1-1 2-16,-1-2-2 0,1-1-1 0,-2-6-3 16,-1-1-4-16,-2-5-5 15,-2-5-18-15,1 1-34 0,-3-4-48 16,0 0-127-16</inkml:trace>
  <inkml:trace contextRef="#ctx0" brushRef="#br0" timeOffset="269297.1294">20916 8801 190 0,'0'0'32'0,"0"0"-10"0,0 0-9 0,0 0-6 16,0 0-7-16,0 0-4 0,0 0-10 16,88-59-7-16,-65 56-2 0,1 1-11 15,1-1-5-15,3 1-5 0,1 1-25 16</inkml:trace>
  <inkml:trace contextRef="#ctx0" brushRef="#br0" timeOffset="270377.6608">21444 8819 225 0,'0'0'40'0,"0"0"-5"0,0 0-2 15,0 0-3-15,0 0-4 0,0 0-4 16,0 0-3-16,0 0-1 0,0 0-3 0,0 0-1 15,18-53-7-15,-18 47 0 0,0 0-1 16,0 1-1-16,0-5-2 0,-1 5-1 16,-4-4 0-16,1-1-2 0,-2 2-2 15,1 0 2-15,2 4 0 0,-3-3 0 16,1 4-1-16,1 0 2 0,-6-2-2 16,4 5 2-16,-5 0 1 0,-8 0-5 15,3 4-1-15,-4 3-3 0,5 0 0 16,4 1 1-16,2 3 3 0,0 1 2 15,-4 7 1-15,6-1 0 0,0 0-1 0,1-5-1 16,3 4-1-16,0 0 2 0,3-3 0 16,-1 4 0-16,1-6-2 15,0-1-1-15,0 0 2 0,0 1-1 0,3-2 1 16,1-2 0-16,2-1 2 0,-5-4-1 16,5 3 0-16,-2-3-3 0,-1 0 0 0,8-1 2 15,0-2 2-15,5 0 1 16,3-3-1-16,-3-4 0 0,0-3 0 0,-5 0 1 15,2-2 2-15,-1-4 2 16,-1 1 1-16,-2-3-1 0,0 1 2 0,-2-1 0 16,0 4-1-16,-3 0 2 0,-2 4-1 15,-1-2 2-15,2 0 0 0,-3 6 4 16,2-1-2-16,-2 2 0 0,0-2-2 16,0 1-4-16,0 2-2 0,0 4-7 15,0-3-4-15,0 3-5 0,0 0 4 0,0 0 2 16,-5 10 7-16,1 5 2 0,1 1-2 15,-1 0 0-15,4-3 0 16,0-1-2-16,0 6 1 0,1-3-4 0,8 4 0 16,0-6-4-16,-2-3-2 0,3 0-11 15,0-3-8-15,-3 0-15 0,6-2-16 16,-4-2-14-16,0-3 1 0,1 2 12 16,1-2 20-16,2-6 21 0,0-7 14 15,0-2 6-15,-4 0 5 0,-2 3 4 16,-1-3 5-16,-3 6 14 0,-2-5 8 0,2 2 3 15,-3 0 3-15,2-1-2 0,-1 2 6 16,-1-1 6-16,0 5-2 0,2 3-6 16,-2 4-11-16,0-1-11 15,0 1-10-15,0-2-8 0,1 1-7 0,-1-1-6 16,0 0-1-16,0 2 1 0,2 0 5 16,1 0 3-16,3 10 2 0,2 3 0 15,-2 1 2-15,-2 1-2 0,-1 0 1 16,-2-4-2-16,1 7 1 0,-2-3 0 15,0-4 1-15,-2 6-1 0,0-7 1 0,-4-1 0 16,1 1 2-16,2-6 0 0,2 0 4 16,1-4 2-16,-2 0-3 0,2 0 1 15,-1 0-1-15,-3 0-1 0,-2 0 1 16,-1-7 2-16,-1-7-1 0,4-2 0 16,0-7-5-16,2-2 0 0,2 1-1 0,0-1 0 15,2 2 2-15,3 1-2 16,1 3 2-16,2-1 2 0,2 3-2 15,0 2 0-15,0 1-2 0,4 2-1 16,-3 3-1-16,0 3 0 0,1 3 0 0,-1 3-2 16,8 0 1-16,-3 0-2 0,6 5 3 15,-6 5-1-15,1 3-1 0,-4 2 0 16,-2 2 2-16,0 5-1 0,-2 1 3 16,-3 5-1-16,-1-1-1 0,-2 0-2 15,-2-6 0-15,-1-2-2 0,0 1 1 0,0-1-1 16,-1-1 0-16,-5-3-8 0,3-5-21 15,-1-5-35-15,1 0-46 0,-4-5-81 16</inkml:trace>
  <inkml:trace contextRef="#ctx0" brushRef="#br0" timeOffset="271724.8907">22362 8719 56 0,'0'0'22'0,"0"0"3"0,0 0 4 0,0 0 0 16,0 0-3-16,0 0-1 0,0 0-5 15,0 0 1-15,0 0 3 0,4-15 2 16,-4 14 4-16,0 0 2 0,0-1-3 16,0 2-4-16,0-1-6 0,0 1-7 15,0-2-4-15,0 2-4 0,-1-2-4 16,-1 2 0-16,1 0-3 0,-1 0 0 16,-2 0-1-16,-5 2 3 0,-2 11 1 15,-2 3 0-15,1 3 0 0,2 0 0 16,3 2 0-16,-1 1 0 0,3-3-2 0,0-2 1 15,4 0 0-15,0-5-1 0,1 0 0 16,0 2 1-16,0-2 0 0,0-1 1 16,2-2 1-16,8 0 0 15,-1-5 2-15,6-1-7 0,6-3 1 0,4-3 1 16,7-7 1-16,1-4 6 0,0-2 1 16,-1-4-1-16,-2 1 3 0,-2 1 1 15,-5 1 0-15,-3 2 2 0,-1 2 0 16,-2-1 2-16,-4 1 2 0,-4 2-1 15,0-2 1-15,-5 5-2 0,-1-2-3 0,1 0 0 16,-2 5-3-16,-1 1-3 0,-1-2 1 16,0-1-3-16,-1-1-3 0,-9-5-4 15,-8 6-2-15,-5 4 0 0,-6 3-3 16,-1 1 0-16,-3 8-2 0,-1 5-7 16,3 1-7-16,2 2-14 0,5 1-14 0,3-1-13 15,5-5-16-15,7 0-10 0,5 1-47 16</inkml:trace>
  <inkml:trace contextRef="#ctx0" brushRef="#br0" timeOffset="272104.6544">22411 8494 330 0,'0'0'44'0,"0"0"-8"0,0 0-13 15,0 0-9-15,0 0-8 0,0 0-2 16,0 0-6-16,0 0-6 0,0 0 0 16,0 0 0-16,-28-30 4 0,25 38 4 15,2 12 3-15,-1 3 0 0,2 4 1 16,0 1-2-16,0 1-1 0,5 1 0 0,-1 2 1 15,2 2 1-15,1 0-2 0,2 3 0 16,0 1-1-16,-1 1 1 0,1 1-1 16,1-2 3-16,-1-3-2 0,0-6 1 15,-3-4-2-15,0-8 0 0,-1-4-2 16,-2-3 2-16,-2-5 0 0,1-2 0 0,-2-3-1 16,0 0 0-16,0 0-4 15,0 2-3-15,0 5-11 0,-2 4-25 16,-10 4-49-16,-5 7-64 0</inkml:trace>
  <inkml:trace contextRef="#ctx0" brushRef="#br0" timeOffset="272637.0997">22746 9085 341 0,'0'0'37'16,"0"0"-18"-16,0 0-6 0,0 0-1 15,0 0 0-15,0 0-1 0,0 0-3 0,0 0-2 16,0 0-2-16,27-70 1 0,-27 61-2 15,0 4-2-15,-2-3-1 0,-2 1-1 16,-4 2 0-16,0 2-2 0,-4 3 1 16,-4 0 0-16,-1 0 1 0,-2 8 1 15,2 1 0-15,1 0-2 0,1 2 1 16,5-4 0-16,0 4 0 0,4-4 0 16,2 3-2-16,1 0 2 0,2 2 0 15,1 4 1-15,0-7 0 0,0 6 0 16,7-5 1-16,0-2-1 0,6 1 1 0,-1-3 1 15,-2-3-2-15,6 2 0 0,-6-3 0 16,3-1 0-16,-2 0-2 0,1-1 2 16,0 3-1-16,-8-3 1 0,5 0 0 15,-4 0 0-15,0 2 0 0,2 1 4 16,-4 0-5-16,0-2 3 0,0 2-2 0,-3-3 2 16,0 5-1-16,-2 6 2 15,-5 1 1-15,-5 5-3 0,-4-5 3 16,0-2-3-16,-1 0-1 0,4-4-1 15,-1 0-1-15,5-3-6 0,5-2-6 0,-1 1-31 16,5-2-48-16,-7 0-65 0</inkml:trace>
  <inkml:trace contextRef="#ctx0" brushRef="#br0" timeOffset="273274.5299">23604 8761 327 0,'0'0'62'16,"0"0"-10"-16,0 0-7 0,0 0-8 16,0 0-12-16,0 0-8 0,0 0-4 15,0 0-3-15,0 0-4 0,0 0-4 16,-21-21-1-16,21 20-1 0,0 1-2 16,0-2 1-16,0 0-2 0,12-2 2 0,4 0-1 15,4-1 1-15,3 3-1 0,1-1-2 16,0 0 2-16,-1 0-4 0,2 0-4 15,-8 2-2-15,2-2-9 16,0 2-7-16,-6 1-25 0,6 0-26 0,-8 0-34 16,-4 0-41-16</inkml:trace>
  <inkml:trace contextRef="#ctx0" brushRef="#br0" timeOffset="273558.459">23477 9010 490 0,'0'0'55'16,"0"0"-18"-16,0 0-10 0,0 0-9 15,0 0-5-15,0 0-4 0,0 0-4 16,0 0 1-16,0 0-5 0,70-79 2 0,-52 72-3 15,2 1-1-15,-7 1 1 0,4 3-2 16,1-1 1-16,2 3-3 0,6-1 1 16,-3 0-3-16,-1 1-1 0,-5 0-6 15,3 0-13-15,-8 0-16 0,0 0-45 16,5-2-57-16,-7 2-129 0</inkml:trace>
  <inkml:trace contextRef="#ctx0" brushRef="#br0" timeOffset="277688.0156">24556 8670 41 0,'0'0'25'16,"0"0"2"-16,0 0 5 0,0 0 0 16,0 0-3-16,0 0-4 0,0 0-2 15,0 0-3-15,0 0 0 0,0 0-2 0,0-59-3 16,-2 54 0-16,1 1-4 0,-1 1-2 15,2 3-5-15,-1-2-1 0,1 2-3 16,-2 0-1-16,1 0-2 16,-5 0-1-16,0 0-2 0,-2 3 4 0,-3 8-1 15,4 0 4-15,-2 7 3 0,2-1-3 16,1 1-1-16,2 0 1 0,1-4 0 16,-1 1 1-16,2-5-2 0,-1 4 0 15,2-2-2-15,-2 0 2 0,3 0 0 16,0-1 2-16,0 0 0 0,0-7 1 0,3 5 3 15,0-4 3-15,4-1 2 0,6 1 2 16,4-5-1-16,6-2-2 0,2-8-2 16,4-5-2-16,2 0-1 0,-1-4 0 15,-3-1-2-15,-1 2 2 0,-4 0 2 16,-6 1 8-16,-3 5 7 0,-4-1 1 16,-3-1-3-16,-3 1-9 0,-2-5-7 15,-1-1 0-15,0-1 5 0,-6-4-1 16,-3 4-7-16,-3 3 2 0,-3 3-5 15,-2 1 3-15,-1 6-2 0,-2 2-1 0,-3 4-5 16,0 1-5-16,-2 0-2 0,-1 7-1 16,2 7 4-16,-1 2-5 0,5 6-3 15,-1-1-16-15,7-1-18 0,2-5-14 16,7-6-20-16,5 0-1 0,4 0-39 16</inkml:trace>
  <inkml:trace contextRef="#ctx0" brushRef="#br0" timeOffset="277985.6732">24927 8750 271 0,'0'0'51'0,"0"0"0"16,0 0-8-16,0 0-12 0,0 0-12 16,0 0-8-16,0 0-4 0,0 0-2 15,0 0-4-15,-42-37-3 0,41 32-7 16,-1-1-5-16,1 1-6 0,1 1 0 16,0 4 2-16,0-1 1 0,0 1 1 15,0 0-10-15,0 0-12 0,0 0-15 16,3 0-14-16,0 1-7 0,-1 3-20 0</inkml:trace>
  <inkml:trace contextRef="#ctx0" brushRef="#br0" timeOffset="278764.7365">25195 8583 78 0,'0'0'27'0,"0"0"4"0,0 0-1 15,0 0 2-15,0 0-2 0,0 0-1 16,0 0-4-16,0 0 1 0,0 0 0 16,0 0 0-16,-32-29-2 0,32 24-8 15,0-7-3-15,0-5-10 0,0 7 1 0,6-6-3 16,-1 3 1-16,2 4-1 0,2-1 0 15,-3 4 3-15,0 0-6 0,2 2-1 16,0 0 1-16,0 0-5 0,-3 3 0 16,5-3 2-16,-5 3-4 0,0 0 2 15,7 1-1-15,0 0 0 0,3 0 4 16,7 2 1-16,-5 7 5 0,2 0 0 16,-2 2 0-16,-4 3 3 0,0 2-5 15,-1 2 4-15,-5-1-3 0,-3-2-3 16,-1 1 2-16,-3 1-4 0,0 0 3 0,-1 4 1 15,-5-3 2-15,-3 0 5 0,-2-3 2 16,-1-2 2-16,2-3-1 0,4-5 0 16,2-2 0-16,4-3 4 0,0 0 0 15,0 0 1-15,0 0-4 0,-6 0-2 16,0 0-4-16,-1-7-3 0,0 1-2 0,3 1 0 16,2-3-1-16,2 2-2 0,0-4-2 15,2 0 1-15,5 2-3 16,0 2-8-16,0 2 5 0,2-1 0 15,2 5 3-15,4 0 9 0,1 0-1 0,3 5 1 16,-1 1 1-16,0 3 0 0,-8-2-1 16,2 0 0-16,-5 0-2 0,0 1 0 15,0-2 0-15,-4 1 1 0,2 1 0 16,-5 2 1-16,0 4 1 0,-5-1 1 16,-7 5-1-16,-3-5 1 0,-1-2 1 0,-3-4 0 15,-3-2 0-15,2-2-2 0,-5-2-2 16,1-1-1-16,5 0-1 15,0 0-3-15,-1 0-10 0,8 0-20 16,-6 0-32-16,4 0-43 0,5 2-75 0</inkml:trace>
  <inkml:trace contextRef="#ctx0" brushRef="#br0" timeOffset="283968.2162">22061 9975 227 0,'0'0'54'0,"0"0"-5"0,0 0-4 16,0 0-4-16,0 0-6 0,0 0-9 16,0 0-8-16,0 0-6 0,0 0-4 15,0 0-5-15,3-35-4 0,-6 32-2 16,0 1-4-16,-7 0 0 0,-4 2-1 16,-4 0 2-16,-5 3 1 0,1 5 3 0,6 1 1 15,-1 1-2-15,2 2 1 0,1 0 0 16,1 1 1-16,4-3 1 15,1 3-1-15,2 0 0 0,2-2 0 16,-1 5 1-16,2-5-2 0,0 0 0 0,2 1-1 16,1-8-1-16,0 7 1 0,0-5 0 15,0 4 1-15,4 1 2 0,2-4-2 16,6 2 5-16,5-6 1 0,6-3 0 16,9 0 1-16,-2-2-2 0,1-7-1 15,0-3 1-15,0 0-1 0,1 0 4 0,-2-3 3 16,-1 1-1-16,-2-1 4 0,-3 1-2 15,-7 3 1-15,-4 2 4 0,-5 4 3 16,-5 1-3-16,2 3-1 0,-5-5-5 16,0-5-4-16,0 0-1 0,-5-4-2 15,-6 2-1-15,-4 2-4 0,-5-1-2 0,0 3-4 16,-3 3-6-16,4 1-2 16,2 4-3-16,5-1-12 0,6 2-27 15,-5 0-28-15,2 0-28 0,3 4-40 16</inkml:trace>
  <inkml:trace contextRef="#ctx0" brushRef="#br0" timeOffset="284296.4684">22031 9780 348 0,'0'0'62'0,"0"0"-15"0,0 0-11 16,0 0 0-16,0 0-9 0,0 0-9 16,0 0-9-16,0 0-5 0,0 0-6 15,0 0-3-15,-22-70 1 0,22 70 3 16,0 9 2-16,0 9-1 0,3 10 0 16,1 3 0-16,2 8 2 0,-2 4-2 0,2 4 2 15,0 3-3-15,-4 3-1 0,1-3 0 16,-1-4-1-16,-1-3 1 15,2-9-3-15,0-3 3 0,-1-11 0 16,-1-10 0-16,2 0-1 0,-1-6-2 0,-1 1-5 16,0-1-3-16,-1-4-8 0,0 0-14 15,0 0-26-15,9 2-43 0,-3-1-48 16</inkml:trace>
  <inkml:trace contextRef="#ctx0" brushRef="#br0" timeOffset="284757.5173">22460 10163 264 0,'0'0'38'15,"0"0"-3"-15,0 0-7 0,0 0-7 16,0 0-4-16,0 0-4 0,0 0 0 16,0 0-9-16,0 0-1 0,-39-78-3 15,24 78-3-15,1 0-1 0,-2 7 0 16,2 6-4-16,2 1 3 0,-1 6 1 0,3 2 1 16,1 0 1-16,2-6-1 0,1 0 0 15,3-5 0-15,2-6 1 16,1 4 0-16,0 3 2 0,1-3 0 15,7 3 1-15,-1-6-1 0,3-3-1 0,7 2 1 16,1-5-1-16,5 0 0 0,0 0 2 16,-7 0-1-16,1 0-1 0,-5-2 1 15,-2 2-1-15,1 0 1 0,-6 0 0 16,1 0 0-16,-6 0 1 0,0 0 0 16,0 0 0-16,1 0 6 0,1 0 0 0,-2 2 1 15,0 5 0-15,-9 2-6 0,-5 3 0 16,2-5-2-16,-1-3-4 15,1-1-8-15,3 2-14 0,1 1-61 16,5-3-144-16</inkml:trace>
  <inkml:trace contextRef="#ctx0" brushRef="#br0" timeOffset="285089.9313">23489 9989 484 0,'0'0'55'0,"0"0"-21"0,0 0-6 0,0 0-5 15,0 0-5-15,0 0-9 0,0 0-6 16,0 0-4-16,0 0 0 0,-34-20-1 16,34 18 0-16,6-3 1 0,7-1-2 15,5 0-1-15,1 1 0 0,5 0-1 16,0 2-2-16,2-1-2 0,0 1-6 0,1 1-12 16,-3-1-20-16,-6 3-42 15,-1 0-49-15,-6 0-127 0</inkml:trace>
  <inkml:trace contextRef="#ctx0" brushRef="#br0" timeOffset="285308.8179">23380 10267 545 0,'0'0'51'0,"0"0"-14"15,0 0-10-15,0 0-10 16,0 0-10-16,58-84-3 0,-43 72-4 0,1-1-1 16,4 4-2-16,2-1-1 0,2 4-3 15,0 2-8-15,0 3-15 0,2-1-28 16,3 2-64-16,2 0-117 0</inkml:trace>
  <inkml:trace contextRef="#ctx0" brushRef="#br0" timeOffset="298840.2528">24884 9652 300 0,'0'0'50'15,"0"0"-10"-15,0 0-7 0,0 0-6 16,0 0-4-16,0 0-3 0,0 0-3 16,0 0-9-16,0 0-1 0,0 0-8 0,-16-48 0 15,16 48 1-15,-2 0-1 0,1 12 4 16,0 8 0-16,-2 7-3 15,1 2 1-15,-1 1-1 0,0-1 0 16,0 1-1-16,2 0 1 0,1 2 4 0,-2 3-4 16,2-5 3-16,0-1-6 0,0-9-1 15,0-2-2-15,0-7 0 0,0-7 0 16,2 6-3-16,1-5-1 0,0-3-5 16,0 3-9-16,1-5-29 0,9-2-47 15,3-7-73-15</inkml:trace>
  <inkml:trace contextRef="#ctx0" brushRef="#br0" timeOffset="299684.2893">25173 9604 144 0,'0'0'58'0,"0"0"-6"0,0 0-8 16,0 0-5-16,0 0-10 0,0 0-5 15,0 0-4-15,0 0-6 0,0 0 0 0,0 0-6 16,-29-35-3-16,29 35 0 0,0 0-3 16,-1-2-2-16,1 2 1 0,-2-2-1 15,2 2-1-15,-1-1 1 0,1 1-1 16,-2 0 1-16,2 0 1 0,0 0-1 16,0 0 1-16,0 0 0 0,0 0 1 0,0 0-2 15,0 0 0-15,0 0 1 0,0 0 1 16,0 0-1-16,0 0 0 0,0 0 0 15,0 1 0-15,0-1-1 16,0 2 1-16,0-2 0 0,0 2 0 0,0-2 0 16,0 1 2-16,0-1-2 0,0 0 1 15,0 2 0-15,0-2 0 0,0 0-1 16,0 2 1-16,0-2-1 0,0 0 0 16,0 1 1-16,0-1-1 0,0 0 1 15,0 0 2-15,0 1-1 0,0-1 0 0,0 0 1 16,-1 0 0-16,1 0 0 0,0 2-1 15,-2-2 1-15,1 0-2 0,-1 0 0 16,1 1 1-16,-1-1-1 0,1 0 0 16,0 2 0-16,-1-2-1 0,-4 3 0 15,1 0 0-15,-4 2 0 0,-1 4 0 16,4-3 0-16,-3 6-1 0,2 1 0 16,1 2 0-16,-1 7 2 0,1-1-1 15,-1 2 1-15,3 4-1 0,1 4 2 16,1 1 3-16,1 4-3 0,1 0 2 0,0-1-1 15,1-1-4-15,5-5 0 0,2-2 0 16,3-1 1-16,-1-5-1 0,4-1 0 16,0-5 0-16,1-3 0 0,1-3 0 15,-1-4-1-15,1-1 0 0,2-4-1 16,1 0 1-16,7-4 0 0,-4-5 2 0,-4-1 2 16,-3-1-2-16,-2-5 1 15,-1 1-1-15,-5 3 1 0,-3-2 0 16,-1 3 0-16,-3 1 0 0,-1-4 0 15,-3 7 0-15,-8-3 0 0,-4 4-2 0,-4 6 0 16,-5 0 0-16,-2 0-3 0,1 6 0 16,0 5-2-16,0 3-2 0,3-1-2 15,4 1-8-15,2 1-13 0,6-4-34 16,5 0-43-16,5-2-63 0</inkml:trace>
  <inkml:trace contextRef="#ctx0" brushRef="#br0" timeOffset="300117.2676">25501 9893 438 0,'0'0'42'0,"0"0"-11"0,0 0-12 15,0 0-10-15,0 0-7 0,0 0-6 0,0 0-4 16,0 0-1-16,0 0 2 16,-6-8-2-16,5 8 2 0,1 1-6 15,-2 6-2-15,2 7-5 0,0-2 0 16,0 1-3-16,0 0 4 0,0-2-1 0,0 1 3 15,0-7 0-15,0 1 4 0,0-6 8 16,0 0 4-16,0 0 8 0,2 1 8 16,-2 1 1-16,1-1-1 0,-1-1 0 15,0 0-3-15,2 0 1 0,-2 0 2 16,1-3-1-16,-1-3-2 0,0 0-1 0,2 0-3 16,-2 0-2-16,0 0-2 15,0 0-8-15,1 1-6 0,-1 5-7 16,0-2-5-16,0 2-6 0,2 0-16 15,-2 0-42-15,1 0-48 0</inkml:trace>
  <inkml:trace contextRef="#ctx0" brushRef="#br0" timeOffset="301955.9967">26079 9544 200 0,'0'0'52'0,"0"0"-7"0,0 0-2 16,0 0-5-16,0 0-2 0,0 0-5 16,0 0-9-16,0 0-7 0,0 0-8 0,0 0-3 15,-34-27-4-15,21 29 2 0,-3 8-4 16,-9 5 1-16,2 6 0 15,-1 6 0-15,2 1 0 0,-1 3 0 16,3 1-3-16,4-1 3 0,1 1 1 0,5 2 1 16,3-3 6-16,2 3-3 0,1-4 2 15,4-2-4-15,0-6-1 0,3-2 1 16,4-5 3-16,-1-4 0 0,6-3-1 16,5-4 2-16,4-2-2 0,8-2-2 15,-1 0 3-15,3-3-4 0,-2-5 1 0,-2-1-2 16,-4-1 2-16,-3-1-1 0,-7 2 2 15,-1-1 1-15,-2 0-2 0,-6 1 2 16,2 1-1-16,-4-1 2 16,-2-2-4-16,-8-1 4 0,-4-1-5 0,0 7 2 15,-6 2-1-15,-5 4-2 0,-4 2 4 16,-11 9-5-16,-1 2-2 0,2 5-11 16,0 1-14-16,5 3-38 0,7-5-57 15,8-4-34-15</inkml:trace>
  <inkml:trace contextRef="#ctx0" brushRef="#br0" timeOffset="302564.4356">26600 9681 177 0,'0'0'49'0,"0"0"-2"0,0 0-6 0,0 0-6 15,0 0-5-15,0 0-6 0,0 0-3 16,0 0-2-16,-19-82-6 0,8 68-3 15,-1 5-6-15,-1 3-2 16,-3 0 1-16,6 3-2 0,-7-1 1 0,-2 2 0 16,2 1-1-16,-5 1-1 0,2 0 0 15,6 0-1-15,-1 6-3 0,2-1 0 16,-2 5-1-16,1 2 0 0,1 2 0 16,3 2-1-16,2 3 3 0,1-1 0 15,3-3 1-15,3 3 2 0,1 1-2 16,0-4 0-16,5 4 0 0,4-3-1 0,-2-7 1 15,3-1 1-15,5-3-1 0,-7-3 0 16,10 1-2-16,-4-3 3 0,3 0 1 16,2-5 1-16,-1-2 3 0,-5-4-1 15,0-3 1-15,-5-1 2 0,0 3 4 16,-4-1 3-16,2 1 6 0,-5 2 2 16,2 0 1-16,-3 3 0 0,1 3 0 15,-1 4-3-15,0-2-4 0,0 2-5 16,0-1-7-16,0-1-3 0,0 2-1 0,0 0 1 15,0 2 0-15,0 12 1 0,0 6-2 16,0 8 1-16,0 3-4 0,-3-1 0 16,2 3-2-16,-3 2-4 0,1 1 4 15,0 2-8-15,0-3-11 0,2 0-18 16,-2-4-43-16,1-6-43 0,2-5-79 0</inkml:trace>
  <inkml:trace contextRef="#ctx0" brushRef="#br0" timeOffset="303236.1991">26904 9652 242 0,'0'0'25'0,"0"0"-1"16,0 0-5-16,0 0 1 0,0 0-7 16,0 0 1-16,0 0-4 0,0 0-3 15,0 0 1-15,0 0-2 0,-44-71 2 0,42 68-1 16,-6-3 2-16,4 3 1 0,-1-1 0 15,-3 0-2-15,4 3-5 0,-1-1 1 16,-5-1-4-16,3 3 0 16,-3 0 0-16,-5 0-2 0,2 2 0 0,-3 6 1 15,2 2 1-15,1 2 0 0,2 2 0 16,2-4 1-16,3 4 1 0,0 0-1 16,3-4 0-16,-1 5 0 0,1-4 0 15,2-7-1-15,-1 7-1 0,2-5 0 16,0 0-1-16,0 5-1 0,0-6-1 0,0-1 2 15,2 3-1-15,2-3 4 0,3 0 1 16,2-1 0-16,1-3-1 0,6 0 0 16,0 0 0-16,5-4 0 0,0-4 0 15,-4-1-1-15,-4 3 2 0,0 0-1 16,-4 1 1-16,-1 1 1 0,0-2 2 0,-3 0 1 16,1 1 3-16,-3 2 0 15,3-4 2-15,-5 3 1 0,1 0 0 16,1-3 2-16,-2 2 1 0,1 0 0 15,-1 1 2-15,-1 4-2 0,0-2 0 0,0 2-1 16,0-1-5-16,1-1-2 0,-1 1-5 16,0-1-2-16,2 2 1 0,-2 0-1 15,1 0 1-15,-1 9 0 0,0 9 0 16,0 7-1-16,0 0-1 0,0 4 1 16,-1 0-3-16,-5 5 1 0,2-1-1 0,-5 4-7 15,3 0 1-15,1 0-10 0,-1-4-9 16,3-3-27-16,0-7-71 0,1-5-102 15</inkml:trace>
  <inkml:trace contextRef="#ctx0" brushRef="#br0" timeOffset="303704.7172">27477 9932 588 0,'0'0'35'15,"0"0"-8"-15,0 0-9 0,0 0-8 16,0 0-7-16,0 0 0 0,0 0-3 15,0 0-1-15,0 0 1 0,0 0 0 0,59-20 0 16,-22 13-1-16,4-3-2 0,-4 4-1 16,0 2-1-16,-3 1 0 0,-2 3 0 15,0 0-1-15,1 0-5 0,1 0-5 16,1 0-10-16,-3 1-19 0,-1 3-20 16,-11-1-52-16,0 4-39 0</inkml:trace>
  <inkml:trace contextRef="#ctx0" brushRef="#br0" timeOffset="304184.48">27443 9719 410 0,'0'0'48'0,"0"0"-22"0,0 0-13 16,8-85-5-16,3 63-3 0,-1 6-4 15,-1 4 1-15,2 3-1 0,-2 4-2 16,3 2 1-16,5 3-2 0,2 0-2 0,3 5 1 15,-2 4-3-15,1 2-1 0,-2 2 0 16,0 1 1-16,-2 1-2 0,2 0 1 16,-4 0-3-16,0 0 0 0,0-2 4 15,1-1 2-15,-6-3 8 0,3-3 2 16,-4-1 2-16,-5-4 1 0,6-1 1 0,2 0 1 16,-1-7 1-16,5-5 0 0,-6-5-1 15,-1 0 2-15,-2-3 1 16,-1-1 1-16,-2-2-1 0,-1 0-3 15,0 7 2-15,0-1-2 0,-1 5-2 0,-2-2-2 16,1 1-3-16,-1 7-3 0,0-7-2 16,0 9-3-16,0-2-2 0,0 1-7 15,0 5-12-15,0-1-24 0,0 1-43 16,0 0-59-16,0 0-116 0</inkml:trace>
  <inkml:trace contextRef="#ctx0" brushRef="#br0" timeOffset="304831.923">28681 9475 228 0,'0'0'74'0,"0"0"-13"0,0 0-8 0,0 0-13 15,0 0-12-15,0 0-6 0,0 0-9 16,0 0-4-16,0 0-5 0,-9-32-4 15,8 29-1-15,1 3 1 16,-2 0 1-16,1 3 2 0,-2 9-2 0,0 5-1 16,0 10 0-16,-1 0 0 0,3 4 0 15,1 1 0-15,0 1-3 0,0 1 1 16,0-3-5-16,0 0-4 0,0-4-5 16,0-3-4-16,0-6-10 0,5-1-46 15,0-5-58-15</inkml:trace>
  <inkml:trace contextRef="#ctx0" brushRef="#br0" timeOffset="305445.7613">28871 9394 467 0,'0'0'50'0,"0"0"-19"0,0 0-11 16,0 0-11-16,0 0-5 0,0 0 0 15,0 0-3-15,0 0-1 0,0 0 1 16,0 0-2-16,47-39 0 0,-35 39-1 0,1 0 0 16,-2 0 1-16,2 0 0 15,-1 0 1-15,1-2 0 0,1 2 0 16,-2 0 0-16,2-2 0 0,-8 2-1 15,0 0 1-15,-6 0 0 0,0-1 0 0,0 1 1 16,1 0-1-16,1 0 1 0,-1 0-1 16,1 0 1-16,-1 0 0 0,1-1 2 15,-1 1-1-15,1 0 0 0,0 0 0 16,0 0 1-16,-1 0 0 0,1 0 0 16,-1 0 1-16,1 0 1 0,-1 0-1 0,1 0 0 15,-2-2 0-15,1 2-2 0,-1 0 2 16,1 0-3-16,-1 0 0 0,2 0 2 15,-1 0-2-15,-1-2-1 16,2 2 0-16,-2 0-1 0,0 0-3 0,1 0 3 16,-1 0-2-16,0 0 0 0,2 0 0 15,-2 0 0-15,0 0 1 0,0 4 2 16,0 7 0-16,0 0 1 0,0 6-1 16,-2 1 1-16,-2-3-1 0,1 2 0 15,-1-2-1-15,1 0 1 0,-2 1 0 0,0 5 1 16,0-1-1-16,0 2 0 0,0 3-1 15,1 0 1-15,-1 3-1 0,0-1 0 16,1 2-1-16,-1 1 0 0,1-1-3 16,1 2 1-16,0-4 2 0,1-1-5 15,1-2-2-15,1-7-8 0,0 0-12 16,0-7-25-16,0-4-35 0,0 4-30 16,1-5-48-16</inkml:trace>
  <inkml:trace contextRef="#ctx0" brushRef="#br0" timeOffset="305704.8422">28860 9713 459 0,'0'0'23'0,"0"0"-12"0,0 0-7 15,0 0-6-15,0 0 0 0,87-50-1 16,-60 41-6-16,2 1-4 0,2 2-16 16,-4 0-30-16,1 1-47 0,-8 2-82 15</inkml:trace>
  <inkml:trace contextRef="#ctx0" brushRef="#br0" timeOffset="306524.4803">29333 9039 262 0,'0'0'58'16,"0"0"-3"-16,0 0-13 0,0 0-13 0,0 0-6 16,0 0-1-16,0 0 0 0,0 0-5 15,0 0-3-15,0 0-5 0,-11-59-4 16,9 57-2-16,2 2-3 0,0-2-3 16,-1 2 1-16,-1 0 1 0,-2 0-1 15,-3 7 0-15,-3 6-2 0,1 6 0 0,3-6-1 16,3 4-2-16,3 0 2 0,0-2-1 15,0 6 1-15,6-4 2 0,4-2 1 16,2-3 1-16,1-1 1 16,4-2 3-16,-1-2-1 0,-2-4 3 0,1-1-2 15,-2-2-3-15,-2 0 3 0,4-2-4 16,-5-2 5-16,-3-2 3 0,2-5-1 16,-3 2 1-16,-2 2 1 0,-1-4-3 15,-3-1 1-15,-3-7-2 0,-4-2-2 16,-3 4 1-16,-1 0-2 0,-3 3 1 0,4 3-2 15,-1 4-1-15,3 2-5 0,4 4-10 16,-5 1-15-16,-2 0-32 0,-1 6-49 16,-4 6-59-16</inkml:trace>
  <inkml:trace contextRef="#ctx0" brushRef="#br0" timeOffset="306726.3224">29565 9256 451 0,'0'0'1'0,"0"0"-14"15,0 0-24-15,0 0-59 0,0 0-100 16</inkml:trace>
  <inkml:trace contextRef="#ctx0" brushRef="#br0" timeOffset="313171.9044">28998 9221 7 0,'0'0'17'16,"0"0"-2"-16,0 0 1 0,0 0-3 15,0 0-1-15,0 0-1 0,0 0-2 16,0 0-2-16,0 0 3 0,0-46 2 0,0 40 3 16,0-3 3-16,0 2 1 0,0 1 0 15,1 1-3-15,-1 5 0 16,0-2-3-16,0 2-4 0,0-1-2 15,1 0-1-15,-1 0 0 0,0-1 1 0,0 0-2 16,0 1-1-16,0-1 0 0,0 1-2 16,0-1 1-16,0 0-1 0,0 1 0 15,0-1 1-15,0 1-1 0,0-1-1 16,0 2 1-16,0-1 3 0,0 1 2 16,0 0 5-16,-2 0-1 0,-2 0 1 0,-4 9-4 15,-1 3 1-15,1 2 0 16,-5 2-3-16,3 2 1 0,1-4-3 0,-1 3-1 15,1-2 1-15,3 2-1 16,2-3-1-16,-2 1-1 0,4 3 0 0,-1 2 0 16,1 6 1-16,2 1 1 0,-1 0 1 15,1 2-3-15,0 2-1 0,-2-1 0 16,2 0 2-16,0 0 0 0,-1-1-1 16,-1 0 0-16,1-3 1 0,-1-1-2 15,1-9 1-15,-1 1 1 0,1 0-1 0,-2-5-1 16,0 4 0-16,2 1 0 0,-3-5 1 15,2 6 0-15,-1-1 2 16,3-4 6-16,-1 6-3 0,1-7 4 0,0 1-4 16,0 0-3-16,0-3 1 0,0 2-1 15,3-2 2-15,0-2 0 0,-1-3 3 16,4 3-4-16,-3-5 2 0,0 1-2 16,3 1-1-16,-2-2 1 0,-1 0-2 15,5 2-1-15,-3-4 0 0,-1 1 1 16,1-1-2-16,-5-1 0 0,0 0 0 0,0 0 0 15,1 2 0-15,1-2 0 0,-1 0 0 16,1 1 0-16,-1-1 3 0,0 0 5 16,6 0-1-16,-2 0 1 0,5 0-3 15,3-11-3-15,0 0-1 0,2-8 0 16,-1 2 0-16,-4-1-3 0,0-1 3 0,-1 0-3 16,-3 0 2-16,-1-1 0 0,-2-2 0 15,0 0 0-15,0-3 0 16,-3 2 2-16,0-4-1 0,0 2 0 15,0-1 1-15,-6 2 0 0,2-1 0 0,-2 4 2 16,2 6-1-16,-2 1 1 0,2 5-1 16,-2 0-1-16,2-2-1 0,1 6 0 15,-2-3 1-15,4 3 1 0,-2 1-3 16,-1-4 2-16,2 5-2 0,-2-1 1 16,3 1 0-16,-2-2-1 0,1 0 1 0,1 0 1 15,-1 3-2-15,-1-3 0 0,2 0 0 16,-2 1-1-16,-1-4 1 15,1 5 0-15,0 0-1 0,0 1 0 16,3 2 1-16,-1-2-1 0,1 2 1 0,-5-1-2 16,-1-3 1-16,2 3-1 0,1-1-1 15,3 2 2-15,-6 0-2 0,1 0 0 16,-4 0 1-16,0 2 1 0,5-1 0 16,1 3 0-16,-3-3 0 0,4 1 0 15,-1 2 0-15,0-1-1 0,3-3 2 0,-2 0 0 16,2 0 0-16,-1 1 2 0,1-1-2 15,-2 0 0-15,2 1 0 0,-1-1 1 16,1 0 0-16,-2 3 0 16,2-3 0-16,-1 0 1 0,1 1-1 0,0-1 1 15,0 0 0-15,0 0-1 0,0 0-1 16,0 0-1-16,0 0-1 0,0-4 2 16,0 0 0-16,4-4 0 0,1-2 2 15,-1 3-2-15,3-1 1 0,0 2-1 16,-1-1 0-16,2 2 1 0,-3-1-1 0,-1 3 0 15,1 1 0-15,-5 2-1 0,0-1 0 16,0 1-1-16,7 0 0 0,2 0 2 16,5 3-1-16,1 7 1 0,-4 3 0 15,-1 1-1-15,-1 4 0 0,-2 4 0 16,3 1 0-16,-4 3-1 0,0 1 1 16,-3 2 1-16,0 1 0 0,-3 1 0 15,0-4 1-15,0 1-1 0,0-5 0 16,-6 0-1-16,0 0 1 0,0-3-1 15,-4-2 1-15,2-1-1 0,-1-2 0 0,0-3 4 16,-1 0-5-16,4-3 4 0,0-2-6 16,1-2-4-16,2-2-7 0,-1 1-18 15,-1-3-40-15,-5 2-54 0,1 1-57 16</inkml:trace>
  <inkml:trace contextRef="#ctx0" brushRef="#br0" timeOffset="314103.9997">28959 9235 16 0,'0'0'19'0,"0"0"1"16,0 0 0-16,0 0 6 0,0 0 3 15,0 0 2-15,0 0-2 0,0 0-1 16,0 0-5-16,-3-13-2 0,1 12-2 16,2-1-1-16,0 1-5 0,-1 0-6 15,1-1-5-15,-2 2-1 0,2 0 3 16,-4 0 1-16,1 0 6 0,-3 7-2 15,-2 8 0-15,1-2-2 0,1 1-2 0,0-2-3 16,1-3-1-16,1 1-2 0,0 7 1 16,1 0 2-16,-1 5 4 0,-1 2 1 15,1 0 0-15,0 2-4 0,-3-1 1 16,2 4-2-16,-2 2 1 0,1 1 1 16,-1 2-1-16,-2 2-1 0,3-1 1 0,1-1-2 15,0-2 0-15,2-11 0 0,2-1 0 16,1-6 2-16,0 1 1 15,0 3 4-15,0-6-1 0,0 6 3 16,0-7-4-16,3 0-1 0,1 2-1 0,-1-1 0 16,3 0-1-16,-2-2-1 0,-1-2-1 15,3 2-1-15,-2 0 0 0,-1-2 0 16,1 0-1-16,1 1 1 0,-2 0 0 16,1 0-1-16,2 0 1 0,-2 0-2 15,0-1-2-15,1 0 0 0,-4-6 1 0,2 3 2 16,-3-5 3-16,5 0 3 0,-1 1 0 15,6-1-1-15,3 0-2 0,0-7 2 16,0-4-2-16,0-1 0 0,0-2 0 16,-3-2 0-16,3-2 0 0,-3-4-2 15,-1-1 0-15,-2-1-2 0,0-2 0 16,-2 1 1-16,-2-1 2 0,-3-2 1 16,0 1-2-16,0 0 3 0,0-1-1 15,-6 1 0-15,0 1-1 0,-4 2 1 16,1 1 0-16,-1 1 2 0,-1 2 0 0,0 0 1 15,3 3-1-15,-2 1 0 0,4 4-3 16,0-2 1-16,3 5 0 0,-1 0 0 16,-1 0-2-16,1 4 0 15,3 1 0-15,1 4-4 0,0 0-1 0,0 0-7 16,0 0 0-16,-2 0-2 0,-3 0 3 16,-3 0 0-16,-5 10-3 0,2 3-5 15,0 3-8-15,2-1-19 0,3 3-26 16,1-4-33-16,4 0-62 0</inkml:trace>
  <inkml:trace contextRef="#ctx0" brushRef="#br0" timeOffset="314617.309">29297 9885 273 0,'0'0'35'0,"0"0"-6"0,0 0-10 0,0 0-10 16,0 0-7-16,0 0-5 0,0 0-3 15,0 0 3-15,0 0-1 0,0 0 3 16,-7-2 1-16,7 2 2 0,0 0-2 16,0-1-1-16,0 1 1 0,0 0-1 15,0-2-1-15,0 2-4 0,0 0 0 16,0 0 1-16,0 0 4 0,0 0 8 16,0 0 1-16,0 0 2 0,-2 0-1 15,-3-2 2-15,-1 2 5 0,-6-4 4 16,4 3 5-16,3-1-2 0,-2-4-2 0,3 3-9 15,1-6 2-15,-1-1-5 0,2 4 4 16,2-3-3-16,0 2-2 0,0-6-3 16,0 3-3-16,3-1-1 0,1 2-1 15,0 5-1-15,-1 1-4 0,-3 3 1 16,0-2 0-16,0 2-1 0,2 0-1 0,4 0-1 16,-1 0-2-16,0 0-2 15,2 4-3-15,-3-2-1 0,1 6-6 16,-1-1-4-16,-3 3-13 0,1-2-18 15,-2 3-30-15,0 5-25 0</inkml:trace>
  <inkml:trace contextRef="#ctx0" brushRef="#br0" timeOffset="315193.2449">29449 9669 446 0,'0'0'43'0,"0"0"-12"0,0 0-10 16,0 0-6-16,0 0-6 0,0 0-3 15,0 0-4-15,0 0-3 0,0 0-1 16,0 0-3-16,-30-50-3 16,30 48-4-16,0 2 2 0,0 0 3 0,0 0 2 15,3 0 6-15,11 0-1 0,6-1 0 16,9 1-2-16,-1-2-4 0,-1 0-3 16,0 0-3-16,-1-1-2 0,0 1 2 15,-1-1 0-15,-9 2 3 0,-6-1 3 16,-3 2 2-16,-7 0 4 0,0-2 1 0,0 2 7 15,2 0 5-15,-1-1 6 0,1 1 2 16,-1 0-6-16,-1-2-2 0,0-2-6 16,0-2 0-16,-3-2 4 0,-3 1-1 15,2 3 0-15,-3-1 0 0,4 3-2 16,-1-1-2-16,1 2 0 0,-2-3-1 0,1 3-1 16,-2-1-2-16,4 1-1 15,2 1-1-15,-2-2-1 0,-1 2 1 16,-3 8-1-16,-1 7 1 0,-3 8-1 15,6 3 0-15,-1 2 0 0,1 4 0 0,1 3 0 16,-1 3-1-16,-1 3 3 0,-2 0-4 16,3 1 1-16,1-3-3 0,0-1-2 15,2-6-2-15,1-7-2 0,0-6-9 16,0-5-21-16,0-4-34 0,1-7-44 16,2 1-46-16</inkml:trace>
  <inkml:trace contextRef="#ctx0" brushRef="#br0" timeOffset="315964.5736">29377 9605 281 0,'0'0'61'0,"0"0"-14"0,0 0-14 0,0 0-16 16,0 0-4-16,0 0-3 0,0 0-5 16,0 0-3-16,0 0-3 0,-8-23-1 15,8 19-1-15,5-2 2 0,5-2 1 16,4 2 1-16,4 0 1 0,2 0-2 16,0 0 0-16,2 0 0 0,-1 0 0 0,2-2-2 15,1 2 1-15,-1-1-2 0,1-1-3 16,-1 1 0-16,1 0-2 0,-7 3 1 15,0 1 2-15,-6 0 1 16,-6 0 3-16,1 3-1 0,-6 0-4 0,0 0-2 16,0 0-1-16,2 0 4 0,-2 0 7 15,0 0 4-15,0 0 7 0,-3 3 1 16,-5 3 0-16,-3 1 1 0,-3-1-1 16,3-3 2-16,1 2-1 0,6-4-1 15,-2-1 0-15,2 2-3 0,-2-2-3 0,1 2-2 16,5-2-4-16,-4 1 0 0,-1 1-2 15,-3 2-1-15,0 4 1 0,2 5 0 16,-1 6-1-16,2 2 0 0,2 6-1 16,2 3 0-16,-2 5-1 0,0 5 0 15,0 2 0-15,-1 2-2 0,-3 3-4 16,1-2-7-16,0-2-3 0,0-8-2 16,2-4-4-16,2-12-15 0,2 0-25 15,0-7-37-15,0-6-54 0</inkml:trace>
  <inkml:trace contextRef="#ctx0" brushRef="#br0" timeOffset="316269.9461">29405 9855 255 0,'0'0'60'0,"0"0"-12"0,0 0-15 0,0 0-12 16,0 0-14-16,0 0-8 15,0 0-1-15,0 0-4 0,0 0-3 16,90-79-8-16,-54 72-22 0,5 1-36 0,2-1-42 16</inkml:trace>
  <inkml:trace contextRef="#ctx0" brushRef="#br0" timeOffset="349772.1588">18365 10949 183 0,'0'0'39'0,"0"0"-6"0,0 0-3 15,0 0-2-15,0 0-1 0,0 0-3 16,0 0-2-16,0 0-2 0,0 0-2 16,-45-68-1-16,40 67-2 0,1 0-4 15,0-2-3-15,4 3-4 0,-1 0-3 16,-4 0 0-16,-4 0-2 0,1 4-1 15,-5 5 0-15,4 3-1 0,-1 5 3 0,-3 4 2 16,1 4-1-16,0 1 0 0,1-1 0 16,1 1-1-16,-1-3 1 15,5-7-3-15,1 1-2 0,4 0 3 0,1-1 0 16,0 8 3-16,1-2 5 0,4 1-6 16,2-2 2-16,3-1-3 0,0-3-1 15,2-3 2-15,4-4 2 0,1-2 0 16,-4-4 0-16,6-3 1 0,0-1 1 15,1 0-2-15,6-7 2 0,-6-2-1 16,-1-2 0-16,-2-4 1 0,-2-5-2 0,-3-1 3 16,-1-5-2-16,-2-1 3 0,-5-3-2 15,0-2 0-15,-2-3 0 0,-2 0-2 16,0-3 4-16,0 1-3 0,-2 1 1 16,-2 4-1-16,-3 6 3 0,-1 8 0 15,0 3 2-15,-2 5-1 0,1 3-4 16,2 1-2-16,-3 4-6 0,-1 2-1 0,-4 0-1 15,-4 5-3-15,0 9-4 16,0 7-9-16,-1 5-17 0,0 5-34 16,1-1-50-16,2 2-49 0</inkml:trace>
  <inkml:trace contextRef="#ctx0" brushRef="#br0" timeOffset="350092.4882">18067 11192 460 0,'0'0'45'16,"0"0"-17"-16,0 0-7 0,0 0-12 16,0 0-8-16,0 0-3 0,0 0-1 15,0 0-2-15,0 0 2 0,0 0-1 16,48-34 2-16,-19 51 4 0,-2 4-3 15,0 3 2-15,1 0-2 0,1-1 0 0,1 0-2 16,2-3 0-16,0-4 0 0,0 0-5 16,-2-4 3-16,0-2-5 0,-2-5 0 15,-1-2-2-15,-2-2-3 0,0-1-2 16,-1 0-3-16,1-7-7 0,-1-4-3 16,-3-1-7-16,-1-2-7 0,-3-1-10 15,-1-1-6-15,-1-3-5 0,-1 0-16 0</inkml:trace>
  <inkml:trace contextRef="#ctx0" brushRef="#br0" timeOffset="350680.5979">18784 11132 310 0,'0'0'58'0,"0"0"-14"0,0 0-10 0,0 0-11 16,0 0-9-16,0 0-8 16,0 0-5-16,0 0-2 0,0 0-5 15,0 0 1-15,-17-52-1 0,17 51 1 0,5-2 0 16,6 3 1-16,2 0-3 0,1 3 1 16,1 8 0-16,-1 1 1 0,-2 1 3 15,-2 2 2-15,0 2-1 0,-3-2 3 16,-1-2-1-16,-2 2 3 0,-1 0-2 15,-1 2 0-15,-2 4 1 0,0-2-2 0,-2-5 4 16,-2 0 1-16,-2 0 0 0,2-4 2 16,-1-2 1-16,4-4 3 0,1-4 6 15,-2 0 4-15,2 0 4 0,-1 2 1 16,-1-2-8-16,-3 0-6 0,-1 0-6 16,-1-3-4-16,-1-8-1 0,4 2 1 15,-3-7-2-15,6-2-2 0,1-4-2 16,0-5-3-16,3-1 3 0,5 3-4 15,2-2 0-15,3 0-2 0,3 2-1 16,1-1-4-16,1 0-2 0,2 3-1 0,-1 2-5 16,3 1 2-16,-2 4 1 0,0 2-1 15,-6 5-10-15,1 0-33 0,1 9-35 16,-6 0-42-16</inkml:trace>
  <inkml:trace contextRef="#ctx0" brushRef="#br0" timeOffset="353986.6313">19675 11246 189 0,'0'0'57'0,"0"0"-6"0,0 0-11 0,0 0-6 15,0 0-9-15,0 0-13 0,0 0-4 16,0 0-4-16,0 0-3 16,-3-14 0-16,3 11 0 0,4 0 0 0,8-1 2 15,4 1-5-15,-5 0 0 0,8 1-1 16,-1-1-1-16,0 0 3 0,5 0-3 16,-1-3-1-16,1-1-5 0,2-3-6 15,-1 1-7-15,-2 1-8 0,-3 3-10 16,-9 2-20-16,-3 3-13 0,-3 0-8 15</inkml:trace>
  <inkml:trace contextRef="#ctx0" brushRef="#br0" timeOffset="354193.8651">19506 11510 375 0,'0'0'68'0,"0"0"-19"0,0 0-17 15,0 0-11-15,0 0-4 0,0 0-2 16,0 0-1-16,99-50-5 0,-72 38-1 0,2 0-4 16,-1-1-3-16,0 4-1 0,-1-2-1 15,1 1-3-15,-1 4-4 0,-1 0-3 16,2 1-14-16,0 4-30 0,3-1-71 16,-1 2-78-16</inkml:trace>
  <inkml:trace contextRef="#ctx0" brushRef="#br0" timeOffset="355805.2903">21157 10949 136 0,'0'0'45'0,"0"0"0"0,0 0 1 15,0 0-4-15,0 0-4 0,0 0-3 16,0 0-9-16,0 0 0 0,0 0-3 16,-6-73-1-16,6 73-3 0,0-2-6 15,0 1-1-15,-1-1-5 0,1 0-2 16,0 1-1-16,-2 0-1 0,2-1 1 0,0 1-1 15,0-1-1-15,-1 2-1 16,1-1 0-16,0 1-1 0,-2-3-3 16,2 3 1-16,0 0 0 0,-1 0-2 15,-5 0 4-15,1 13 1 0,-6 4-1 0,-1 3-1 16,0 3-2-16,0-1 0 0,1-1 1 16,-1 2 1-16,0 1 1 0,-2 2 1 15,2-3-1-15,1 0-1 0,4-8 1 16,1-1-3-16,1-6 0 0,4-3 2 15,0 7 3-15,1-2-3 0,0 0 5 0,5 4-5 16,1-6-2-16,2-4 2 0,1 0-1 16,2-1 1-16,-1 1-1 0,3-3 2 15,-2 1 0-15,4-2-3 0,5 0-3 16,0 0 0-16,6-2-5 0,-4-3-3 16,3-1-6-16,-1 1-5 0,-1-3-9 15,-1 0-1-15,0 0 4 0,-8 3 6 16,1-1 14-16,-6 2 6 0,0 0 6 15,-1 0 5-15,-5 0 2 0,1 3 1 16,-4 1 3-16,0-5-3 0,0 1 1 0,-1-6-1 16,-7-3 0-16,2 5 1 0,-3-4 4 15,3 5 2-15,0-1 4 0,0 0 6 16,3 6-1-16,-3-5 1 0,2 4-7 16,1 0-5-16,2 0-3 0,1 3-4 15,0-1-5-15,0 1-2 0,0 0-2 0,0 0-1 16,0 0 1-16,-2 1 1 0,1 13 1 15,-1 8 1-15,1 8-2 16,1-2 0-16,0 3 0 0,0 0-6 16,0 3 0-16,0-2-7 0,3-2-5 0,0 0-7 15,1-2-18-15,5-2-26 0,-5-8-39 16,2-1-49-16</inkml:trace>
  <inkml:trace contextRef="#ctx0" brushRef="#br0" timeOffset="356240.5944">21603 11088 349 0,'0'0'48'0,"0"0"-12"0,0 0-11 0,0 0-5 16,0 0-9-16,0 0-2 0,0 0-3 16,0 0-4-16,0 0-1 0,-67-56-1 15,51 64-1-15,-7 5-2 0,3 6 1 16,4 3-2-16,0 4-1 0,4 3 2 16,3 0 2-16,1 1-3 0,5 1 4 0,2-3-3 15,1-2-2-15,1-3-1 16,9-3-1-16,0-3 1 0,3-4-1 15,3-1 0-15,-1-3 1 0,-1-3 0 16,1-3 0-16,2-3 0 0,-1 0-1 0,6 0 1 16,-4-9 3-16,-2-3 3 0,-1-2 4 15,-5-1 5-15,0-3 5 0,-3 0 1 16,-3 2 3-16,-2-2 1 0,-2-1 1 16,0 1-2-16,-6-7-7 0,-1 5-1 15,1 8-7-15,0-1-1 0,3 5-5 0,0 4-9 16,2 1-24-16,1 3-52 15,0-2-87-15</inkml:trace>
  <inkml:trace contextRef="#ctx0" brushRef="#br0" timeOffset="357144.1445">22109 11142 242 0,'0'0'53'0,"0"0"-3"0,0 0-6 0,0 0-4 16,0 0-7-16,0 0-3 0,0 0 1 16,0 0-3-16,0 0-6 0,0 0-4 15,0-17-6-15,0 15-3 0,0 1-4 16,0-1-3-16,0 0-3 0,0 2-4 16,0-1-2-16,0 1-3 0,0 0 5 15,0 0 2-15,-2 3 3 0,1 11 1 16,-2 7 4-16,0 6-5 0,1-2 5 15,-2-1-5-15,3-8 0 0,-1 1 1 16,1-5-2-16,1 1 1 0,-2 0-1 0,2-6 0 16,0 3 0-16,0-4-1 0,0-2 2 15,0 3 0-15,0-7 1 0,0 0 4 16,0 0 1-16,0 0-1 0,0 1-1 16,0-1-3-16,0-1 3 0,0-12-2 15,0-5 3-15,0-6-1 0,0 1 1 0,-1-1 1 16,0 0-4-16,-1 1 4 15,-1 0-6-15,2 5 2 0,1 0 0 16,-2 4 0-16,2 0 2 0,0 2-1 16,0 6-2-16,0-6-2 0,0 7-1 0,0 0 1 15,0 0-1-15,0 5-1 0,0-2-1 16,0 2 1-16,5 0 1 0,5 0 0 16,6 9 1-16,4 4-2 0,-3 3 1 15,2 1 0-15,-3 1 1 0,1 2 0 16,-1-1 3-16,1 3-2 0,0-2 2 0,0-1-5 15,-1-2-3-15,1-3-5 0,0-4-5 16,-5-2 1-16,1-4-5 16,-2-1-3-16,3-3-2 0,4 0 1 15,-2 0 4-15,3-6 7 0,-4-3 8 0,-4-3 1 16,-4-1 3-16,-1-4-2 0,-1 3-1 16,-4-4 0-16,-1-3-1 0,0-2 2 15,-3-4 2-15,-4 1 1 0,-2 3 1 16,-1 2 5-16,1 1 1 0,1 0 4 15,2 7 1-15,-3 0 0 0,5 5 5 0,-2 0 1 16,0 2-1-16,3 3-2 0,0 0-2 16,3 3-6-16,-1-2-3 15,1 2-2-15,0 0-3 0,-2-2-1 0,2 2 0 16,-1 0 1-16,1 0 1 0,-3 4 1 16,3 11 2-16,-1 8-1 0,1 7-1 15,0 0 0-15,0-1-1 0,0 1-1 16,0 1 2-16,4-2-5 0,-1 0 3 15,0-5-5-15,1-3-2 0,1-6-4 16,-1-3-10-16,2 1-23 0,1-6-62 0,-3-1-65 16</inkml:trace>
  <inkml:trace contextRef="#ctx0" brushRef="#br0" timeOffset="357928.9271">22779 11126 442 0,'0'0'48'15,"0"0"-20"-15,0 0-14 0,0 0-9 16,0 0-6-16,0 0-2 16,0 0 1-16,0 0 2 0,0 0 0 0,0 0 1 15,-34 63-4-15,31-41 2 0,3-4-2 16,0-1 0-16,0-5-1 0,0-1 2 16,0 1 0-16,4-1 0 0,-2-1 2 15,-1-5 0-15,1-1 1 0,-2-4 0 16,0 0 3-16,0 0 4 0,0 3 2 15,1-3-2-15,-1 0-1 0,0 0-3 0,0 0-1 16,0-3 0-16,0-3 0 0,0-7 0 16,0-7 0-16,0 3-3 0,3-6 0 15,4 3-7-15,2 4 7 0,1 1-5 16,2 1 4-16,-4 5-1 0,4 0-5 16,-1 2 3-16,-3 2-3 0,7-2-1 15,-6 5 3-15,4 0-2 0,3 2 4 16,-4 0 4-16,7 0-1 0,-4 0 1 15,-6 3-2-15,3 3-1 0,-4 1 1 16,-2-2 2-16,0 2 0 0,-2 0 7 0,1 2-4 16,-2 0 5-16,-2 2-5 0,-1-1 1 15,0 1-2-15,0 0 1 0,-6 3-1 16,2-6 0-16,-5 5 1 0,3-6-1 16,-1 0 2-16,1-2 2 0,3-2 6 15,1 0-1-15,2-3 3 0,-6 0-3 16,1 0-2-16,-5 0-3 0,2-1-2 0,0-5-1 15,2 0-1-15,2-5-2 16,2 2 1-16,2-3-6 0,0-8 3 16,0 3-6-16,6-4 4 0,3 4 1 0,3 4 0 15,2 1 2-15,2 1-2 0,3 0 1 16,1 4-1-16,-4 1 0 0,3 3 1 16,-7 1 0-16,-1 2 1 0,3 0-1 15,-3 0-2-15,1 0 2 0,-3 2-3 16,2 2 2-16,-4 3 0 0,4 3 1 0,-5 2 1 15,1 0 3-15,-2 2-3 0,-5 3 2 16,0 0-4-16,0 3-2 0,-3-4-2 16,-3-1-3-16,3-4-3 15,0-3-19-15,-1 3-21 0,-1-3-45 0,-2 0-52 16,5-7-111-16</inkml:trace>
  <inkml:trace contextRef="#ctx0" brushRef="#br0" timeOffset="358133.1104">23278 11222 542 0,'0'0'53'0,"0"0"-9"15,0 0-13-15,0 0-8 0,0 0-10 16,0 0-5-16,0 0-6 0,0 0-7 15,0 0-4-15,6 6-12 0,-4-6-43 16,-1 0-119-16,5 0-123 0</inkml:trace>
  <inkml:trace contextRef="#ctx0" brushRef="#br0" timeOffset="366920.5109">18460 12435 249 0,'0'0'43'0,"0"0"-5"0,0 0-5 16,0 0-5-16,0 0 3 0,0 0-4 0,0 0-1 15,0 0-4-15,0 0-4 16,0 0-4-16,12-31-3 0,-12 31-3 15,0-1-1-15,0 1-4 0,0-2 0 16,-2 2-2-16,1-1-1 0,-1 1-1 0,1 0-2 16,-6 0 2-16,-3 3-1 0,-5 9 1 15,-4 5 0-15,4 2-2 0,3 4 1 16,3 0 6-16,5 1-4 0,1-1 4 16,0-1-3-16,3 0-3 0,0-9-1 15,0 2-2-15,4-5 1 0,1-3-2 0,-1 1 0 16,2-2 1-16,1 0-1 15,2-3 5-15,-1 0 2 0,4-3 2 16,5 0 0-16,1-8-1 0,5-3-2 16,-2-5 1-16,0-2 0 0,-1-2-3 0,-3-2 5 15,-1 1-2-15,-3-1 5 0,-4-1 0 16,-3 2-2-16,-2-3 2 0,-1-2-1 16,-3 0 1-16,0-1 0 0,0 1-1 15,-7 2-1-15,-2 4 1 0,-5 2-1 16,1 4-1-16,1 7 0 0,-5 1-1 15,-2 6-2-15,-3 0-2 0,-5 3-2 0,1 10-4 16,0 4-2-16,1 3-4 16,3 1-7-16,1 3-14 0,2 2-22 15,4-2-30-15,7 1-25 0,2-7-12 0</inkml:trace>
  <inkml:trace contextRef="#ctx0" brushRef="#br0" timeOffset="367181.0037">18405 12541 321 0,'0'0'54'0,"0"0"2"0,0 0-16 16,0 0-4-16,0 0-10 0,0 0-6 15,0 0-4-15,0 0-3 0,0 0 0 16,-22-76-4-16,22 76-3 0,0-1-3 16,0 1-4-16,0-2 0 0,0 2-1 15,14 0 2-15,4 4 0 0,5 7 0 16,-1 4 3-16,3 4-4 0,-1 2 3 15,2 0-3-15,2 4-3 0,2-3 0 16,2 2-3-16,0-1 0 0,0-2-3 0,-1-2-1 16,1-1-4-16,-1-5-6 0,2-2-14 15,2-3-23-15,-1-7-41 0,4-1-29 16,1-3-65-16</inkml:trace>
  <inkml:trace contextRef="#ctx0" brushRef="#br0" timeOffset="367533.1648">19944 12580 625 0,'0'0'30'0,"0"0"-13"16,0 0-2-16,0 0-9 0,0 0-2 15,0 0-5-15,0 0-2 0,0 0 3 16,0 0-5-16,0 0 1 0,26-34 0 15,1 32-2-15,5 1-3 0,4 1-2 0,-1 0-12 16,0 0-13-16,-4 0-16 0,0 0-29 16,-5 1-25-16,-10 2-19 0,1 3-15 15</inkml:trace>
  <inkml:trace contextRef="#ctx0" brushRef="#br0" timeOffset="367673.3413">19912 12765 118 0,'0'0'52'0,"0"0"-7"0,0 0-13 16,0 0-8-16,0 0-20 0,0 0-15 15,92 15-26-15,-65-13-32 0,3-2-28 16</inkml:trace>
  <inkml:trace contextRef="#ctx0" brushRef="#br0" timeOffset="368540.9437">22139 11944 198 0,'0'0'53'0,"0"0"2"0,0 0 2 16,0 0-5-16,0 0-15 0,4-77-7 16,-5 68-6-16,-1 6-4 0,-1-2-8 0,2 2-6 15,1 3-4-15,-2-1-6 16,2 1-1-16,-4 0 0 0,-6 9 8 15,-1 11-3-15,-5 7 4 0,3 5-4 16,-2 3-2-16,2 1 1 0,1 0-2 0,0 0-2 16,1-3 0-16,1-3 0 0,-1-4 2 15,2-2 3-15,-1-4 0 0,0-2 1 16,3-6-1-16,-1 1 1 0,4-6 0 16,-4-1 1-16,0 0 1 0,4-3 0 15,-4 0 0-15,4-1 1 0,-1 0 0 0,0-1 0 16,5-1 0-16,-1 0-3 0,1 0 0 15,0 0 0-15,0 0-2 16,0-6 0-16,0-4-1 0,3 2-2 16,4 2 0-16,0 1-2 0,0 1 1 0,2 2-1 15,4 0-1-15,4 2-3 0,4 0-4 16,5 0-6-16,-2 0-10 0,-1 0-6 16,2 0-6-16,-1 0-1 0,-1 0 5 15,-5 0 1-15,1-3 2 0,-2 0 3 16,-4 2 5-16,3-4 9 0,-2-2 7 0,-3-2 9 15,1 1 7-15,-4-3 6 0,-4 4 8 16,-2-6 6-16,-1 4 5 0,-1-4 1 16,0-4 2-16,-1 6 3 15,-5-3 5-15,-3 1 0 0,2 6-1 0,0-4-6 16,1 5-2-16,3 3-8 0,2 0-3 16,1 3-7-16,0-2-7 0,0 2-5 15,0 0-3-15,-2 0 0 0,-1 0-1 16,0 13 1-16,-2 6 0 0,0 10-1 15,4 3-2-15,-1 1-2 0,2 2-1 0,0 0-3 16,0-2-4-16,0-1-5 0,2-3-6 16,2-3-16-16,1-8-29 0,2 0-32 15,-3-5-31-15</inkml:trace>
  <inkml:trace contextRef="#ctx0" brushRef="#br0" timeOffset="368940.295">22445 12105 443 0,'0'0'55'0,"0"0"-16"15,0 0-15-15,0 0-8 0,0 0-8 0,0 0-5 16,0 0-5-16,0 0-4 0,0 0 1 15,0 0-1-15,-5-1 1 16,-5 18 4-16,-2 6 0 0,-2 6 1 16,1 5-1-16,-1-1 1 0,0 0-2 0,5-2 0 15,2-8-2-15,4-2-1 0,1-4-2 16,2-7-3-16,0 4 1 0,9-5-1 16,3-3 4-16,7 0 3 0,1-6 2 15,3 0 1-15,3-10 2 0,0-5-1 16,0-4 1-16,-4 0 1 0,-3-3 1 0,-2-2 1 15,-5 0 6-15,-5 0 3 0,-2-2 0 16,-5 2-1-16,-2-1-4 0,-7 2-3 16,-3 4 2-16,-2 2-5 15,1 2 0-15,2 4-3 0,-1 2-6 0,3 7-9 16,-4-1-27-16,0 3-74 0,-2 7-107 16</inkml:trace>
  <inkml:trace contextRef="#ctx0" brushRef="#br0" timeOffset="369880.5967">22927 12066 330 0,'0'0'66'0,"0"0"-9"15,0 0-10-15,0 0-14 0,0 0-8 16,0 0-10-16,0 0-6 0,0 0-5 0,0 0-7 15,0 0 1-15,-6-32 0 0,6 32 1 16,0 13 2-16,0 9-2 0,0 5 1 16,-1 0 0-16,1 4 0 15,-2-3-1-15,1-1 2 0,1-2-2 0,0-6 0 16,0-3 0-16,0-5-1 0,0-6 1 16,0 0 0-16,0-5 1 0,0 0 2 15,0 0 2-15,0 2 5 0,0-2-1 16,1 1-3-16,-1-1-1 0,3-1-3 15,0-11 3-15,3-7-2 0,-3-6 0 0,0-1 0 16,0 0 0-16,-2-1-1 0,1 2 3 16,-2 4 0-16,1 0 2 0,-1 2-1 15,0 3 0-15,0-5-2 0,0 9 0 16,0 6-1-16,1-6 0 0,1 7 0 16,-1 0-3-16,1 1-1 0,2 3 0 15,1-1-1-15,7 2 2 0,7 0 1 16,2 4-1-16,5 5-1 0,-2 5-1 15,-5 1 1-15,1 0-2 0,0 2 0 16,-2 1 0-16,-1 1 0 0,1-1-1 0,-1-2-1 16,-3-2-5-16,-1-5-1 0,-3 0-1 15,-2-6-2-15,-3-1 3 0,0 1 5 16,-5-3 1-16,0 0 5 0,0 0-5 16,3 0-4-16,0-6-1 0,-2-5 1 15,0-5 7-15,-1-1 3 0,0-7 3 0,-7 3-1 16,-3-2 1-16,0 1-1 0,0-2 0 15,-3 1 0-15,3 0 4 16,1 2-1-16,-1 3 7 0,4 5 1 16,3 3 2-16,-1 3 1 0,1 4 0 0,0 0-4 15,2-1-7-15,1 4 0 0,-2-1-6 16,2 1-1-16,0 0 5 0,0 14-4 16,0 5 1-16,2 9 0 0,2-1-6 15,2 3 2-15,0 2-2 0,2-2-5 16,-1 4-1-16,1-1-4 0,-1 2-15 0,1-3-26 15,1-5-50-15,1-1-33 0,-2-9-64 16</inkml:trace>
  <inkml:trace contextRef="#ctx0" brushRef="#br0" timeOffset="370527.927">23517 12007 462 0,'0'0'33'0,"0"0"-15"16,0 0-12-16,0 0-5 0,0 0-4 16,0 0 0-16,0 0 2 0,0 0-2 15,0 0 2-15,0 0-3 0,-7 48 0 16,6-34-2-16,-1-1-1 0,1-8 0 15,-1 7 2-15,2-6 1 0,-1 0 1 16,1 0 2-16,0-6 2 0,-2 0 3 0,2 0 6 16,0 2 4-16,-1 0 3 0,1-1-2 15,0-1-3-15,-2 0-2 0,-1 0-5 16,0-5 1-16,0-5-1 0,2-1 1 16,1-3 0-16,0 3 1 0,0-1-3 15,0-6 0-15,4 9-4 0,4-4 0 0,-4 5 0 16,3 1-2-16,2 0-1 15,-5 4-1-15,5-1-2 0,-3 4 3 16,5 0 0-16,5 0 1 0,-1 0 0 16,2 7-2-16,-3 3 2 0,0-1 0 0,-7 0-1 15,3 1 0-15,-4 2 0 0,-2-2 1 16,2 4 0-16,-3-3 2 0,-2-2 0 16,1 2 0-16,-2-4 2 0,0 3-2 15,0-6 1-15,0 1 2 0,0 0 4 16,0-5 2-16,0 0 3 0,0 0 8 0,0 0 1 15,0 1-3-15,-2-1-4 0,-4 0-8 16,-2-2-3-16,-5-8-2 0,3 2-1 16,1-4 0-16,4 4 0 15,4 4-1-15,-1-8 0 0,2 1-1 0,0-2-1 16,5-2 2-16,2 4-2 0,3 2 2 16,-1 2 0-16,5 2 0 0,2 3 1 15,-1 2-1-15,5 0 0 0,-4 2-2 16,0 5 1-16,-2 4-2 0,2-1 2 15,-3 4-2-15,0 3-1 0,-3-1-2 0,-1 3-1 16,-3 2-7-16,-4 1-19 0,-2 1-45 16,-3 3-73-16,-8-2-126 0</inkml:trace>
  <inkml:trace contextRef="#ctx0" brushRef="#br0" timeOffset="371091.8603">21938 12802 402 0,'0'0'47'15,"0"0"-17"-15,0 0-12 0,0 0-5 16,0 0-5-16,0 0 2 16,0 0 2-16,0 0-1 0,0 0-1 15,0 0-1-15,58 30-4 0,-28-23 0 0,4-1-2 16,4-4 1-16,6 1-1 0,5-3 3 16,8 0 1-16,10 0 2 0,9-9-2 15,6 2-4-15,6-4-1 0,3 0-1 16,3 3-1-16,0-3 2 0,2-2-2 15,1 3-2-15,0-2 2 0,1 0-1 0,0-1-2 16,-1 2 1-16,-3 0-3 0,-3-2-1 16,-5 3-1-16,-4 1-2 0,-4 0-2 15,-7 1 0-15,-6 2-1 16,-6 0-1-16,-5 3 0 0,-6-1 6 0,-4 1-9 16,-5 1-9-16,-4-1-20 0,-5 1-26 15,-4 2-20-15,-9 0-25 0,-6 0-44 16</inkml:trace>
  <inkml:trace contextRef="#ctx0" brushRef="#br0" timeOffset="372424.2744">22402 13025 309 0,'0'0'63'0,"0"0"-11"0,0 0-14 15,0 0-13-15,0 0-9 16,0 0-6-16,0 0-7 0,0 0-1 16,0 0-1-16,-58-30-1 0,38 38 1 0,0 3 1 15,1 5-1-15,-1 5 0 0,0 1 0 16,2 5 2-16,-1 1 6 0,3 4-4 16,-1 3 5-16,2 0-3 0,3 0-3 15,3 0 2-15,3-1-2 0,3 1 0 16,3 2 1-16,0 0 2 0,7 0-4 0,4 1 1 15,4 1-5-15,2-5 0 0,3 0-3 16,3-2-3-16,2-4 0 0,2-2-1 16,3-2-8-16,2-1-11 0,2-5-27 15,1-3-33-15,0-4-37 0,1-5-73 16</inkml:trace>
  <inkml:trace contextRef="#ctx0" brushRef="#br0" timeOffset="376971.7689">23044 13321 192 0,'0'0'40'0,"0"0"2"15,0 0-1-15,0 0-5 0,0 0-6 16,0 0-7-16,0 0-8 0,0 0-2 15,0 0-4-15,0 0 0 0,-3-65-3 16,3 59-2-16,0 1 4 0,0 5 4 0,0-1 0 16,0 1 1-16,0-2-2 0,2 1-2 15,-2-1-2-15,0 0-1 0,0 1 0 16,0-3-3-16,0-1 3 0,-2 2-2 16,1 0 0-16,1 3-1 0,-2-2 1 15,2 2-1-15,-1-1-2 0,0 1-1 16,-1-2-1-16,2 2-2 0,-1-1-2 15,1 1-3-15,-2 0 6 0,-1 0 0 16,0 6 3-16,-2 2 4 0,2 5-4 16,1-2-2-16,2 1 2 0,0 0-2 0,0-2 1 15,0 3 1-15,0-2-1 0,0-1 0 16,2-1 0-16,1 2-2 0,2-2 3 16,3 5 1-16,-4-7 0 0,3 7 0 15,3-5-1-15,-4-2 0 0,6 3 2 16,-1-3 0-16,2-1-1 0,3 2 2 0,-3-4-1 15,2 0-1-15,2-1 1 0,-4-3-2 16,6 1 0-16,-6-1-1 16,0 0 0-16,0 2-1 0,-7-2-2 0,4 2 0 15,-7 1-1-15,0-1 1 0,-1 7 0 16,-2 5 1-16,-8 6 1 0,-8 6-1 16,-5-1-1-16,-5 1-7 0,-4-2-14 15,-2-2-28-15,0-2-25 0,2-7-42 16,7-4-57-16</inkml:trace>
  <inkml:trace contextRef="#ctx0" brushRef="#br0" timeOffset="377194.2134">23081 13266 429 0,'0'0'51'0,"0"0"-13"0,0 0-13 16,0 0-9-16,0 0-8 0,0 0-6 15,0 0-8-15,0 0-10 0,0 0-18 16,0 0-24-16,34-47-34 0,-9 40-36 16,7 2-31-16</inkml:trace>
  <inkml:trace contextRef="#ctx0" brushRef="#br0" timeOffset="377694.5953">23686 13346 80 0,'0'0'33'0,"0"0"2"15,0 0-1-15,0 0 2 0,0 0 1 16,0 0 0-16,0 0 1 0,0 0-3 16,0 0-4-16,-3-27-7 0,3 27-5 0,2-4-6 15,1 0-3-15,0 0-4 16,0 1-3-16,-3 3 4 0,7 0 1 15,3 0 1-15,4 8 2 0,7 4-3 16,-3 3-3-16,-2 2 0 0,1 1-3 0,0 2-2 16,-2 1-1-16,1-1-4 0,0 3-3 15,-1-2-4-15,1 2-9 0,-3 0-8 16,1-2-19-16,-2 1-26 0,-4-8-28 16,1 1-27-16</inkml:trace>
  <inkml:trace contextRef="#ctx0" brushRef="#br0" timeOffset="377889.9283">23900 13380 381 0,'0'0'66'0,"0"0"-15"0,0 0-12 16,0 0-14-16,0 0-7 0,0 0-4 16,0 0-8-16,0 0-2 0,-86-34-2 15,71 41-4-15,-4 6 0 0,5 6 0 16,-2 7-1-16,0 1 0 0,-1 5-9 0,1 1-1 15,1 1-10-15,4-1-23 0,2-3-43 16,8-5-53-16,1-5-120 0</inkml:trace>
  <inkml:trace contextRef="#ctx0" brushRef="#br0" timeOffset="378195.1611">24211 13303 531 0,'0'0'50'0,"0"0"-17"0,0 0-11 16,0 0-8-16,0 0-9 0,0 0-3 15,0 0-3-15,0 0-2 0,0 0 1 16,0 0-1-16,-7-7 1 0,5 18 2 0,0 8-1 16,0 5 0-16,1 2-1 0,-1 3-5 15,1-2-4-15,-1 2-5 0,0-2-7 16,0-1-21-16,1 1-34 0,1-7-52 16,0-1-84-16</inkml:trace>
  <inkml:trace contextRef="#ctx0" brushRef="#br0" timeOffset="378580.6716">24408 13300 515 0,'0'0'23'0,"0"0"-10"15,0 0-7-15,0 0-2 0,0 0-2 16,0 0-1-16,0 0 2 0,0 0-2 16,-66 80-5-16,58-52 1 0,5-1-4 15,3-1 1-15,0-2 1 0,6-1 4 16,4-2-3-16,0 0-3 0,2-7-1 16,2-1-3-16,-4-5 3 0,5-2 4 15,-7-2-4-15,4-4 2 0,5 0-2 16,-2-8 2-16,4-6 3 0,-6-1 4 15,-2-5 4-15,-2 0 1 0,-3-5 8 0,-3 2-2 16,-2-1 1-16,-1 1 2 0,0 1-4 16,-1 6 4-16,-5 0-2 0,-1 3 1 15,2 5-3-15,-5-4-2 0,4 6-6 16,-1 2-6-16,0-1-6 0,-5 3-11 16,-4 2-28-16,1 0-51 0,-3 8-94 0</inkml:trace>
  <inkml:trace contextRef="#ctx0" brushRef="#br0" timeOffset="378971.5531">24239 12952 179 0,'0'0'36'0,"0"0"-4"16,0 0 0-16,0 0 5 0,0 0 3 15,0 0 4-15,0 0 1 0,0 0-6 16,0 0-1-16,-11-6-7 0,10 5-7 0,1 1-3 15,0-2-4-15,0 2-3 0,0-2-5 16,0 2-4-16,0-1-4 0,0 0-1 16,0-3 0-16,9 1 0 0,4-2 1 15,9-1-1-15,-1 1 0 0,4 1-3 16,-8 3-1-16,3-1-1 0,1 2-3 16,-1 0 0-16,6 0-3 0,-8 0-13 15,-1 0-25-15,-2 7-37 0,-6-1-54 16,4 5-87-16</inkml:trace>
  <inkml:trace contextRef="#ctx0" brushRef="#br0" timeOffset="379547.9931">24639 12846 507 0,'0'0'46'0,"0"0"-14"0,0 0-11 15,0 0-6-15,0 0-3 0,0 0-4 16,0 0-1-16,0 0-2 0,0 0-2 16,0 0-2-16,-4-69-1 0,4 67-1 15,0-3-3-15,0-1 1 0,1 1 0 16,4-1-1-16,-1 5 2 0,7-1 1 0,0-2 0 15,0 4-2-15,7 0-1 16,-8 0-2-16,7 1 0 0,-4 7 0 16,-2 1 0-16,1 0 0 0,-3 3 1 0,-3 3 3 15,-1-7 0-15,-2 11 1 0,-3-1 2 16,0 1 1-16,-1 6-2 16,-8-5 2-16,1 0-1 0,-4-1 1 0,-1-1-1 15,0-4 1-15,4-3-3 0,2-2 2 16,1-5 0-16,3-1 0 0,1 0 2 0,-1-1-1 15,3-2 0-15,0 0 1 0,0 0-1 16,0 0-2-16,0 0-1 0,0 0-2 16,5-7-1-16,6-3-2 15,3-2 3-15,-4 2 1 0,4 6 1 0,-5 1 0 16,2 3 0-16,3 0-1 0,-5 0 0 16,4 7 1-16,-2 4 0 0,-2 1 1 15,-2 0-1-15,0 3 0 0,-5 1 0 16,-2 0-1-16,0 4 1 0,-3-2 0 15,-7-1-1-15,-2-4 3 0,-1-1-2 0,0 0 0 16,0-4 1-16,0-3-3 0,-3 0-3 16,-3-2-8-16,-4-3-18 0,-7 0-23 15,1 0-17-15,7 0-44 0,-1-3-51 16</inkml:trace>
  <inkml:trace contextRef="#ctx0" brushRef="#br0" timeOffset="380371.8356">25063 13177 512 0,'0'0'28'0,"0"0"-11"0,0 0-3 15,0 0-6-15,0 0-6 0,0 0-6 16,0 0-6-16,0 0-2 16,0 0 3-16,0 0 6 0,-14-23 4 15,22 38 5-15,1 6-4 0,-3 3 3 0,-2-2-5 16,-1 2 1-16,-2-7 0 0,1 3-1 16,-2-2 2-16,0-4-2 0,0-2 1 15,0-6-1-15,0-6 3 0,0 0 2 16,0 0 2-16,0 1 3 0,0 1-3 15,0-2-1-15,0 0 0 0,0 0 2 0,0-4 2 16,-2-10 1-16,2-4-4 0,0 0-3 16,0-7-4-16,0 10 1 0,3-2-2 15,3 3 0-15,-3 5-2 0,4-6-5 16,0 3 2-16,5 0-3 0,2-3 5 16,4 7 0-16,-7 2 0 0,4 3 1 15,2 1 0-15,-5 2 1 0,6 0-1 16,-2 0 1-16,-6 5-1 0,4 1-1 15,-5-1 0-15,-3 1 1 0,0 0 1 16,-1 1 6-16,-1 1-4 0,-3-4 6 0,-1 7-4 16,0 0-1-16,0-1 2 0,-4 5 0 15,0-7 0-15,-2 0 3 0,-2-2-1 16,4-3 0-16,2 0 1 0,2-3-1 16,-2 0 3-16,-2 0-2 0,-2 0 0 15,0 0 0-15,-3 0-2 0,5-1-1 0,0-9 0 16,-1 1-2-16,5-3-2 15,0-6-6-15,0 3 5 0,6-5-6 16,6 6 6-16,-5 3-1 0,5 4 0 16,0-1 2-16,-3 3-1 0,0 3 1 0,2 1 2 15,1 1-1-15,5 0 1 0,5 1-1 16,-3 6 0-16,1 1 0 0,-3 3 0 16,1 1 3-16,-2 1-4 0,-1 3 3 15,-1-1-6-15,-4 0-3 0,-2-4-2 16,-3 2-2-16,-2-3-13 0,-3 2-23 0,0 6-39 15,-9-1-60-15,-4 2-98 0</inkml:trace>
  <inkml:trace contextRef="#ctx0" brushRef="#br0" timeOffset="380689.4191">25517 12820 487 0,'0'0'46'0,"0"0"-18"16,0 0-12-16,0 0-8 0,0 0-2 16,0 0 1-16,0 0 3 0,0 0 0 15,0 0-1-15,0 0-4 0,74 88-3 16,-60-55-2-16,2 3 1 0,-1 1 0 15,0 4 1-15,0 2 3 0,-1 1-2 16,-3 0 1-16,-3-3-4 0,-2 0-4 0,-5-2 2 16,-1 0-3-16,-7-2 1 0,-9 4-4 15,-10 3-2-15,-7 0-11 0,-6 5-31 16,-9-2-96-16,-1-2-141 16</inkml:trace>
  <inkml:trace contextRef="#ctx0" brushRef="#br0" timeOffset="381305.1062">26126 12488 316 0,'0'0'73'0,"0"0"-12"0,0 0-18 0,0 0-6 15,0 0-12-15,0 0-7 0,0 0-6 0,0 0-6 16,0 0-2-16,35-37-3 0,-12 30-1 15,3-1-1-15,3 2 0 16,1 1-2-16,-1 2 0 0,-3 2-4 16,0 1-2-16,-3 0-5 0,0 0-16 0,-6 0-22 15,0 3-25-15,-6 0-24 0,-7-1-5 16,4 2-4-16</inkml:trace>
  <inkml:trace contextRef="#ctx0" brushRef="#br0" timeOffset="381481.764">26111 12629 287 0,'0'0'63'15,"0"0"-1"-15,0 0-12 0,0 0-8 0,0 0-13 16,0 0-8-16,0 0-8 0,0 0-8 16,0 0-2-16,106 4-5 0,-74-7-4 15,3 1-6-15,2 0-10 0,-1-4-27 16,3 0-67-16,-1 0-115 0</inkml:trace>
  <inkml:trace contextRef="#ctx0" brushRef="#br0" timeOffset="382371.7017">27466 12128 349 0,'0'0'42'0,"0"0"-9"16,0 0-6-16,0 0-7 0,-3-79-2 16,3 67-3-16,0 0-2 0,0-1 0 15,0 1-1-15,0 2-2 0,-6-4-5 16,-2 2-4-16,-1 1 0 0,-1 2 1 15,-3 0-2-15,3 4 0 0,-6 0 1 0,7 2-2 16,-2-1 1-16,-1 1 0 0,7 2-2 16,-6 1 1-16,5 0-3 0,-5 0-2 15,-2 6 1-15,6 0 0 0,-5 5 0 16,6 2 5-16,2 4-2 0,0-2 1 16,4 3 1-16,0 2-1 0,0 0 1 0,7 4-1 15,2-1-1-15,2-3 1 16,-1 0 0-16,1-1 2 0,0-1 0 15,-1 1 1-15,2-4-2 0,-1-2 0 16,-2-2-2-16,0-1 1 0,1-3 0 0,-4-2 0 16,4 5 1-16,1-2 0 0,-4-1 1 15,5 2 0-15,-1 0 2 0,-3-3-2 16,1 4 1-16,-4-4-1 0,0 1 0 16,0 1 2-16,-3-5-2 0,-1 6 1 15,-1 2 0-15,-7 2 0 0,-6 4 1 0,-2-5-1 16,-3-1-2-16,-4-2 3 0,3-2-3 15,3-2 1-15,0-2-1 16,4-2 0-16,-2-1 1 0,-4 0-1 16,3-3 2-16,-1-3-1 0,5-4 1 0,3-2 1 15,3 1 0-15,1-10 2 0,4 1-2 16,0-3-3-16,5-7 1 0,8 3-2 16,2 4 0-16,3 0-2 0,1 3-2 15,0 3 0-15,1 4 0 0,1 1-2 16,2 1 0-16,3 4-12 0,0 3-8 0,1 0-26 15,-6 4-53-15,3 0-62 0</inkml:trace>
  <inkml:trace contextRef="#ctx0" brushRef="#br0" timeOffset="386744.123">28247 12099 285 0,'0'0'50'16,"0"0"-2"-16,0 0-2 0,0 0-8 16,0 0-10-16,0 0-8 0,0 0-5 15,0 0-4-15,0 0-1 0,-9-53-4 16,9 51-4-16,0 1-3 0,-1-1-3 0,1 2 1 15,0 0 0-15,0 0 2 16,0 11 2-16,0 8-1 0,0 6-1 16,0 2 2-16,0 2 1 0,0-2-2 0,0-7 2 15,0 0-2-15,0-7 0 0,0-8 0 16,0 7 0-16,0-7 0 0,0 0 2 16,0 1 0-16,0-6 3 0,0 0-1 15,0 0 1-15,0 0-2 0,0 0 0 16,1-11-2-16,5-7 2 0,3-7 3 0,2 3-3 15,0-3 2-15,0 1-4 0,4-2 1 16,-2 2 0-16,3-2-1 16,-2 1-1-16,3 0 1 0,0 2 0 15,-2 4 0-15,-2 2-2 0,-3 5-1 0,-1 1 1 16,-2 4 0-16,1 0 2 0,0 0-2 16,-5 4-1-16,1 0 0 0,-4 3-1 15,0-2 1-15,0 2 0 0,2 0 0 16,-1 0 2-16,-1 0-2 0,0 4 0 15,0 6 1-15,-4 7 1 0,-5 2 0 0,-4 3 1 16,-1-1-1-16,-5 0-1 0,3 2 1 16,-3-3-1-16,2 2 1 0,3-5-1 15,0 0 1-15,4-6 0 0,5-4 1 16,3-4-1-16,2-3 1 0,-1 0-1 16,1 0 0-16,-2 2 1 0,1-1 0 0,-1 0 2 15,2 1 0-15,-1-1 1 16,1-1-1-16,0 0 1 0,0 2 0 15,0-2 1-15,0 0-1 0,0 2 0 16,0-2-2-16,0 0-1 0,0 0 0 0,0 0 0 16,6 0-1-16,5 0 2 0,5 4-3 15,3 3 1-15,0 1-1 0,-1 4 0 16,2 2-1-16,0 3 1 0,1 1-1 16,0 0-1-16,2 1-2 0,0-1-2 15,0 0 1-15,0-3-5 0,2 1-4 0,-2-5-12 16,1 0-24-16,0-3-29 0,-6-1-43 15,2-2-50-15</inkml:trace>
  <inkml:trace contextRef="#ctx0" brushRef="#br0" timeOffset="387671.788">28950 11978 286 0,'0'0'60'0,"0"0"-3"0,0 0-17 16,0 0-15-16,0 0-9 0,0 0-7 16,0 0-4-16,0 0 0 0,0 0-2 15,0 0 0-15,-48-41 0 16,43 47-2-16,-3 6 1 0,5-2-1 0,-1 9-1 16,4 1 1-16,0 1-1 0,0 8 0 15,0-1 0-15,3-3 0 0,1 1-1 16,-1 0-1-16,0-8 0 0,-1-1 0 15,1 1 1-15,-3-5-1 0,1-2 2 16,0-5 2-16,-1-6-2 0,0 0 0 0,0 0 2 16,0 0 2-16,3 0 3 0,-3 1 1 15,0-1 0-15,0 0 0 0,0 0 1 16,0-13 0-16,0-7-1 0,-3-7-3 16,2 1-1-16,0-3-2 0,-1 2 3 15,1-1 1-15,-2 2-2 0,1 1 1 16,1 0-1-16,-1 7-1 0,2 8 0 15,0-1 1-15,0 5-1 0,0 0 1 16,0 0-4-16,0 6-1 0,0-2-1 16,0 2-1-16,0 0 2 0,11 5 0 0,4 7 1 15,3 8-2-15,0 1 1 0,1 5 0 16,-1-1-1-16,0 1-5 0,-2 2 2 16,3-2-2-16,0 1 3 0,-2-2 3 15,2 1 0-15,-1-3-1 0,0-5-1 16,-2-3-4-16,-3-4 1 0,-6-6-3 0,-2-2 3 15,1-3 2-15,3 0-1 0,2 0-3 16,4-7-10-16,-4-1-2 0,-4-2 1 16,2-3-3-16,-5 4-5 15,-4-5-8-15,0-6-9 0,0 0 3 0,-6-5 10 16,-1 4 8-16,0-2 9 0,1 3 5 16,0-1 4-16,1 6 2 0,3-4 4 15,-1 1 1-15,2 5 2 0,-1-9 0 16,1 2 6-16,1 7 4 0,0-7 6 15,0 8 7-15,0-3 3 0,0 1 0 0,0 1 2 16,0-1-3-16,0 6 0 0,0-4 2 16,0 6-1-16,0 0-2 0,0 0-3 15,0 6-6-15,0-2-4 0,0 2-1 16,0-1-4-16,0-1-2 0,0 0-5 16,0 1-4-16,0 0-2 0,0-1 0 0,0 2-1 15,0 0 3-15,0 2 1 16,0 14 2-16,0 9-2 0,0 7 4 15,0-2-5-15,0 0-3 0,0-1 3 16,1-3-2-16,4-2-2 0,2-1-4 0,-2-1-2 16,3-2-5-16,-1-1-8 0,-1 0-19 15,1 1-34-15,-7 0-53 0,0 1-80 16</inkml:trace>
  <inkml:trace contextRef="#ctx0" brushRef="#br0" timeOffset="405431.9273">18492 14045 169 0,'0'0'42'0,"0"0"-6"0,0 0-5 0,0 0-4 16,0 0-6-16,0 0-2 0,0 0-4 15,0 0-2-15,0 0-2 0,-39-68-3 16,36 63-2-16,2 2-2 0,1 3-2 15,0-1-2-15,0 1-2 0,-6 0-1 16,1 0 2-16,-6 0-1 0,-4 7 2 0,0 5 0 16,-1 5 0-16,-2 3 0 0,4 1 1 15,-1 2 0-15,4 1 0 0,2-1-2 16,1 0 1-16,3-2-2 0,1 2-2 16,2-2 1-16,2 0 0 0,0 0 3 15,0-1 1-15,5-2 0 0,2-3 2 16,4 0 3-16,-3-7 4 0,5-2 5 15,3-2 0-15,4-4-4 0,5 0-4 16,1-4-2-16,2-5-2 0,3-6 1 16,1-2 2-16,-1-5 0 0,0-2-1 0,-2-1 2 15,-5 1-3-15,-2-1 2 0,-6 1-1 16,-2 0 1-16,-5 1 0 0,-3 7 4 16,-5-3-1-16,-1-1 2 0,0 2-3 15,-10-6-3-15,-4 4-3 0,-1 2 3 16,-5 1-1-16,2 4 1 0,-2-1-3 0,0 3-1 15,1 1-2-15,3 4-5 0,0 3 5 16,-2 3-2-16,-1 1-3 0,-6 10 4 16,4 6-13-16,1 2-3 15,5 2-9-15,5 4-12 0,4-1-13 0,6-1-42 16,2 1-22-16,7-4-56 0</inkml:trace>
  <inkml:trace contextRef="#ctx0" brushRef="#br0" timeOffset="405792.4774">18392 14158 299 0,'0'0'44'15,"0"0"-13"-15,0 0-9 0,0 0-3 16,0 0-1-16,0 0-1 0,0 0 0 0,0 0-4 16,0 0-2-16,0 0-5 0,-51-52-2 15,51 52-5-15,0-2-4 0,0 2 1 16,3 0 0-16,8 0 1 0,6 3 3 16,5 8 2-16,-1 5-2 0,1 4-2 15,-2 3 4-15,2 1-2 0,0 4 2 16,0 1-2-16,2-4 0 0,2 1-2 15,1-4-2-15,-1-3-7 0,2-1-8 16,-5-5 0-16,2-3-6 0,-1-4-1 16,1-1 4-16,-2-5-3 0,-1 0-9 0,-1-2-19 15,2-5-21-15,-4-4-47 0</inkml:trace>
  <inkml:trace contextRef="#ctx0" brushRef="#br0" timeOffset="406021.409">18823 14341 365 0,'0'0'24'0,"0"0"-17"16,0 0-25-16,0 0-62 0,0 0-117 16</inkml:trace>
  <inkml:trace contextRef="#ctx0" brushRef="#br0" timeOffset="406708.4928">18044 14730 242 0,'0'0'50'0,"0"0"-7"0,0 0-5 16,0 0-7-16,0 0-3 0,0 0-1 16,0 0-4-16,0 0-1 0,0 0-6 15,-41-12-3-15,41 12-4 0,0 0-3 16,0-2 1-16,0 1-1 0,3-1 1 16,9-1 0-16,6 0-1 0,1 1 1 0,9 1-3 15,-4-1-2-15,4 2 0 16,-1-1-2-16,5 1 2 0,3-1-1 15,5-4-1-15,6 0 1 0,5-1-2 16,6 0 0-16,0 0-1 0,3 0 0 0,-1 0-4 16,-3 1 0-16,-1 2-3 0,-4-1-2 15,-3 2-3-15,-5-1-9 0,-4 1-2 16,0 2-7-16,-4-1-7 0,-2-2-3 16,-3 0-18-16,1 0-21 0,-2-3-17 15,0 0-43-15</inkml:trace>
  <inkml:trace contextRef="#ctx0" brushRef="#br0" timeOffset="409267.8307">18395 15082 258 0,'0'0'45'0,"0"0"1"16,0 0-6-16,0 0-4 0,0 0-3 16,0 0-4-16,0 0-4 0,0 0-8 0,0 0-5 15,0 0-7-15,-19-27-4 0,19 26-1 16,-1 1-3-16,1-3-2 0,-2 3-3 16,2 0 3-16,-1 0 2 0,1 0 3 15,0 14 5-15,0 7-3 0,0 4 0 16,-3 1 2-16,3-2 2 0,-1 1-4 0,1-7 4 15,0-1-5-15,0-4-1 16,0-1 0-16,0 0-3 0,0-6 1 0,0 0 1 16,0-6-1-16,0 0 0 15,0 0 2-15,0 1 0 0,5 3 4 0,0-2 2 16,3 0 1-16,4-2 2 0,-1 0-4 16,3-3 0-16,-2-7-2 0,-1 1-1 15,2-7-1-15,-2 1-7 0,1-3 5 16,1 1-3-16,0-1 5 0,-1 1 3 15,0 2-1-15,-4 5-2 0,2-1 0 0,-3 4-1 16,2 0 0-16,-2 1 0 0,-3 3-1 16,1 1-1-16,0 2-1 0,5 0-1 15,4 2 1-15,3 6-1 0,-4 2 2 16,0 1 1-16,0 1 1 0,-3 2-1 16,3-1 1-16,-3 3 4 0,2-3-4 0,-2 1 6 15,-3-6-6-15,1 3-1 16,-2-2 0-16,0-4 0 0,0 3 0 15,-3-5-1-15,0 0 4 0,-3-3-1 16,0 0 1-16,0 0 2 0,1 0 2 0,1 2 4 16,-1-2 2-16,1 0 0 0,-1 0-2 15,1-2-3-15,0-10-5 0,-2-8-7 16,2-4 4-16,-2-4-5 0,0 1 6 16,0-1 2-16,-2 0-1 0,0-1 2 15,0 1-3-15,1-3 0 0,1 2-2 0,0-1 2 16,0 4-2-16,0 6 2 15,0 8-3-15,0 8-5 0,0 4-10 16,0-2-25-16,7 2-46 0,0 0-74 16,3 5-111-16</inkml:trace>
  <inkml:trace contextRef="#ctx0" brushRef="#br0" timeOffset="410232.5165">20110 14486 292 0,'0'0'66'0,"0"0"-17"0,0 0-14 16,0 0-10-16,0 0-5 15,0 0-4-15,0 0-6 0,0 0-5 16,0 0-1-16,-23-20-3 0,23 20 1 0,0 0 1 16,6 0-2-16,8 2 3 0,4 3-4 15,2-2-1-15,-4 0 2 0,1-3-3 16,3 2 4-16,2-2 1 0,6 0-2 16,1 0-2-16,-3-2-6 0,-6-1-5 15,-3 2-12-15,-4 1-11 0,-3 0-27 16,3 0-36-16,-4 0-25 0,0 2-48 15</inkml:trace>
  <inkml:trace contextRef="#ctx0" brushRef="#br0" timeOffset="410452.7191">20168 14710 280 0,'0'0'50'0,"0"0"-13"0,0 0-8 16,0 0-10-16,0 0 2 16,0 0 1-16,0 0 0 0,0 0 0 15,0 0-9-15,0 0-4 0,12 5-7 0,14-5-4 16,5-7-5-16,3 1-7 0,0 0-11 16,1-1-24-16,4 2-52 0,-1-1-89 15</inkml:trace>
  <inkml:trace contextRef="#ctx0" brushRef="#br0" timeOffset="412511.9683">21704 14150 278 0,'0'0'64'0,"0"0"-10"16,0 0-14-16,0 0-13 16,0 0-9-16,0 0-8 0,0 0-6 15,0 0-4-15,0 0-3 0,-23-18 2 0,18 22 0 16,-1 11 2-16,1 8 0 0,0 4 0 16,3 5-2-16,0 3 1 0,2 2 0 15,-1-2 0-15,1-2-3 0,0-4 1 16,0-8-2-16,0-3-2 0,0 0-4 15,0-6-5-15,0 7-4 0,0-1-15 0,1-6-25 16,1 8-35-16,-2-2-36 0</inkml:trace>
  <inkml:trace contextRef="#ctx0" brushRef="#br0" timeOffset="412750.3877">21536 14432 330 0,'0'0'56'0,"0"0"-19"0,0 0-11 15,0 0-13-15,0 0-8 0,29-91-4 16,-10 77-2-16,5 2-4 0,4 2-1 16,1 0-11-16,4 3 1 0,-1 5-3 15,-1-2-1-15,1 4 2 0,1 0-7 0,1 0-6 16,-1 4-10-16,0 1-17 0,-2 2-10 15,-4 1-1-15,-2 1 8 16</inkml:trace>
  <inkml:trace contextRef="#ctx0" brushRef="#br0" timeOffset="413571.4355">22091 14376 97 0,'0'0'53'0,"0"0"4"0,0 0-2 15,0 0-8-15,0 0-6 0,0 0-4 16,0 0-4-16,0 0-3 0,0 0-1 0,0 0-4 15,58-15-4-15,-58 15-6 0,0-2-3 16,0-2-3-16,0-3-6 0,0-1 1 16,-3-1-3-16,-6 3-1 15,-6-1-1-15,-1 7 1 0,-6-3-1 0,0 3-2 16,3 5 2-16,1 6-1 0,0 1 0 16,1 3 1-16,0 2-1 0,4 2-1 15,1 1 2-15,2 2 0 0,1-3-3 16,2-4 0-16,3 1-1 0,2 0 4 15,2 1-3-15,0 0 6 0,0-2-8 0,2-7 2 16,3-1 1-16,1 2-1 0,-3-6 3 16,6-2-1-16,2-1 2 15,3 0 1-15,4-9-2 0,-3-3 4 0,-1-2-1 16,-2-1-3-16,1-1 4 0,-3-4-6 16,2 0 7-16,-1-1-1 0,-1-2 1 15,0 2 3-15,0 1-2 0,-2 5 1 16,-3 1 1-16,-2 5-1 0,-1 4-2 15,1 3 0-15,-3 2-3 0,0-2-3 16,0 2-1-16,1 0 0 0,-1 0 2 0,3 0-2 16,4 7 2-16,-3 2-1 15,2 5 0-15,-1 1 0 0,-1-1 1 0,1 0-2 16,0-1 0-16,-1 1 0 0,-1-3 0 16,3 1 0-16,-3-3 0 0,-1-6 1 15,2 5 0-15,-1-5 0 0,1 0 1 0,-1 1 1 16,-3-4 1-16,6 0 1 15,2 0-2-15,3-1 0 0,4-5 0 16,-1-4 0-16,0 1 0 0,3-9 0 16,2 4 0-16,0-3 0 0,-2 0 1 0,3 1 1 15,-2-2-1-15,-4 8 3 0,-6 4-3 16,-1-1 1-16,-2 6-2 0,-2 0-2 16,2-1 0-16,-2 2-3 0,-1 0 3 15,3 11-1-15,-2 5 3 0,-3 2 0 16,0 4-1-16,-8 1 1 0,-2-1 1 0,-1 0 2 15,2-1-3-15,3-8 2 0,3-3-4 16,2-6-2-16,1-4 2 16,0 0-1-16,0 0 4 0,0 2 4 15,0-1 1-15,0 1 2 0,0-2-2 0,0 0-7 16,0 0 3-16,0-12-5 0,4-3 5 16,2-7-1-16,1 4 0 0,-1 5 0 15,1 1 3-15,1-1-1 0,-3 4-1 16,3-3-1-16,-1 4-1 0,-1 2-1 15,1 2 1-15,3-1 0 0,0 2 0 0,2 2 0 16,6 1-1-16,-2 0-1 0,6 1-1 16,-4 7-2-16,0 2 0 0,-1 3-3 15,-2 0 1-15,-3 3-1 0,-1 0-1 16,-5 1-5-16,-2 3-24 0,-4-2-30 16,0 3-36-16,0-1-67 0</inkml:trace>
  <inkml:trace contextRef="#ctx0" brushRef="#br0" timeOffset="414284.7833">23307 14052 410 0,'0'0'0'0,"0"0"12"16,0 0-12-16,0 0 14 0,0 0 6 0,0 0-4 16,0 0-2-16,0 0-5 0,0 0 0 15,0 0-4-15,-79-28-1 0,64 46 1 16,1 6 1-16,1 8-1 0,0 6-2 16,1 5 1-16,1 2-3 0,-1 4 0 15,4 1-1-15,-1 2 1 0,0-4 3 0,4 0-3 16,2-3 1-16,3-3-5 15,0-7-4-15,8-5 0 0,5-2-2 16,5-6 2-16,3 0 3 0,7-2-21 16,5-5 3-16,5-2-24 0,5-4-56 0,2-3-46 15</inkml:trace>
  <inkml:trace contextRef="#ctx0" brushRef="#br0" timeOffset="414823.9707">24074 14141 518 0,'0'0'0'15,"0"0"2"-15,0 0-2 0,0 0 3 0,0 0-2 16,0 0-2-16,0 0-2 0,0 0 2 16,0 0 0-16,-80 30 1 0,63 0 0 15,-3 5 1-15,0 4-2 0,-1 0 1 16,-1 2-1-16,1-2 1 0,-1-1-1 16,2-1 1-16,-2-5 3 0,2-2-2 0,1-3 4 15,-1-4-4-15,1-3-1 16,0-7-1-16,6-4 2 0,3-4 1 15,0-3-1-15,0-2 1 0,-6-7 0 16,-1-3 0-16,4-5 0 0,4 6 0 0,3-7 0 16,1 0-1-16,3-2-4 0,1-7 1 15,1 9-4-15,0 0 4 0,1 7 1 16,5-1-3-16,-2 0 2 0,2 3-4 16,0 0 3-16,2 0 1 0,2 2 2 15,2 4 1-15,7-2-1 0,0 3 1 0,5 0 1 16,1 0-2-16,-1 3 1 0,1 3 1 15,0 1-2-15,1 0 1 16,-3 0-2-16,1 1-1 0,-3 1 0 16,-1 0-1-16,-4 2-2 0,0-3-1 0,-2 3-1 15,-4-4-3-15,0 3 2 0,-2-4-5 16,1 1-13-16,-1-2-29 0,-4-1-32 16,5 1-18-16,-2-1-53 0</inkml:trace>
  <inkml:trace contextRef="#ctx0" brushRef="#br0" timeOffset="415066.6661">24142 14532 491 0,'0'0'41'0,"0"0"-11"0,0 0-6 16,0 0-9-16,0 0-5 0,0 0-6 15,0 0-4-15,0 0-1 0,0 0-2 0,55-63 0 16,-29 58-2-16,1 4-1 0,4-1-2 16,3 2 0-16,1 0-2 15,0 0-4-15,-1 0-8 0,1 0-18 16,1 0-13-16,-1 0-31 0,0 0-37 0,1 0-46 16</inkml:trace>
  <inkml:trace contextRef="#ctx0" brushRef="#br0" timeOffset="415333.6394">24360 14288 387 0,'0'0'60'0,"0"0"-12"16,0 0-5-16,0 0-7 15,0 0-11-15,0 0-9 0,0 0-9 16,0 0-2-16,0 0-4 0,0 0 0 16,-6 0 2-16,18 26-4 0,1 4 1 0,-2 1-2 15,1 2 1-15,1 2 0 0,-3-1 1 16,-1 3 0-16,-1 0-8 0,-2-1 3 16,0-3-13-16,-3-8-26 0,0-2-55 15,-3-2-114-15</inkml:trace>
  <inkml:trace contextRef="#ctx0" brushRef="#br0" timeOffset="416104.5042">25028 14343 313 0,'0'0'38'0,"0"0"-5"15,0 0 2-15,0 0-4 0,0 0-9 16,0 0-7-16,0 0-4 0,0 0-3 16,0 0-3-16,0 0-4 0,-52-75-1 15,48 75 0-15,-5 0-2 0,-2 0 1 16,0 0-2-16,-3 9 1 0,2 0 1 0,4 3-1 15,-5 5 2-15,6 0-1 0,-1 1 2 16,2 0-1-16,3-4 0 16,-2 1 0-16,4-4 0 0,-2 0-1 0,1 1 1 15,1-2-3-15,1 2 1 0,0-2 2 16,0 3-3-16,7-2 0 0,4 0 1 16,5-1 4-16,5-2-2 0,4-4 6 15,7-4-4-15,5 0-6 0,2-4 6 16,4-5-4-16,-3-2 4 0,-2-1 1 15,-2 1 0-15,-5-1 1 0,-7-2 0 0,-2-2 0 16,-6-2 0-16,-3-4 4 0,-6 7 0 16,-6-3 3-16,-1-2 0 0,0 0-1 15,-7-5 0-15,-7 3-5 0,-4 4 0 16,-5 1-4-16,-3 5-4 0,-3 3 1 16,1 5-2-16,-1 4-3 0,2 0-7 0,3 7-9 15,2 7-21-15,2 1-42 16,5 6-48-16,5-1-119 0</inkml:trace>
  <inkml:trace contextRef="#ctx0" brushRef="#br0" timeOffset="416421.5757">25105 14044 532 0,'0'0'0'0,"0"0"1"16,-3 0-1-16,-3 3 3 0,-1 9 0 16,0 8 1-16,5 4-1 0,2 6 1 15,0 6-3-15,2 4 1 0,3 2-4 16,-2 2 3-16,0 1-2 0,0-3 1 0,-3-1 0 15,2-1 1-15,-2-2 1 0,0-3-4 16,0-1 1-16,0-3-7 0,0-2-7 16,0-8-7-16,0-2-26 15,1 1-37-15,1-8-35 0,-1 6-45 0</inkml:trace>
  <inkml:trace contextRef="#ctx0" brushRef="#br0" timeOffset="416880.7955">25463 14507 349 0,'0'0'29'0,"0"0"-16"0,0 0-8 16,0 0-3-16,-77-36-1 0,55 36-1 0,1 4-2 16,1 3-1-16,9 1 0 0,0 3-1 15,3 2 4-15,4-4-3 0,-1 8 1 16,4-6 2-16,1 1-1 16,0 4 1-16,0-1 0 0,3 1 0 0,4-5 2 15,3 1 1-15,0-4-1 0,5 3 1 0,-4-3 0 16,2-3-1-16,1-1-1 15,-5-1 0-15,6 0 0 0,-4 0 2 16,-2-1-2-16,1-1 1 0,-4 1 1 16,3 1 1-16,-5-2 0 0,0 1 0 0,4 1-2 15,-4 0 0-15,-1 0 1 0,-1 0 0 16,-2 1 0-16,0 3 1 0,0 3-1 16,-5 7 0-16,-8-2 0 0,-5 3-1 15,-2-3-4-15,0-1-2 0,1-3 1 16,5-4 0-16,1-1-1 0,3-1 1 0,4-3-9 15,1 0-11-15,0-2-64 0,0 0-79 16</inkml:trace>
  <inkml:trace contextRef="#ctx0" brushRef="#br0" timeOffset="417240.7895">25612 13972 640 0,'0'0'0'0,"0"0"1"16,0 0-1-16,0 0-1 0,0 0 0 15,0 0-2-15,0 0 1 0,0 0 2 16,0 0 1-16,16 12 2 0,6 8-1 0,2 3-1 16,0 7 1-16,2 7 0 0,-3 3-1 15,-2 8-1-15,-4 3-1 0,-3 4 0 16,-7 4-1-16,-4 1 3 0,-3-1 1 16,-7 0-2-16,-7-1 1 0,-3-4-3 15,-3-4-4-15,-3-4-1 0,0-2-8 0,-5-3-22 16,-2-3-61-16,-3-3-106 15</inkml:trace>
  <inkml:trace contextRef="#ctx0" brushRef="#br0" timeOffset="417430.3297">25811 14824 169 0</inkml:trace>
  <inkml:trace contextRef="#ctx0" brushRef="#br0" timeOffset="460900.5108">20800 15680 207 0,'0'0'44'16,"0"0"-6"-16,0 0-4 0,0 0-6 0,0 0-3 15,0 0-2-15,0 0-5 0,0 0-6 16,0 0-4-16,0 0-7 0,-13-18 0 16,13 13-1-16,3-1 0 0,9-3 0 15,6 0 0-15,4 0-1 0,4 0-1 16,0 1-1-16,3 1-1 0,0 2-4 0,-2 2-3 15,-1 3-2-15,0 0-6 0,-1 0-7 16,-2 8-14-16,-1 1-20 0,-2 1-17 16,-7-1-11-16</inkml:trace>
  <inkml:trace contextRef="#ctx0" brushRef="#br0" timeOffset="461101.7495">20777 15929 316 0,'0'0'71'0,"0"0"-16"0,0 0-11 16,0 0-11-16,0 0-9 0,0 0-9 15,0 0-5-15,0 0-6 0,0 0-3 16,-13-6 0-16,26-2-2 0,4-1-1 16,5 2-2-16,4 1-6 0,3 1-7 15,5 0-12-15,4 1-39 0,6-1-61 16,2 3-90-16</inkml:trace>
  <inkml:trace contextRef="#ctx0" brushRef="#br0" timeOffset="461621.8526">22125 15557 389 0,'0'0'48'0,"0"0"-19"0,0 0-9 16,0 0-11-16,0 0-7 0,0 0-6 16,0 0 0-16,0 0 2 0,0 0 1 15,-9 21 3-15,7 8 1 0,2 3-2 16,-1 1 0-16,-1 1-1 0,2-3 0 16,0 0-1-16,0-4 0 0,0 1 3 15,-1-4-6-15,1-6-2 0,0 0-10 16,0-4-13-16,0-2-25 0,0 2-42 15,0-5-18-15,4 2-48 0</inkml:trace>
  <inkml:trace contextRef="#ctx0" brushRef="#br0" timeOffset="461810.1951">22048 15822 259 0,'0'0'34'0,"0"0"-12"0,0 0-10 16,0 0-6-16,0 0-8 0,33-78-1 16,-18 68-4-16,2 3-5 0,3-1-5 0,2 4-3 15,1-1-3-15,4 4-5 0,1-4-11 16,2 3-17-16,2 1-9 0</inkml:trace>
  <inkml:trace contextRef="#ctx0" brushRef="#br0" timeOffset="462607.8664">22676 15729 280 0,'0'0'43'0,"0"0"-7"16,0 0-5-16,0 0-4 0,0 0-3 16,0 0-3-16,0 0-8 0,-22-79-4 15,10 68-2-15,6 6-3 0,-4 3-2 16,0-2-1-16,-3 4-4 0,-5 0 1 15,0 6-1-15,-5 7 1 0,1 3-2 0,6 4 2 16,-1 3-1-16,4 2 2 0,0 1 0 16,4 1 1-16,2 0 4 0,3-2-4 15,1-6 2-15,1-1-2 0,2-2-2 16,0-5 2-16,3 4 0 0,1-5-1 16,4-6 0-16,-2 1 1 0,3-2 0 0,6-3 0 15,-2 0 2-15,7-10-1 16,1-4 0-16,-1-4-1 0,2-1-3 15,-2-2 4-15,-3-1-3 0,0 2 7 16,-5 1 1-16,-3 5-1 0,-4 0 4 0,-2 5-2 16,-1 6 1-16,-1-7 1 0,1 5-1 15,-1 0-3-15,1 1-2 0,-2 4-3 16,0-1-1-16,0 1 0 0,1 0 0 16,4 0 0-16,-1 0 1 0,3 5-1 15,2 6 0-15,-5-2 0 0,3 9 0 0,0-7 0 16,-2 5 4-16,1-2-6 0,-2 0 4 15,-1-5-6-15,0 0 0 16,1 1 1-16,-2-8-1 0,5 4 1 16,-3-4 1-16,5-2-2 0,4 0 4 0,0-3 0 15,1-8-4-15,2-2 5 0,-4-2-3 16,1-2 3-16,0 0 2 0,-3 1-2 16,3-1 1-16,-1 2 1 0,-5 4-1 15,3 3 1-15,-4 1-1 0,-3 4-1 16,-1 0-1-16,3 3 1 0,6 0-1 0,2 0 1 15,6 4 0-15,-4 5-1 0,0 3 0 16,-3 1 1-16,-2 2 0 0,-1-4-2 16,-2 2 2-16,-3 1-3 15,-2-3 8-15,1 7-4 0,-3 0 2 0,0-2-1 16,-3 1-1-16,-3-2-1 0,2-6 3 16,-4-2-1-16,1-1 2 0,4-3 2 15,1 0 0-15,2-3-3 0,-6 0 1 16,1 0-3-16,-2-5 3 0,-1-1-2 15,5-6 1-15,1-5-1 0,2-1-4 0,2-4 4 16,6 1-4-16,5 0 3 0,0 1-1 16,5 5 0-16,-2 3-1 15,-2 3 2-15,1 3-1 0,-4 4-1 0,1 2-1 16,6 0 0-16,-2 2 0 0,4 8-1 16,-3 0-1-16,-2 5 1 0,-1 2 3 15,-2 3-4-15,-1 2-3 0,-3 4-13 16,-2-2-33-16,-3 2-57 0,-3-2-101 15</inkml:trace>
  <inkml:trace contextRef="#ctx0" brushRef="#br0" timeOffset="463220.2372">23873 15166 328 0,'0'0'53'0,"0"0"-13"0,0 0-4 15,-84-21-5-15,68 21-8 0,2 5-8 16,-5 9-1-16,3 5 2 0,0 9-3 15,0 4 1-15,0 6-5 0,-1 4-3 16,1 1-3-16,2 5-1 0,3 3 2 0,2-3-4 16,4 2 1-16,2-3-5 0,3-3 1 15,0-1 0-15,2-4 0 0,7-1 5 16,5-1-3-16,3-1 2 0,3-4-6 16,5-2-5-16,2-2-4 0,4-4-22 15,3-3-28-15,1-4-56 0,4-2-35 0</inkml:trace>
  <inkml:trace contextRef="#ctx0" brushRef="#br0" timeOffset="466582.1105">25377 7500 97 0,'0'0'26'0,"0"0"-5"0,0 0-5 15,0 0-6-15,0 0 2 0,0 0 0 0,0 0 0 16,0 0 1-16,0 0-1 0,-5-15 1 16,5 13-4-16,2 1-3 0,2-3-3 15,6 3 2-15,6-1-1 0,-1 2 2 16,5 0-2-16,1 0 2 0,1 0-1 15,4 0-2-15,0 0 1 0,3 0-2 0,0-1 0 16,3-1 0-16,-2-2-2 0,2 1 1 16,-1 0-4-16,-3 0-1 0,-2 1-1 15,-6 1-2-15,-2-2-1 0,-6 3-2 16,-5-2-1-16,0 2-6 0,-7 0-3 16,0-1-12-16,0 1-14 0,2 0-23 15</inkml:trace>
  <inkml:trace contextRef="#ctx0" brushRef="#br0" timeOffset="467112.5408">25406 7328 170 0,'0'0'50'0,"0"0"-9"0,0 0-8 16,0 0-12-16,0 0-9 0,0 0-1 15,0 0-4-15,0 0 1 0,0 0-2 16,-22-88 0-16,29 75-3 0,3 0-5 0,5-2 0 15,1 2-4-15,0 1 1 0,-2 4 1 16,-2 1-2-16,-4 5 0 0,-2 1 3 16,6-1-1-16,-2 2-3 15,6 0 6-15,1 5-5 0,-1 4 4 0,-3 2-3 16,0 3 1-16,-1 0 1 0,-2 1-1 16,0-1 1-16,0 2-1 0,-4-4-1 15,2-1 3-15,-3-5 0 0,0 1 2 16,1-2 5-16,-3-3 5 0,7-1 0 15,0-1 2-15,5 0-3 0,2-7-1 0,-2-4-1 16,-1-3 3-16,-2-1 0 0,-2-1 0 16,-2-3-3-16,-2 2 0 0,0-1 2 15,-3 5 0-15,0-4 1 0,0 1-6 16,-1 1-1-16,0-2-4 0,-2 6 0 16,0 5 2-16,1 1-2 0,-1 5-5 0,0-1-9 15,0 1-13-15,0-1-19 16,0 1-2-16,0-2-10 0,0 2-18 15,3 3-42-15</inkml:trace>
  <inkml:trace contextRef="#ctx0" brushRef="#br0" timeOffset="467344.2419">26067 7277 330 0,'0'0'7'16,"0"0"-10"-16,0 0-11 0,0 0-33 15,0 0-36-15,0 0-64 0</inkml:trace>
  <inkml:trace contextRef="#ctx0" brushRef="#br0" timeOffset="468912.9227">26359 7117 135 0,'0'0'38'0,"0"0"-5"0,0 0-2 0,0 0-2 16,0 0-4-16,0 0-4 0,0 0-3 15,0 0-4-15,0 0-2 0,-22-13-4 16,22 13-2-16,0-2-4 0,0 2-3 15,0-1-2-15,0 1-1 0,0-4-2 16,1 2 1-16,11-3 3 0,2-1-1 0,4 3 3 16,4 0-4-16,-7 0 2 0,3 3-5 15,1-1-4-15,-1 1 3 0,6 0 2 16,-1 0 4-16,0 0 3 0,0 0-7 16,-3 3-3-16,-3-2 2 0,0 0-6 15,-6 1 7-15,2 0 4 0,0-2 0 0,-1 0 9 16,-1 0 1-16,-5 0 4 15,0 0 2-15,-4 0 1 0,1 0 2 16,0-2 2-16,2 0-3 0,-5-3 2 16,0-2-3-16,0-3-1 0,0-1 0 0,-3 3 0 15,-2-1-1-15,2 6 0 0,2 1-4 16,-3 0-4-16,-2 0-2 0,2 0-2 16,-6 2-1-16,-1 0 1 0,-3 11-1 15,-2 5 0-15,2 3 1 0,2 5-1 16,1 5 5-16,0 5-3 0,1 1 1 0,-3 1-3 15,5 2-2-15,-1-2-2 0,1-1-2 16,3-1 1-16,2-4-5 0,3-3-4 16,0-7-15-16,0 0-24 15,0-7-49-15,3 0-76 0</inkml:trace>
  <inkml:trace contextRef="#ctx0" brushRef="#br0" timeOffset="469109.3938">26328 7358 419 0,'0'0'41'0,"0"0"-6"16,0 0-12-16,0 0-13 0,0 0-10 15,0 0-5-15,94-16-5 0,-58 7-13 16,1-2-28-16,6 2-47 0,-3 0-55 15</inkml:trace>
  <inkml:trace contextRef="#ctx0" brushRef="#br0" timeOffset="469320.5444">26821 7306 453 0,'0'0'33'0,"0"0"-12"0,0 0-9 0,0 0-6 15,0 0-7-15,0 0-6 0,0 0-8 16,0 0-16-16,0 0-36 0,-10-40-50 16,12 37-86-16</inkml:trace>
  <inkml:trace contextRef="#ctx0" brushRef="#br0" timeOffset="469840.3466">27169 7135 473 0,'0'0'40'15,"0"0"-11"-15,0 0-6 0,0 0-7 0,0 0-7 16,0 0-4-16,0 0-4 0,0 0-1 16,0 0-1-16,0 0-2 0,-11-75-3 15,16 67-1-15,3-1-1 0,5 2 1 16,5 2 2-16,-4 2-1 0,4 1-2 16,-1 2-2-16,-5 0-1 0,5 3-1 0,-6 4 1 15,-2 3 0-15,0 1 3 16,-4 2 3-16,-2 3 1 0,-3 4 4 15,0 5-2-15,-4 1 3 0,-5 0-2 16,-5 0 3-16,-2 1 0 0,-1-2-1 0,1 0 1 16,-2-5-2-16,8-8 0 0,2-3 1 15,6-5 0-15,2-4 0 0,0 0 2 16,0 0 1-16,0 0 1 16,0 0 2-16,0 0-5 0,0 0-1 0,0 0-2 15,12 0-1-15,4 0-3 0,5-4 2 0,-5 1 1 16,3 1-1-16,-2 2 0 0,-5 0 0 15,5 0 1-15,-4 5 0 16,-5-1 1-16,4 4 1 0,-4-2-1 16,-4 2-1-16,2-1 1 0,-6 1 0 0,0 5 1 15,-6-2 1-15,-7 3 2 0,-6-2-2 16,-2 0-1-16,-5-3-1 0,-1 0-4 16,0-3-6-16,2 0-10 0,7-1-27 15,6-3-26-15,3-2-48 0</inkml:trace>
  <inkml:trace contextRef="#ctx0" brushRef="#br0" timeOffset="470269.5976">27565 6832 422 0,'0'0'49'16,"0"0"-11"-16,0 0-12 0,0 0-7 15,0 0-6-15,0 0-4 0,0 0-5 16,0 0-5-16,0 0-1 0,-32-55-4 16,32 55-2-16,-3 0 2 0,-3 3 2 15,2 9 3-15,-5 7-1 0,5 1 0 16,1 1 0-16,1-5 1 0,1 2 0 15,1 2 0-15,0-1 0 0,4 3 0 16,4-4 0-16,0-5-1 0,1-5-1 0,-3-3 0 16,-2-3 2-16,7 0 1 0,1-2 1 15,5-5 3-15,4-7-2 0,-1-6 1 16,-4-2 0-16,-2-6 0 0,-2-2 2 16,-2 1-1-16,-6-1 1 0,-2 0-1 15,-2 2 5-15,-5 3-1 0,-7 4 2 16,-3 2-4-16,-4 3-5 0,-2 5-4 0,-1 3-4 15,-3 6-4-15,-1 1-6 16,0 13-15-16,-1 6-30 0,3 10-37 16,3 5-49-16</inkml:trace>
  <inkml:trace contextRef="#ctx0" brushRef="#br0" timeOffset="470462.5872">27896 7041 522 0,'0'0'1'0,"0"0"-21"0,0 0-46 15,0 0-143-15</inkml:trace>
  <inkml:trace contextRef="#ctx0" brushRef="#br0" timeOffset="486164.5314">24242 15570 226 0,'0'0'38'16,"0"0"-9"-16,0 0-6 0,0 0-4 16,0 0-2-16,0 0 1 0,0 0-4 15,0 0 1-15,0-77-2 0,0 68-2 16,0 5-3-16,1-6-2 0,2 3-3 0,1-2-1 15,6-2-1-15,-1 1 1 0,3-3-1 16,2 3 1-16,-4 2-1 0,4 2 0 16,-5 1 0-16,2 2-3 15,0 1 1-15,-1 2 0 0,3 0-3 0,0 7 4 16,2 7-1-16,-2 1 1 0,-5 4-1 16,1 5 1-16,-2-1 0 0,-4 7 0 15,-3 2 0-15,0 2-1 0,-8 2 0 16,-7 3-2-16,-5-4 0 0,-3 0 1 15,-1-5 3-15,-2-5-1 0,2-3 1 0,2-5 2 16,8-7 2-16,5-4 4 0,-1-2 4 16,6-3 3-16,-2-1-4 0,-5 0-1 15,6 0-8-15,-2-5 3 0,-1-1-3 16,5 0 1-16,-1-3 0 0,4 4-4 16,0-4 0-16,0-6-3 0,4 5 1 15,10-4-1-15,3 6 1 0,4 5-1 16,0 0-2-16,2 3 2 0,-2 0-3 15,0 6 1-15,1 2-1 0,-1 1-2 16,-2 1-6-16,3 0-5 0,-2 0-1 0,0-1-12 16,1 0-7-16,0-2-21 0,-5-2-23 15,4 4-14-15</inkml:trace>
  <inkml:trace contextRef="#ctx0" brushRef="#br0" timeOffset="486607.4518">24814 15487 246 0,'0'0'63'0,"0"0"-8"15,0 0-9-15,0 0-8 0,0 0-6 16,0 0-5-16,0 0-6 0,0 0-5 0,0 0-5 15,0 0-5-15,-30-62-6 0,28 62 0 16,1 0-4-16,-2 0 3 0,-4 9 1 16,1 9 0-16,-1 8 0 0,-1 1-1 15,2 2 0-15,-3 3-2 0,0 0 0 16,-1-2 1-16,-3-1 0 0,3-5 0 16,-3-1 1-16,6-8 0 0,-2-1 1 15,4-5-2-15,2-6 2 0,-1 2 0 16,4-5 0-16,-1 0 2 0,1 0 0 15,-1 0-1-15,-1 1-1 0,2-1 0 0,-1 0-2 16,1 0 2-16,0-2-1 0,0-3 1 16,8-5-1-16,-2 3 0 0,3 2-4 15,1 1 1-15,1 1-2 0,1 1-3 16,1 2 0-16,4 0-6 0,-6 0-4 16,9 0-3-16,-3 2-12 0,-5-1-6 15,6 2-11-15,-6 0-7 0,1-3-10 0,1 2 2 16,-2-2 4-16,2 2 11 15</inkml:trace>
  <inkml:trace contextRef="#ctx0" brushRef="#br0" timeOffset="486811.8208">24914 15639 14 0,'0'0'40'0,"0"0"12"16,0 0 4-16,-30-94-2 0,21 74-3 16,0 5-2-16,2 0 0 0,0 1 1 15,2 3-3-15,0 2-12 0,3 6-7 0,2 3-10 16,0-1-10-16,0 1-6 15,0 0-3-15,0 0 0 0,0 13 2 16,0 9-1-16,0 6-2 0,4 4-1 16,1 3-1-16,-1 0 0 0,1 2-5 0,-1-2-3 15,0-3-5-15,2-2-8 0,0-3-14 16,0-3-32-16,-1-5-38 0,1-4-51 16</inkml:trace>
  <inkml:trace contextRef="#ctx0" brushRef="#br0" timeOffset="487279.0813">25070 15231 323 0,'0'0'50'15,"0"0"-7"-15,0 0-10 0,0 0-12 16,0 0-10-16,0 0-8 0,0 0 1 16,-82-36-3-16,66 49 0 0,4 2-2 15,5 3 1-15,3-4-1 0,2 6 1 16,2-1 0-16,0 1 0 0,2 5-1 15,5-5 0-15,3-1-1 0,-1-3 2 16,-2-5-2-16,2 0 0 0,-1-5-2 0,-2-2 1 16,1 3 1-16,-4-6 2 0,2 2 1 15,-5-3 2-15,4 0-1 0,-1-1-1 16,1-10 1-16,2 2 0 0,-6-3 2 16,0-6 0-16,0 2 1 0,-2 0 4 15,-3 3-2-15,0 4-2 0,1 5 1 0,-2-3-3 16,3 5 0-16,0-1-5 15,1-1-7-15,2 4-11 0,0-1-10 16,0 1-13-16,0 0-43 0,2 0-41 16</inkml:trace>
  <inkml:trace contextRef="#ctx0" brushRef="#br0" timeOffset="487623.6973">25235 15059 291 0,'0'0'55'0,"0"0"-3"0,0 0-14 16,0 0-8-16,0 0-8 0,0 0-5 15,0 0-6-15,0 0-4 0,0 0-1 0,0 0 0 16,-9-1-1-16,20 13 0 0,3 6 3 16,2 3-3-16,3 3 5 0,-1 7-5 15,1 4 0-15,1 5-1 0,-1 9 1 16,-1 7-1-16,-1 8-1 0,-3 6-2 16,-1 3-2-16,-4 3-2 0,-2-1 4 0,-4 0-2 15,-3-3 2-15,0-4-4 16,-6-1-4-16,-5-4-4 0,-9-4-12 15,-2-2-15-15,-5-6-70 0,-2-5-114 16</inkml:trace>
  <inkml:trace contextRef="#ctx0" brushRef="#br0" timeOffset="495504.1258">18676 15783 198 0,'0'0'34'0,"0"0"-8"15,0 0-2-15,0 0-3 0,0 0 7 16,0 0 1-16,0 0-1 0,0 0-9 15,-8-77-4-15,3 68-5 0,2 6-2 16,-6-4-3-16,-1 1-2 0,1 2-1 0,0 1-2 16,-2 1 0-16,1 2-4 0,0 0-1 15,-2 0-3-15,2 3 0 0,-2 5 3 16,4-2-1-16,-2 6 4 0,4-4 0 16,1 2-1-16,0 1 0 0,4-7 1 15,-1 7 2-15,2-5 1 0,0 5 0 0,0 1 2 16,0-3-2-16,3 2 3 0,2-4-3 15,3 5 0-15,-2-6 5 16,4 5-5-16,4-3 5 0,-1-1-4 16,7 2-2-16,-1-2 0 0,-1 0 0 0,0-1 1 15,-2 2 0-15,-3-4 0 0,-1 3-1 16,-5-3-1-16,2 0 0 0,-2 2 0 16,-4-2 1-16,3 3 0 0,-5-2 3 15,-1 4 1-15,0 6-2 0,-7-1 2 16,-7 2-1-16,-4-2 0 0,-2-3 1 0,-1-4 2 15,4-2 3-15,-3-5 1 0,1 0 3 16,0-2 0-16,-2-8 2 0,6-3 0 16,6 3-2-16,3-4-3 15,4-2-4-15,2-4-4 0,0-3 2 0,3-1-3 16,10 1-6-16,1 0 4 0,7 0-6 16,3 2 4-16,2 2 0 0,1 0-1 15,1 1 1-15,1 4 0 0,-3 2-1 16,-1 2-4-16,-2 2-3 0,-7 2-4 15,2 4-16-15,-1 2-33 0,-3 0-54 0,0 11-78 16</inkml:trace>
  <inkml:trace contextRef="#ctx0" brushRef="#br0" timeOffset="496300.0223">19062 15719 285 0,'0'0'63'0,"0"0"-9"16,0 0-22-16,0 0-7 0,0 0-8 0,0 0-5 15,0 0-5-15,0 0-4 0,0 0-6 16,0 0-3-16,-19-60 1 0,19 60 2 16,0 13 4-16,2 7 1 0,3 6 1 15,-2 1-2-15,0 2-1 0,-2 1-1 16,-1-4 3-16,2 1-1 0,-2-1 2 16,0-5-1-16,0-3-2 0,0-8 0 15,0-4 0-15,0 0 0 0,0-6 3 16,0 0 2-16,0 0 3 0,1 1-1 15,-1-1 0-15,6 0-2 0,4-8-2 0,5-9 0 16,2-6-4-16,2-2 2 16,-2-2-5-16,-1 4 4 0,0 0 0 0,-2 4 1 15,-1 1-1-15,-4 7-1 0,0 1 0 16,-3 2-2-16,1 2 0 0,0 1 0 16,-4 1 0-16,0 2 1 0,-3 2-1 0,0-1-1 15,0 1-1-15,1 0 0 16,-1-2-2-16,0 2 0 0,2 0-2 15,-2 0 4-15,0 0 4 0,-2 0 6 16,-5 6 2-16,-6 4-3 0,3-3-1 0,0 2 0 16,-3 2-1-16,1-2 3 0,-5 3-2 15,2 0-3-15,5-4 1 0,0 1-1 16,4-3 3-16,3-3-3 0,0 1-1 16,3-4 0-16,-1 0 1 0,1 0-1 15,0 3 6-15,0 4-5 0,0-2 0 0,0 6 1 16,0 5-2-16,6-3 2 15,4 4-1-15,3-3 0 0,0-1-1 16,3 1-2-16,-2-1-1 0,2 1-3 16,0-1-2-16,3-3-8 0,0-3-10 0,3 3-26 15,1-7-47-15,0 0-35 0</inkml:trace>
  <inkml:trace contextRef="#ctx0" brushRef="#br0" timeOffset="496928.6378">19494 15737 341 0,'0'0'67'0,"0"0"-13"16,0 0-21-16,0 0-8 0,0 0-13 16,0 0-6-16,0 0-5 0,0 0-2 15,0 0 1-15,0 0 0 0,-21-6 0 16,15 22 1-16,-2 2-2 0,4-3 1 15,0 2-2-15,0-7-2 0,2 2 3 0,1 2-4 16,-1-9 7-16,2 1-5 0,0-6 1 16,0 0 1-16,0 0-1 0,0 1 5 15,0 1 3-15,0 0 3 0,0-1 4 16,0 0 3-16,0-1-4 0,0 0-2 16,0 0-10-16,0-15-1 0,-1-5-4 0,1-5 5 15,0 0 2-15,-2 8-1 16,2-3-1-16,0 0 1 0,0 6 1 15,0 0-2-15,0 5 2 0,0 2-2 16,0 1-2-16,0 1-2 0,0 5-1 0,0-2 3 16,3 2 0-16,10 5 0 0,3 4-1 15,6 6 1-15,-1 3-2 0,-2-1 2 16,1 0 0-16,2 1-4 0,-2-1-5 16,3-2-3-16,0-1-3 0,1-4-10 15,-4-1-2-15,0-1-7 0,-5-2-1 0,-5-3 3 16,-6-2 10-16,-4-1 11 15,0 0 13-15,0 0 7 0,3 0-1 0,0-1 3 16,-2-9 1-16,-1-7 9 16,0-3 1-16,-7-4 1 0,-4-2-5 0,0 0 0 15,0 0-3-15,-1-1 2 0,2 0 2 16,1 1-1-16,1 0 1 0,4 10-1 16,1 4 1-16,3 7 0 0,0 5-1 15,-2-7-7-15,1 3-5 0,-1 0-7 16,2-1-1-16,0 5 0 0,0 0 1 0,2 9 2 15,5 7 0-15,4 8 0 16,0 0-2-16,-1 5 1 0,0-1-2 0,0 3 0 16,-1-1-3-16,1 1-3 15,0 1-4-15,2-4-22 0,-1-1-38 0,-1 0-42 16,-2-9-94-16</inkml:trace>
  <inkml:trace contextRef="#ctx0" brushRef="#br0" timeOffset="497332.2186">18294 16420 384 0,'0'0'48'0,"0"0"-2"0,0 0-20 16,0 0-7-16,7-77-3 15,19 59-3-15,9 3-2 0,7 1-1 16,7 4-3-16,7 0 0 0,5 4-3 16,6 0 0-16,-1 0-2 0,3 2-3 0,-1 1 0 15,2-2 0-15,-1 0-2 0,2 1-1 16,1 1-5-16,-1-5-6 0,3 1-11 16,-3-3-20-16,0 2-25 0,-3-3-50 15,0 0-30-15</inkml:trace>
  <inkml:trace contextRef="#ctx0" brushRef="#br0" timeOffset="498025.5227">19156 16527 497 0,'0'0'41'0,"0"0"-23"0,0 0-1 0,0 0-9 16,0 0 2-16,0 0-4 15,0 0-5-15,0 0-3 0,0 0 0 16,0 0 3-16,-28-37-2 0,28 37 2 0,0 11-2 16,3 6-1-16,3 2 2 0,2 1 0 15,-3-5-2-15,-1-1 0 0,-1-5 1 16,2 0-1-16,-2 0-1 0,-2-4 1 16,2 0 1-16,-3-5 1 0,0 0 2 15,0 0 4-15,1 1-1 0,2 0 4 16,-2-1-1-16,1 0-3 0,-1 0 0 0,4 0-3 15,2-7-1-15,5-7 1 16,2-4-2-16,1-1 0 0,2 0 3 16,-3 2-3-16,4 4-2 0,-4-1-2 0,-1 7 2 15,-1 0-5-15,-4 1 3 0,2 5-1 16,5 1 2-16,1 0 6 0,1 3-5 16,1 8 4-16,-1 2-5 0,-4 1-3 15,-1 3 0-15,0-1-1 0,-1 1 2 16,-1-1-1-16,1-2 0 0,-2 0 1 0,-2-3 1 15,2 0-1-15,-5-6 1 0,-1-2-2 16,1 5 2-16,-1-5 0 16,0 0 2-16,0 0 5 0,-3-3 5 0,0 0 1 15,0 0 0-15,2 0 0 0,1-3-4 16,-2-9 1-16,3-7 0 0,-2 0-1 16,-1-7 0-16,-1 1 1 0,1-3-1 15,-1 2-7-15,0-1 5 0,0-1-7 16,0 3 5-16,0 7-1 0,3-1-1 15,2 2-3-15,-2 7-1 0,3-5-6 0,-1 7-2 16,4 4-11-16,1-1-22 0,-1 5-57 16,5 0-86-16</inkml:trace>
  <inkml:trace contextRef="#ctx0" brushRef="#br0" timeOffset="499900.3117">26331 15686 181 0,'0'0'52'0,"0"0"-5"15,0 0-7-15,0 0-8 16,0 0-4-16,0 0-6 0,0 0-4 16,0 0-4-16,0 0-3 0,-9-17-5 0,8 16-1 15,1-1-3-15,0 1-1 0,0-1-1 16,0 2 1-16,0-3 1 0,9 0-1 16,7-2 1-16,7 0-2 0,0 0-2 15,3 0 2-15,1 1-1 0,2-1-3 16,1 1-1-16,4-1-1 0,-1 1-2 0,2-1-2 15,-2-1-6-15,-1 2-5 0,-3-1-8 16,-2 2-18-16,-2 1-24 0,-9 1-20 16,1 1-15-16</inkml:trace>
  <inkml:trace contextRef="#ctx0" brushRef="#br0" timeOffset="500133.2982">26325 15884 313 0,'0'0'50'0,"0"0"-21"16,0 0-10-16,0 0-7 0,0 0-8 16,0 0-2-16,0 0-1 0,0 0-1 0,82-14-1 15,-54 14 1-15,3 0 0 16,2 0-5-16,3 0-2 0,0 2-4 15,3-2-6-15,-1 0-9 0,1 0-23 16,-3 0-32-16,-1-2-30 0</inkml:trace>
  <inkml:trace contextRef="#ctx0" brushRef="#br0" timeOffset="500480.3468">26695 15372 330 0,'0'0'53'0,"0"0"-7"16,0 0-9-16,0 0-13 0,0 0-8 15,0 0-6-15,0 0-4 0,0 0-3 16,0 0 0-16,-14-17-3 0,16 28 1 0,6 9 0 15,4 4-1-15,1 2 1 0,4 1 0 16,0 0-1-16,1 2-2 0,1 2 1 16,0-3 0-16,1 1 1 15,0 0 0-15,-1-2 0 0,0 1 0 0,-3-3-2 16,-2 0-1-16,-5-1 0 0,-5-1 0 16,-4 1 4-16,-3 2-5 0,-9 3-1 15,-8-1-11-15,-3 3-7 0,-5 2-17 16,-6 1-41-16,-2 2-41 0</inkml:trace>
  <inkml:trace contextRef="#ctx0" brushRef="#br0" timeOffset="501180.5582">27287 15513 433 0,'0'0'43'0,"0"0"-13"15,0 0-5-15,0 0-1 0,0 0-6 0,0 0-4 16,-52-79-4-16,52 79 0 15,-1-1-5-15,1 1-5 0,-2 0-2 16,1 0 0-16,-2 0 0 0,-2 12 2 16,1 8 0-16,0 10-2 0,2 3 2 0,1 2-1 15,1 3 0-15,0-2-1 0,1-1 2 16,5-3-3-16,-2-3 2 0,4-6-1 16,-1-3 0-16,-2-7 1 0,3-2 0 15,-2-4 5-15,-3-3-4 0,1 0 5 16,-4-4-3-16,6 0-4 0,4 0 4 0,3-8-5 15,4-4 5-15,-5-4 0 0,-1-4 0 16,-2-2 2-16,-2 1-2 0,-1 0-1 16,1 1 0-16,-1 7 0 15,-2 1 0-15,-1 2 1 0,-1 6-3 0,1 1 1 16,-1 0-2-16,1 0-2 0,0 0 1 16,6 1 0-16,1 2 3 0,5 5-1 15,3 5 1-15,-1 3-1 0,-2 0-1 16,-2 3 1-16,0-1 0 0,-1 1-2 15,1 1 3-15,-3-2-3 0,-1 0 1 0,-1-6 1 16,1 2-1-16,-2 0 1 0,0-5-1 16,0 1 8-16,-1-2-7 0,-3-2 2 15,0 0 2-15,0 0-6 0,-3-3 8 16,3 0-2-16,3-4 0 0,-2-3 3 16,5-8-1-16,-6-1-1 0,-2-3 1 15,-1-6 2-15,0-2-5 0,-1 2 4 16,-4-5-3-16,1-1 0 0,-2-1 0 15,2-1-1-15,-1 1-1 0,3 1-1 16,0 11-2-16,1 0 0 0,1 6-3 0,0 3-2 16,0-1-6-16,0 8-9 0,0-1-13 15,1 4-29-15,11 1-35 0,4 3-44 16,3 7-75-16</inkml:trace>
  <inkml:trace contextRef="#ctx0" brushRef="#br0" timeOffset="501536.6937">28009 15640 513 0,'0'0'44'16,"0"0"-13"-16,0 0-11 0,0 0-7 16,0 0-7-16,0 0-4 0,0 0 1 15,0 0-4-15,0 0-1 0,0 0 0 16,85-75-2-16,-63 72 0 0,-1 1-3 15,-3 2-3-15,2 0-1 0,1 0-4 0,0 0-9 16,0 0-16-16,0 0-23 0,-4 0-30 16,-4 2-35-16,2 4-47 0</inkml:trace>
  <inkml:trace contextRef="#ctx0" brushRef="#br0" timeOffset="501726.2427">27958 15874 425 0,'0'0'63'0,"0"0"-23"15,0 0-13-15,0 0-10 0,0 0-8 16,0 0-3-16,97-41-7 0,-74 32 0 16,-1 1-7-16,1 4 1 0,0-1-6 15,1 4-16-15,-6 1-47 0,4 0-69 16,-2-2-125-16</inkml:trace>
  <inkml:trace contextRef="#ctx0" brushRef="#br0" timeOffset="503151.9894">28920 14948 192 0,'0'0'43'16,"0"0"-6"-16,3-79 4 0,-2 52-6 16,-1 3-5-16,0-1-8 0,0 9-6 0,-4-1-1 15,-2 2-3-15,-3 3-2 0,-4-3-4 16,4 4-3-16,-3 4-2 0,4 2 1 16,-3 3-1-16,-1-1-1 0,1 3 0 15,0 0 0-15,0 0 0 0,1 8-1 16,2-1 1-16,3 6 0 0,2-4 1 0,0 4-1 15,3 9 1-15,0-1-1 0,0 6 1 16,0-1 0-16,4-2-1 0,-1 0 1 16,1-2-2-16,2-1 1 0,0-3-1 15,-1-4 0-15,-1 0 0 0,3-1-3 16,-1-1 4-16,0 1-2 0,2-3 2 16,4 0 2-16,1-2-2 0,4 3 0 15,-1-2 0-15,0-2 0 0,-4 0 1 16,0-1-2-16,-3-2 1 0,-2 1 1 15,1 1-2-15,-5-5 1 0,4 6 1 0,-6-3 2 16,-1 5-1-16,0 2 1 0,-8 0-1 16,-5 1 6-16,-5-3-3 0,1-1 4 15,3-1-2-15,-1-1-2 0,3-3 2 16,-1-2-1-16,2 2-1 0,-1-3 1 16,2 0 0-16,3-3-4 0,-1-1 1 15,3-7-4-15,4-5 3 0,1-3-1 16,6-6 0-16,8 0-1 0,4 0-1 15,1-1 0-15,4-2-3 0,2 3-3 16,1 0-8-16,-3 3-9 0,3 5-24 0,-3 0-46 16,0 5-31-16,-2 5-92 0</inkml:trace>
  <inkml:trace contextRef="#ctx0" brushRef="#br0" timeOffset="503808.6739">29487 14818 446 0,'0'0'59'0,"0"0"-16"0,0 0-14 0,0 0-11 16,0 0-5-16,0 0-7 0,0 0-5 16,0 0-3-16,0 0-1 0,0 0 1 15,-3-43 0-15,3 45 2 0,0 14-3 16,0 7 1-16,0 9-1 0,0 0 0 16,0-1 0-16,-5-1 2 0,1-3 0 15,0-1 2-15,-1-8-2 0,2-7 0 16,3-5 1-16,0-6-1 0,-1 0 2 15,1 0 1-15,0 2-1 0,0-2 1 0,0 0-2 16,10-5 0-16,3-8 1 0,4-3 2 16,-3-4-1-16,-2-1 0 0,0-3-1 15,2-2-3-15,-2 0 3 0,4 0-2 16,-3 4 1-16,-3 6 1 0,1 4-1 16,-3 6 1-16,-2 0-2 0,1 1 0 15,-4 2-1-15,2 2-1 0,-5 1 2 16,0-1 0-16,0 1-1 0,2 0 1 15,-1 0 0-15,1 0-1 0,-2 0 1 16,0 10 1-16,-9 3 0 0,-4 4 3 0,-3-2-2 16,-3 0 0-16,-1-2-1 0,4-1-1 15,-1-2 1-15,2 0 1 0,3 0-1 16,0 2 2-16,0 2-2 0,-1 1 0 16,5-4 0-16,0 1 1 0,3-2-2 15,2 0 1-15,0-1 0 0,3 0 1 0,0 2-2 16,0-4 2-16,6 4-1 15,7-2-1-15,1 0 1 0,2-2-2 16,2 1 0-16,0-3 0 0,4 1-3 16,-2 0-1-16,3-1-4 0,3 1-9 0,0-1-14 15,3 0-22-15,0-1-22 0,1 3-32 16,-1-2-10-16,0-1-33 0</inkml:trace>
  <inkml:trace contextRef="#ctx0" brushRef="#br0" timeOffset="504463.9709">29927 14792 308 0,'0'0'67'0,"0"0"-5"0,0 0-15 16,0 0-7-16,0 0-16 0,0 0-10 16,0 0-9-16,0 0-4 0,0 0-1 15,-46-55 0-15,46 69 2 0,0 5-1 16,0 8-3-16,5-2 0 0,0 0-1 15,0-1 0-15,-1 2 3 0,-1-8 1 0,-2 0-1 16,1-4 2-16,-2-7-2 0,0 4-1 16,1-5 2-16,-1 0 0 0,2 0 2 15,-2-6 0-15,0 0 0 0,0 0-1 16,0 0-1-16,0-6 0 0,-5-8 2 16,1-4 1-16,0-3-2 0,1-2 1 15,3-3-1-15,0 1-2 0,0-3 2 16,0 1-4-16,4 2 4 0,2 5-1 15,0 4 2-15,-2 7-1 0,-1 6-1 16,-3 3-1-16,4-3-2 0,-1 2-1 0,6-1 1 16,3 2 0-16,2 4 1 0,3 10 2 15,2 4-1-15,-4 4-1 0,0 4-1 16,-1 1 2-16,1 0-2 0,0 1 0 16,2-4-3-16,-1-1 1 0,3-2-2 15,-2-5-1-15,1 0-1 0,-6-7-2 0,2-3-4 16,-4-2 0-16,-6-1-2 15,8-3-4-15,-2 0 2 0,3-10 2 16,0-3 2-16,-4-3 8 0,-5-4 2 16,0-3 2-16,-4-2 3 0,0-1-1 0,-4-3 1 15,-3 2 1-15,-2-1 2 0,0 1-1 16,-2 3 3-16,2 0 1 0,0 1 0 16,-1 0 0-16,4 8 2 0,2-2 1 15,1 6 1-15,2 6 2 0,1-2-2 16,0 7-1-16,0-1-3 0,0 1-2 0,0-2-2 15,0 2 1-15,0 0 1 0,0 0 2 16,3 10 0-16,1 5-1 0,2 9-1 16,-2 2 0-16,0 3-3 0,-1 2 0 15,-1 3-2-15,-2 2 1 0,1 2-3 16,-1 0 0-16,0-1-4 0,0-2-4 16,3-3-6-16,-2-4-6 0,2-8-26 15,0 1-61-15,0-7-98 0</inkml:trace>
  <inkml:trace contextRef="#ctx0" brushRef="#br0" timeOffset="504893.3136">28920 15500 312 0,'0'0'59'16,"0"0"-8"-16,0 0-10 0,0 0-9 16,0 0-9-16,0 0-5 0,0 0-3 0,0 0-4 15,0 0 1-15,57 8-5 0,-10-8 0 16,6 0-4-16,8-3 0 0,7-6 1 16,7-3-1-16,5 0-1 0,5 0-2 15,3-2-2-15,2 2-2 0,-1 0 1 16,1 1-4-16,0 2-2 0,-3 0-5 0,-2 2-12 15,-4 0-15-15,-3 3-19 0,-3-1-14 16,-4 4-23-16,-4 1-3 16,-7 0-22-16</inkml:trace>
  <inkml:trace contextRef="#ctx0" brushRef="#br0" timeOffset="505402.2498">29060 15824 388 0,'0'0'60'0,"0"0"-7"0,0 0-8 0,0 0-14 15,0 0-14-15,0 0-12 0,0 0-3 16,0 0-2-16,0 0 1 0,0 0 6 16,-19 25-7-16,22 9 2 0,0 5-5 15,-2 1-2-15,-1 3 0 0,2-1-2 16,1-1 2-16,2-2-3 0,1-3-1 0,1-6-3 15,2-4-2-15,0-5-10 0,-4-6-14 16,3-4-20-16,-4-4-25 16,-1-4-26-16,0 1-23 0</inkml:trace>
  <inkml:trace contextRef="#ctx0" brushRef="#br0" timeOffset="506225.4914">29017 16088 229 0,'0'0'40'16,"0"0"-4"-16,0 0-8 0,0 0-8 15,0 0-5-15,75-82-5 0,-52 71-5 16,4 0-1-16,2 3-2 0,0 0-1 16,0 1-2-16,0 3 2 0,0 1-1 15,-2-1 0-15,-1 4 1 0,-4 0-2 16,0 0-3-16,-6 0-1 0,0 0 0 15,-1 4 1-15,-4-1 4 0,6 1 0 16,-7-3 2-16,-6 1 4 0,7-2 0 0,-4 0 5 16,-3 0 5-16,5 0 3 0,-6-2 2 15,0-3 1-15,-2-3-5 0,-1 2 0 16,0-5-4-16,-6-1-2 0,0 4-3 16,-6 0-1-16,3 3-1 0,-4 5-3 15,-7 0 1-15,1 5-4 0,-3 4 0 16,2 7-2-16,5 2 2 0,2 2-1 0,5 1-1 15,2 0 0-15,4 4 0 0,2-3-3 16,0 1 3-16,2-2-2 16,5-1 1-16,0-3-2 0,-1-5 0 0,3 0 0 15,-3-4-3-15,1-4 3 0,0 2 1 16,3-6 2-16,3 0 2 0,-1-3 1 16,7-9 0-16,-4-3 2 0,0-2 0 15,1-3 0-15,-2 1-1 0,1-2 4 16,-1 1-3-16,1 2 1 0,1 1 2 0,1 2-3 15,-6 4 0-15,1 2-1 0,-3 4 0 16,-7 3 0-16,3 0-2 0,1 2 0 16,3 0-1-16,3 3 0 15,2 3 1-15,-7 3 0 0,0 5-1 0,-3-4-2 16,-1 5 2-16,-1-2-1 0,-2-1 0 16,0 2 1-16,0-1-2 0,0-1 1 15,0-6 1-15,0 0 1 0,0-6-1 16,0 0 3-16,0 0 2 0,0 3 2 15,0-3 1-15,0 0-1 0,0 0-3 0,0 0 1 16,0-10-4-16,4-7 3 0,2-4 0 16,1-1-1-16,3 3-1 0,-1-1 0 15,1 4 1-15,3-1-1 0,-4 7 0 16,1 0 0-16,3 1-1 0,-5 4 0 16,7-1-1-16,-5 5-1 0,0 0 0 15,9 1 0-15,-3 0 0 0,6 2 3 16,-4 4-4-16,0 2 2 0,-4-2 0 15,-2 2-3-15,-2 1 4 0,0 3-2 16,-1-1 2-16,-4 2-1 0,1 1 1 0,-2-3-1 16,-1 5 0-16,0-5-1 0,-3-6 0 15,3 7-2-15,-1-8 0 0,-1 0 0 16,0 3-1-16,-1-7 2 0,0 0-1 16,0 0-2-16,6 0-4 0,6-2-9 15,-1-7-10-15,4-7-42 0,-1 3-42 0,-3-2-105 16</inkml:trace>
  <inkml:trace contextRef="#ctx0" brushRef="#br0" timeOffset="506691.7466">30366 15863 400 0,'0'0'63'0,"0"0"-20"0,0 0-7 16,0 0-17-16,0 0-6 0,0 0-6 15,-23-82-2-15,32 66-3 0,5 2-1 16,0 5-1-16,6 0 0 0,-5 5-1 15,2 2 0-15,2 2-1 0,-1 0-1 0,5 9 1 16,-6 2 0-16,-3 3 2 0,-1 4-2 16,-6 0 6-16,-2 3-5 0,-5 2 2 15,0-1-2-15,-6 3-2 0,-8-1 3 16,-2 2-1-16,-7 0 1 0,-2-1 0 16,-2-2 0-16,1-1-1 0,2-2 2 15,3-5-2-15,7-5 2 0,5-5 1 16,6-1 0-16,3-4 2 0,-2 0 1 15,2 0-1-15,-1 0-2 0,1 0-1 16,0 0 1-16,0 0-1 0,3 0-2 0,12 0 0 16,6 0-1-16,6-4-5 0,-1 2-3 15,-7-3-3-15,0 4-5 0,1 1-11 16,2 0-17-16,5 0-29 0,1 0-33 16,1-1-25-16</inkml:trace>
  <inkml:trace contextRef="#ctx0" brushRef="#br0" timeOffset="507293.2937">30827 15749 306 0,'0'0'68'0,"0"0"-11"0,0 0-11 15,0 0-10-15,0 0-9 0,0 0-9 16,0 0-5-16,0 0-5 0,0 0-4 0,0 0 0 15,-6-27-2-15,6 27-1 0,0 0-1 16,2 2 0-16,-1 8 0 0,-1 7 1 16,-1 4-1-16,-8 2 4 15,-5 1-5-15,-1 1 3 0,-2-2-4 0,2-4-1 16,-1-1 1-16,0-2 1 0,1-3 1 16,-3 1 0-16,4-2-1 0,2-3-3 15,4-4 2-15,5-2 0 0,3-3 0 16,-2 0 1-16,2 0-1 0,0 1 0 15,-1-1 1-15,1 2 0 0,0-2 1 0,0 1 0 16,4 3-1-16,6-4-1 0,0 4-1 16,1-4 1-16,1 1-1 0,1-1-2 15,8 0 1-15,-10 0-2 0,8 0 1 16,-1 0-1-16,-7 0-1 0,6-2-1 16,1-1 0-16,-7 1-4 0,6-3 0 15,0 3 1-15,-6-1-1 0,5-2 4 16,-7 3 0-16,1-2 1 0,-2 0 4 15,-5 2 2-15,5-4 2 0,-4 2 2 16,-1 2-1-16,2-8 3 0,-3 6-1 0,-1-2 4 16,1-6 1-16,-2 6 3 0,0-6 1 15,0 1 5-15,0 5-3 0,0-3 1 16,0 4-2-16,-2 0-6 0,1 2 4 16,1 3-7-16,0-3 3 0,0 3 0 15,0 0-5-15,0 0 5 0,-2 0-7 16,1 0 0-16,-2 12-1 0,0 5 0 15,-1 8-2-15,1-3-3 0,0 5 0 16,-1-2-4-16,0 2-1 0,-1 1-2 16,2 0-5-16,0-3-10 0,3-1-17 0,0-9-36 15,0 0-39-15,0-5-69 0</inkml:trace>
  <inkml:trace contextRef="#ctx0" brushRef="#br0" timeOffset="507720.3577">31068 15527 383 0,'0'0'65'15,"0"0"-15"-15,0 0-15 0,0 0-9 0,0 0-10 16,0 0-6-16,0 0-5 0,0 0-3 16,0 0 0-16,0 0-1 0,-30-19 0 15,23 42 1-15,0 4-2 0,2 2 0 16,2-1-1-16,2-1 1 0,1-3-3 16,0-3 0-16,1-6-1 0,5-1 0 0,4-3 4 15,0-2-2-15,1 0 1 16,-4-4-1-16,1-4 0 0,-2-1 2 15,5 0 1-15,3-4-1 0,-5-9 1 16,2-3-1-16,-2-3 2 0,-5-5-1 0,-1-1 1 16,-3-3 1-16,0 1 0 0,-3 0 0 15,-4 1 0-15,-3 3-2 0,4 6 1 16,-3 3-1-16,5 7-3 0,1 4-1 16,-7 3-4-16,1 2-6 0,-4 11-10 15,-3 9-26-15,5 3-65 0,1 5-86 16</inkml:trace>
  <inkml:trace contextRef="#ctx0" brushRef="#br0" timeOffset="508644.1911">31249 15168 317 0,'0'0'43'16,"0"0"-7"-16,0 0-12 0,0 0-2 15,0 0-8-15,0 0 1 0,77-50-6 16,-57 43-3-16,2 1-3 0,-2 0-2 16,3 0-2-16,2-1 1 0,1 3-1 15,0-1-1-15,1 3-1 0,2-2-1 16,0 3-2-16,-1 1-2 0,-2 0-5 15,-2 0-7-15,-3 5-10 0,-1 2-16 16,-8-1-26-16,-1 5-17 0,-8 2-21 0</inkml:trace>
  <inkml:trace contextRef="#ctx0" brushRef="#br0" timeOffset="508841.8687">31345 15323 195 0,'0'0'62'16,"0"0"-14"-16,0 0-11 0,0 0-6 16,0 0 0-16,0 0-2 0,0 0-4 0,0 0-5 15,0 0-10-15,66 11-5 0,-35-9-1 16,-1 0-4-16,3 1-5 0,3 2-3 16,2 0-9-16,4 1-11 0,0-2-30 15,4 1-43-15,-1-5-88 0</inkml:trace>
  <inkml:trace contextRef="#ctx0" brushRef="#br0" timeOffset="513992.1152">32049 15031 135 0,'0'0'46'16,"0"0"-5"-16,0 0-5 0,0 0-6 16,0 0-5-16,0 0-2 0,14-80-2 0,-9 73 1 15,1-1-2-15,-2 4 0 0,-1 1-1 16,-3 3-2-16,0-2-4 0,0 2-2 16,1-1-4-16,-1 1-2 0,2-2-1 15,-2 2-1-15,0-2 0 0,1 2-2 16,-1 0 0-16,0 0 1 0,0 0-1 0,0 8 2 15,-6 7-1-15,-1 5 1 16,1 1 1-16,2 4 4 0,0 0-3 0,-1 5 2 16,1 4 1-16,2 2-3 15,1 1 0-15,1 2-4 0,0 1-1 0,0-3-1 16,0 3-2-16,0-5 2 0,0-1-3 16,4-6 1-16,1-5 0 0,-2-6-1 15,1-2-1-15,0-6 0 0,-2-4-4 16,1 0-1-16,-2-3-13 0,3 1-18 15,-2 0-38-15,1 0-59 0</inkml:trace>
  <inkml:trace contextRef="#ctx0" brushRef="#br0" timeOffset="514561.6391">32270 15118 168 0,'0'0'0'0,"0"0"26"0,0 0-26 16,0 0 41-16,0 0 13 0,0 0-1 16,0 0-9-16,0 0-9 0,0 0-9 0,0 0-7 15,-50-56-4-15,50 56-5 0,0 0-3 16,0-1-3-16,0-1-3 0,12 1-2 16,7 1 1-16,10-2-2 0,5 2-3 15,0 0 2-15,5 0-3 0,-1 0-4 16,-2 0 1-16,-4 0 8 0,-3 2-8 0,-11-1 11 15,0 2-6-15,-7-2-1 16,-6-1 3-16,1 2 0 0,-6-2 1 16,0 0 2-16,0 0 1 0,1 1 2 15,1-1 2-15,-2 2 2 0,0-2 3 0,0 2 1 16,0-2 1-16,-2 1 0 0,-2 1 0 16,-1 0-10-16,-6-1 7 0,1 2-11 15,-6 1 5-15,-3 2 0 0,0 4 3 16,3 3-1-16,0 4 4 0,3 4-6 15,2 5 2-15,-2 3-5 0,0 3 0 0,-5 1-1 16,1 2-3-16,3-2 2 0,2 1-5 16,2-4 1-16,4-1-4 0,3-2-2 15,2-2-5-15,1-3-9 0,0-5-37 16,0-1-52-16,0-3-73 0</inkml:trace>
  <inkml:trace contextRef="#ctx0" brushRef="#br0" timeOffset="514794.9222">32214 15441 367 0,'0'0'37'0,"0"0"-5"0,0 0-10 16,0 0-7-16,85-53-9 0,-59 49-5 15,3 3-2-15,4-1 0 16,0 2-2-16,2 0-3 0,-4 0 4 16,-3 5-13-16,-6-1-3 0,-4-1-26 0,-1 0-25 15,-7-1-27-15,-4-1-56 0</inkml:trace>
  <inkml:trace contextRef="#ctx0" brushRef="#br0" timeOffset="514953.9157">32597 15498 340 0,'0'0'54'0,"0"0"-6"0,0 0-15 0,0 0-15 16,0 0-1-16,0 0-17 0,0 0-1 16,0 0-22-16,0 0-55 0,9-67-93 15</inkml:trace>
  <inkml:trace contextRef="#ctx0" brushRef="#br0" timeOffset="515480.3821">32869 15214 352 0,'0'0'37'0,"0"0"-11"0,0 0-7 0,0 0-7 16,0 0-1-16,0 0 0 0,0 0-2 16,0 0-2-16,0 0-2 0,0 0-3 15,-56-49 2-15,54 48-1 0,1 1 0 0,-1 0-1 16,1 0-2-16,-1 0 2 15,1 0 0-15,1 0 1 0,0-2 0 16,0 2-2-16,0 0-1 0,1-1 0 16,11 1 0-16,-1-2 0 0,5 2-1 0,-3-1 0 15,0-1 0-15,0 2 0 0,-1-1-2 16,1 1 2-16,-9 0-1 0,6 0 2 16,-5 0 0-16,-1 0 1 0,3 0 1 15,-7 0-2-15,0 0 2 0,0 0-1 16,2 0 0-16,-1 0 1 0,0 1 2 0,1 1 2 15,-1-1 1-15,1 1 3 0,1 3 1 16,-2 0-1-16,1 0 0 0,1 5 0 16,-3-5 0-16,0 9-2 15,0 4-1-15,-2 2-1 0,-4 6-3 0,-1-1-2 16,-4 2-2-16,-1 6 0 0,-1 3-2 16,0 5-2-16,0 3-6 0,0 0-4 15,4-1-4-15,3-7-12 0,3-4-26 16,3-5-35-16,0-7-61 0</inkml:trace>
  <inkml:trace contextRef="#ctx0" brushRef="#br0" timeOffset="515726.5704">32799 15483 394 0,'0'0'36'16,"0"0"-15"-16,0 0-10 0,0 0-7 15,0 0-2-15,0 0-2 0,0 0-1 16,0 0-1-16,0 0-5 0,0 0-3 16,90-35-5-16,-67 30-5 0,1 0-9 15,0 0-13-15,-1-2-21 0,2-1-27 0,-2-2-32 16</inkml:trace>
  <inkml:trace contextRef="#ctx0" brushRef="#br0" timeOffset="516024.6374">33058 15225 314 0,'0'0'65'0,"0"0"-15"16,0 0-14-16,0 0-8 0,0 0-6 0,0 0-4 16,0 0-6-16,0 0-2 15,0 0-1-15,36-59-6 0,-28 59 0 0,-3 2-2 16,4 9 0-16,1 5 2 0,-4 3-2 16,0 1 0-16,-2 3-1 0,2-1-1 15,0 3 0-15,-2-1 1 0,0 0-2 16,-1 0 1-16,-1 2-3 0,-2 0-1 15,0 3-2-15,0 0-3 0,-5 1-8 0,-3 1-15 16,-5-1-32-16,-3 0-49 0,-6-1-76 16</inkml:trace>
  <inkml:trace contextRef="#ctx0" brushRef="#br0" timeOffset="516265.7123">33002 15598 384 0,'0'0'48'0,"0"0"-20"0,0 0-12 16,0 0-10-16,0 0-4 0,0 0-3 16,0 0-2-16,88-80-4 0,-71 70-1 15,2 4-8-15,-1 0-2 0,0 0-7 0,0 2-14 16,2 1-13-16,3 0-19 0,0-2-10 15,-1 0 17-15,1 0 10 16,-1-5 23-16,-5 1 18 0,-1-3 12 16</inkml:trace>
  <inkml:trace contextRef="#ctx0" brushRef="#br0" timeOffset="516645.1404">33392 15387 10 0,'0'0'15'0,"0"0"4"0,0 0 13 16,0 0 9-16,0 0 9 0,0 0 3 16,49-86 0-16,-46 74-7 0,-1 0-2 15,-1 0-7-15,-1 1-4 0,0 0-6 16,0 0-5-16,0 0-4 0,0 5-3 0,-3-4-2 15,0 4-5-15,-2-5 1 0,-2 0-3 16,-1 4-2-16,2-1 0 16,2 5-2-16,-5 3 1 0,-2 0-3 0,-4 9 3 15,-3 4-5-15,2 3 2 0,-2 1-1 16,4 1 0-16,0 2 1 0,3-2-2 16,5-4 2-16,1 1 0 0,3-6 0 15,1 3-2-15,1-1 1 0,0-1 0 16,0 1 0-16,3-4 0 0,4 0 1 15,-1-3 0-15,1 1 1 0,-3-4 0 0,8-1 1 16,-2 0 0-16,6-1-1 0,0-4 1 16,-1-1 1-16,-1 1 1 0,-4 1-1 15,6 0 1-15,-6 2 1 0,-6 0 0 16,9 2 1-16,-7 0-4 0,4 0 0 16,6 2 0-16,-9 3-1 0,2 7 0 15,-6 5 0-15,-3 4-1 0,-3 8-1 16,-9 3 0-16,-3 3-3 0,-1 2-2 15,-5 3-4-15,1 1-4 0,1 0-11 16,-1-1-19-16,5-2-25 0,3-3-61 0,4-7-64 16</inkml:trace>
  <inkml:trace contextRef="#ctx0" brushRef="#br0" timeOffset="518703.5789">32971 16158 275 0,'0'0'59'0,"0"0"-5"16,0 0-6-16,0 0-11 0,0 0-7 0,0 0-11 15,0 0-10-15,0 0-4 0,0 0-3 16,-15-46-2-16,10 54 2 0,-1 8-2 16,-1 7 0-16,0 5 0 0,1 3-1 15,-1-1-1-15,1-2 1 0,-2 0-3 16,2-1 2-16,1-10 0 0,3 0 0 0,0-7 0 15,1-4 0-15,1 0-2 0,0-6 3 16,0 0 0-16,0 0 1 0,0 3 2 16,0-3-1-16,0 0 0 15,4 0 1-15,6-3-1 0,4-9 1 0,3-3 1 16,-2-5-2-16,-1 0 1 0,0-2-2 16,-1-1 0-16,3-1 1 0,-2 1 0 15,2-1-1-15,-1 1 0 0,0 0-1 16,-1 5 0-16,1 1 0 0,-4 5-1 15,-1 3 0-15,-2 4-2 0,-5 2 0 0,1 2 2 16,-4 1 0-16,0 0 1 0,0 0 2 16,0 13-1-16,-9 4 2 0,-3 6-1 15,-3-2 0-15,0-2 1 16,0-1 0-16,-1-2 0 0,3-2-1 0,2-3-1 16,5-5 3-16,0-1-2 0,3-1 1 15,0-1 0-15,0 0 0 0,3-3-2 16,-1 0 1-16,1 0 0 0,0 3 0 15,0 3 0-15,0 0-2 0,0 6 0 16,0-1 0-16,3-2 0 0,4 3-2 0,-1-4 2 16,4 2-2-16,1-1-2 0,-3-3-1 15,5 2 0-15,0-4-2 0,-4 1-4 16,8-2-3-16,-7 0-9 0,2-3-20 16,6 2-27-16,1-2-40 0,1 0-49 15</inkml:trace>
  <inkml:trace contextRef="#ctx0" brushRef="#br0" timeOffset="519392.5683">33317 16193 334 0,'0'0'54'0,"0"0"-13"0,0 0-11 0,0 0-7 15,0 0-2-15,0 0-5 0,0 0-6 16,0 0-6-16,0 0 0 0,7 70-5 16,-7-47 2-16,-3-1-2 0,-5 1 0 15,-2-4-1-15,-2-3 1 0,3-4 1 16,1 0-2-16,2-7 2 0,3-2-1 16,0 1 0-16,3-4 2 0,-1 0 0 15,1 0 0-15,0 0 0 0,-2 0 2 16,2-1-2-16,0-14 1 0,2-3 1 15,4-7 0-15,-1 2 1 0,2 1 0 0,-1-1 0 16,-1 4 1-16,-2 0 1 0,-3 1 1 16,0 5 1-16,0-7-1 0,1 7-2 15,-1 7-2-15,2 0-1 0,-2 0-1 16,1 0 0-16,-1 1-1 0,4-3 0 16,-1 4-1-16,7 3-2 0,3-1 1 0,4 2-1 15,4 5 1-15,1 5 0 16,-2 5 0-16,-3 4-3 0,0 1 1 15,-3 0 0-15,-3 2 0 0,-2-2-2 16,-2 1 0-16,0-1-3 0,-1-6 2 0,0 2-4 16,-3-7-2-16,1 1-9 0,0-2-6 15,-2-3-10-15,1 0-7 0,-3-5 10 16,0 0 7-16,0 0 2 0,1 0 11 16,1 0 0-16,-2 0 7 0,0-3 9 15,0-11 5-15,0-6 2 0,0-4 1 0,-6 0 2 16,0-1 0-16,-3 1 5 15,1-4 0-15,-1 1 5 0,2 2 1 16,-2 3 3-16,2 6 1 0,1 0 2 16,2 7-2-16,-1 0 3 0,0-1-8 0,2 5-1 15,1 0-6-15,2 5-7 0,-1-1-1 16,1 1 0-16,0 0-4 0,0 0 1 16,8 1 0-16,7 10 0 0,5 3-1 15,-1 3-3-15,-2 2 0 0,-1 4-4 16,-3 3 3-16,-4-2-2 0,-3 3-2 0,-5 2-3 15,-1 0-5-15,-3 0-15 0,-5-2-22 16,0-6-32-16,1-1-50 0,3-5-65 16</inkml:trace>
  <inkml:trace contextRef="#ctx0" brushRef="#br0" timeOffset="519612.2053">33593 16368 120 0,'0'0'-46'0,"0"0"-16"15</inkml:trace>
  <inkml:trace contextRef="#ctx0" brushRef="#br0" timeOffset="561166.4713">27489 16629 1 0,'0'0'2'0,"0"0"1"16,0 0-2-16,96-34 2 0,-70 29-1 16,-3-2 0-16,2 1 1 0,-1 1-2 15,1 0-6-15,-3-1 6 0,2-1-4 16,-1 2 4-16,0 1-1 0,-8 1 1 15,4 1-1-15,-9-1 1 0,3 2-1 16,-2-1 0-16,-5 2-1 0,0 0 0 0,-6 0-1 16,0-1-3-16,0 1 0 0,1 0 5 15</inkml:trace>
  <inkml:trace contextRef="#ctx0" brushRef="#br0" timeOffset="561449.327">27035 16843 42 0,'0'0'8'15,"0"0"-1"-15,0 0 0 0,0 0 4 16,0 0 0-16,0 0 0 0,77-61 2 0,-57 56-5 15,3 2 2-15,-2-1-5 0,3 1 0 16,1-3 0-16,4 1-4 0,3-1 2 16,1-1-2-16,2-1 0 15,-1-2 1-15,1 3-1 0,1-2-2 0,2 1-1 16,1 1-6-16,1-1-3 0,6 1-9 16,2 0-12-16,1-2-41 0</inkml:trace>
  <inkml:trace contextRef="#ctx0" brushRef="#br0" timeOffset="562500.3064">31961 16163 82 0,'0'0'30'0,"0"0"-6"16,0 0-3-16,0 0-3 0,0 0-3 15,0 0 0-15,0 0 0 0,0 0 0 16,0 0 2-16,-20-7 0 0,28 5-1 0,12-5 1 15,12 0-9-15,6-2 4 0,4 1-1 16,3-1-8-16,2 0 4 0,3 1-6 16,4 2-1-16,6-1-2 0,-3 2 2 15,1-1-1-15,-7 2 4 0,-3 0 1 16,-9 1-3-16,-3 0-2 0,1 0-7 16,-2 2-2-16,1 1-3 0,-1 0 2 15,0 0-2-15,-3 0-3 0,-2 1-3 16,-1 4-8-16,-2-2-2 0,-2 0-11 15,-1 0-8-15,-9-1-4 0,2 1-10 0</inkml:trace>
  <inkml:trace contextRef="#ctx0" brushRef="#br0" timeOffset="562872.1779">32007 16368 151 0,'0'0'56'0,"0"0"-17"16,0 0-3-16,0 0-8 15,0 0-8-15,0 0-7 0,0 0-4 0,0 0 5 16,0 0-8-16,6-80 4 16,17 72-5-16,4 0-3 0,4-1 6 0,5 1-6 15,9-2 5-15,4 1-6 0,10-2-2 16,4 0-1-16,0 1 6 0,-2-1-6 16,-8-1 3-16,-7 3-1 0,-7-5-7 15,-2 3 3-15,-1 1-8 0,-3-1-2 16,2 1-7-16,-2 0-11 0,0 3-17 0,-5 1-24 15,-3 6-12-15,-7 0-25 0</inkml:trace>
  <inkml:trace contextRef="#ctx0" brushRef="#br0" timeOffset="563192.9864">31747 16472 199 0,'0'0'43'16,"0"0"-1"-16,0 0-4 0,0 0-12 0,0 0-7 15,0 0-5-15,0 0-5 16,0 0-3-16,0 0-2 0,0 0 1 15,-5-21-7-15,37 10 4 0,4 1 1 16,9 0 0-16,6-5 3 0,8 0-7 0,5 2 6 16,8-4-3-16,9 2-5 0,4-2 3 15,3 2-10-15,-3 2 3 0,-8-1-12 16,-9 3-9-16,-7 0-30 0,-7 3-40 16,-6 1-55-16</inkml:trace>
  <inkml:trace contextRef="#ctx0" brushRef="#br0" timeOffset="679319.9433">12485 15622 284 0,'0'0'49'0,"0"0"-16"16,0 0-12-16,0 0-10 0,0 0-5 15,0 0-4-15,0 0-1 0,0 0 0 16,0 0-1-16,25 10 0 0,-8-9 0 15,5 2-1-15,2-2 4 0,5 1-3 16,2-1 1-16,2 1 0 0,3 0-1 0,4-1 1 16,2 1 1-16,4-1-1 0,1 2 0 15,3-2 1-15,3 4-2 0,3 0 0 16,0 1 1-16,4 0 0 0,0 0 0 16,3 1 0-16,-1-2 1 0,1 2 5 15,1-4 3-15,0 1 1 0,-1 0-1 16,1 1-2-16,0 2-1 0,0-3-1 15,0 3 0-15,-2-1-3 0,0 0-1 16,1 0-2-16,-3-3 5 0,4-1-3 16,0-2 0-16,2 0 1 0,2 0 0 0,0-7 0 15,1-1-2-15,-1-3 2 0,-1 0 0 16,-2 1 0-16,-3 0 0 0,-2 0-1 16,-3 2-2-16,1 4 1 0,-3 1 1 15,-4 1-2-15,-1 2 0 0,-2 0 0 16,0 0 0-16,-3 2 0 0,-2 3 0 0,-1-1 0 15,-4 2 0-15,-2 0 0 16,-5-1-1-16,0-1 2 0,-5 1 0 16,-1-2-2-16,-7 0 0 0,-3-2-1 15,-4 1-1-15,-6-2 0 0,1 1-6 0,-6-1-15 16,0 0-19-16,0 0-37 0,-11-4-39 16,-10-2-48-16</inkml:trace>
  <inkml:trace contextRef="#ctx0" brushRef="#br0" timeOffset="680308.8965">4316 16691 143 0,'0'0'31'16,"0"0"-11"-16,78-18-7 0,-52 15-2 16,-1 3-2-16,1-3 1 15,3 3 2-15,3 0 10 0,4 0 5 16,4 0-3-16,2 0-2 0,3 0-11 0,4 0-6 16,3-2 1-16,2 0 2 0,9 1 0 15,1-5 1-15,5 1-4 0,4-2 1 16,6-2-1-16,1-1 2 0,7 2 1 15,2-2 0-15,2-2-1 0,2 1-2 16,-2 2-4-16,0 1 2 0,3 0-2 0,-1 1 1 16,-1 3-1-16,1 1 1 0,-1 0-2 15,-1 2-1-15,2 1 0 0,-2 0 2 16,0 0-1-16,2 0 0 0,-1 0 1 16,1 0-2-16,1 0 2 0,1 0 0 15,1 0 2-15,-1 0-2 0,1 0 0 16,-2 0-2-16,-2 0 2 0,-1 0-1 15,-1 0-2-15,1 0 4 0,-1-1-1 16,-1-2 0-16,-1 0 1 0,-1 0-2 16,0-1-3-16,-6-1 2 0,1-2 1 0,-5-2-3 15,1 2 6-15,-4-2-5 0,2 2 4 16,-3-2-1-16,-5 4 0 16,-2 1-1-16,-4 1 2 0,-5 1-2 0,-2 1 0 15,-5 1 0-15,-5 0 0 0,-3 0 1 16,-6 0 1-16,-10 0-2 0,-7 1 1 15,-6-1-4-15,-7 0 2 0,0 0 1 16,-6 0 0-16,0 0 3 0,0 0 1 16,1 0-4-16,-1 0-4 0,2 0-8 15,-2 0-12-15,-8 0-21 0,-2-3-27 0,-10-2-38 16,-3 2-45-16</inkml:trace>
  <inkml:trace contextRef="#ctx0" brushRef="#br0" timeOffset="680984.9561">5742 16697 156 0,'0'0'32'0,"0"0"-6"0,0 0-3 15,0 0-2-15,0 0 2 0,0 0 2 16,0 0 2-16,0 0-3 0,0 0-2 16,81-16-4-16,-49 16-2 0,1 0-7 0,10 0-1 15,-1 0-2-15,3 0-5 0,0 5 0 16,3 0-1-16,1 1 1 0,4 2-1 16,4 0 2-16,3 1-1 0,4-2 2 15,1-3 0-15,6 3-1 0,0-6 3 16,7-1 2-16,0 0 0 0,6 0 1 15,6-1 1-15,2-7-4 0,4-2-1 0,1 1 2 16,0 1-2-16,-1 0 0 16,1-3-2-16,0 2 1 0,0 2 0 15,-3-1 0-15,-3-2 1 0,0 3-2 0,-1 5 1 16,-2-3-1-16,-3 3 0 0,-4 1-2 16,-1 1 0-16,-5 0-1 0,-3 0 0 15,-1 0 3-15,0 0 0 0,-1 0 0 16,-1 0-2-16,-6 0 0 0,-2 0 1 15,-2-6-1-15,-8 1 0 0,-2 3 0 0,-5-3 1 16,-4 1-1-16,-5 2 1 0,-12-2-1 16,-3 4-1-16,-7 0 0 15,-7 0-1-15,0 0-1 0,-6 0 1 16,0 0 1-16,0 0 3 0,1 0 1 0,1 0 1 16,-1 0 1-16,-1 0-1 0,2 0-1 15,-2 0-8-15,0 0-3 0,1 0-21 16,-1 0-39-16,0 0-63 0,0 0-69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2T05:49:32.262"/>
    </inkml:context>
    <inkml:brush xml:id="br0">
      <inkml:brushProperty name="width" value="0.05292" units="cm"/>
      <inkml:brushProperty name="height" value="0.05292" units="cm"/>
      <inkml:brushProperty name="color" value="#FF0000"/>
    </inkml:brush>
  </inkml:definitions>
  <inkml:trace contextRef="#ctx0" brushRef="#br0">12608 3401 70 0,'0'0'34'16,"0"0"5"-16,0 0 2 0,0 0 1 16,0 0-3-16,0 0-4 0,0 0-1 15,0 0-9-15,0 0-6 0,0 0-7 16,4-23-4-16,-4 23-2 0,0-1-3 15,0 1 3-15,0-2-2 0,0 2 0 0,0 0 2 16,-2 0-4-16,0 0 1 0,1 0 1 16,-1 0-2-16,1-1-1 0,-1 1-1 15,1 0 0-15,-1 0-1 0,1 0 0 16,-4 0-2-16,-3 6 2 0,-5 8 0 16,-2 4 1-16,1 5 2 0,2 1-2 0,2 4 0 15,2 1-1-15,0 1 0 16,4 0-1-16,-1-1 2 0,1 1 0 15,4-2-1-15,0-4 1 0,0-3 1 16,0-3 1-16,4-4 3 0,4-2 5 0,1-1 1 16,5-4 3-16,-2 3 2 15,6-8-2-15,3-2-2 0,3-1-2 0,8-12-2 16,-2-3-1-16,1-5 0 0,-1-4-2 16,-1-3 0-16,-2-2 1 0,-5-2 2 15,-1 0-1-15,-4-2 2 0,-4 1 0 0,-2 0 0 16,-2-1-1-16,-2 1 1 15,-4 1-3-15,-3 3 2 0,0 3-2 16,-4 3-1-16,-6 4-2 0,-6 2-3 16,-2 3-2-16,-2 3 0 0,-3 7-1 0,1 3 3 15,-4 1 0-15,-1 1-1 0,-1 8 0 16,2 2-6-16,3 1-1 0,4 0-1 16,7-3-1-16,1 2 0 0,4 2 3 15,1 3-6-15,3-1-5 0,2 2-11 16,1-6-11-16,0 0-8 0,3 5-9 0,1-8-8 15,6 4-26-15,-2-3-18 0</inkml:trace>
  <inkml:trace contextRef="#ctx0" brushRef="#br0" timeOffset="294.4551">12612 3419 374 0,'0'0'74'0,"0"0"-19"0,0 0-18 0,0 0-13 16,0 0-7-16,0 0-2 0,0 0-8 15,0 0-4-15,0 0-9 0,0 0-7 16,-33-31 0-16,33 31 4 0,4 5 5 16,6 8 6-16,7 5-2 0,0 4 0 15,1 1 0-15,0 3 0 0,1 0 0 16,0-1 1-16,1-2-3 0,1 1 1 15,-2-5-1-15,3 0 0 0,-2-4 0 16,2-2-6-16,1-2-2 0,3-2-5 0,-3-1-2 16,4-4-2-16,-2-1-20 0,3-3-28 15,-1 0-39-15,1 0-35 0</inkml:trace>
  <inkml:trace contextRef="#ctx0" brushRef="#br0" timeOffset="1079.1982">12187 4054 358 0,'0'0'66'15,"0"0"-14"-15,0 0-15 0,0 0-11 16,0 0-9-16,0 0-5 0,0 0-2 0,0 0-2 15,0 0-2-15,1 0-2 0,17-6-2 16,11 0 1-16,4-2-2 0,6 1 1 16,2-2-2-16,1 2-2 15,1 0-2-15,-1 1-2 0,0 0-1 0,8 1-6 16,1 2-7-16,3-2-9 0,2 0-19 16,6-2-29-16,2 0-41 0,2-1-68 15</inkml:trace>
  <inkml:trace contextRef="#ctx0" brushRef="#br0" timeOffset="2278.7726">12349 4444 209 0,'0'0'75'15,"0"0"-10"-15,0 0-10 0,0 0-8 16,0 0-9-16,0 0-5 0,0 0-12 16,0 0-3-16,0 0-5 0,0 0-2 15,-9-32-2-15,9 31-3 0,0-1-3 16,-1 2 1-16,1-1-4 0,0 1-1 15,-2-2-3-15,2 2-2 0,0-1-1 16,-1 1-3-16,1 0 2 0,-3 0 4 0,2 0 1 16,1 4 4-16,-2 10-2 0,-2 4-2 15,4-6 0-15,0 9 0 0,0-1 6 16,0 2 0-16,0 5 1 0,0-9-1 16,0-1-3-16,0-7 0 0,3 2-1 15,-2-1 1-15,1 1 0 0,-1-1 1 0,3 0-1 16,-1-1-1-16,-1-5-2 0,-1-1 1 15,-1-4 1-15,0 0-1 16,0 0 4-16,2 2-1 0,-1-1 2 16,1-1 3-16,-1 2 0 0,-1-2 0 0,3 0 1 15,-3 0-2-15,7 0-2 0,3-9-2 16,3-8 0-16,3-3-1 0,-3 0 1 16,-4 7 1-16,1-1 2 0,-4 6-3 15,-2 0 0-15,2-4-2 0,-2 2-7 16,2-5 4-16,0 6-3 0,-3 3 4 0,0 1-2 15,-3 5 0-15,0-1-3 0,0 1-1 16,1-2 3-16,-1 2-2 16,7 0 4-16,4 0 0 0,4 3 3 15,4 8 0-15,-1 1 3 0,-1 3-3 0,-1 2 0 16,1 0-2-16,-2-2 3 0,-1 0 0 16,-1 0 1-16,0-1-2 0,-4-5-1 15,-2 0 0-15,5 0 0 0,-4-3 0 16,2 2 3-16,-4-3-1 0,-3-4 1 15,3 2 1-15,-6-3-1 0,0 0 3 0,0 0 4 16,1 0 1-16,-1 1-2 0,3-1-1 16,0 0 0-16,-2-5-2 0,1-8 1 15,-1-4 0-15,-1-2 1 16,-1-5-4-16,-4 1 1 0,0 0 0 0,-1-1-4 16,0 0 3-16,0-1-4 0,1-2 2 15,0 1-1-15,2-1 1 0,-1 1 0 16,1 0 2-16,0 7-2 0,2 1 0 15,-2 5 0-15,3 6-2 0,0 0 1 16,0 1-3-16,0 2-8 0,-3-3-21 0,3 3-32 16,0 4-34-16,3 8-61 0</inkml:trace>
  <inkml:trace contextRef="#ctx0" brushRef="#br0" timeOffset="2931.921">13546 3858 376 0,'0'0'57'15,"0"0"-18"-15,0 0-7 0,0 0-11 16,0 0-7-16,0 0-7 0,0 0 0 16,0 0-4-16,0 0-1 0,0 0-4 15,-21-10-6-15,21 8 1 0,0 2-1 0,0 0 5 16,0 0 4-16,3 0 7 0,11 0-2 15,5-1 0-15,11-1-2 16,-2-2-5-16,-1-3 3 0,1 2-3 16,-1-2-3-16,-1 3-6 0,-4-2-8 0,1 1-17 15,-7 2-30-15,-7 0-37 0,2 3-20 16,-2 0-15-16</inkml:trace>
  <inkml:trace contextRef="#ctx0" brushRef="#br0" timeOffset="3168.2425">13406 4131 337 0,'0'0'83'0,"0"0"-15"0,0 0-19 15,0 0-19-15,0 0-12 0,0 0-6 16,0 0-5-16,0 0-2 0,0 0-1 15,0 0-3-15,-10 3 0 0,23-3-2 0,4 0-2 16,8-4-4-16,-1 3-5 0,3-3-5 16,0 2-16-16,2 0-27 0,-6 0-48 15,2 2-52-15</inkml:trace>
  <inkml:trace contextRef="#ctx0" brushRef="#br0" timeOffset="5294.233">14689 3889 132 0,'0'0'60'0,"0"0"5"15,0 0 4-15,0 0 1 0,0 0-8 16,0 0-13-16,0 0-17 0,0 0-15 16,0 0-4-16,21-14-10 0,-15 1 4 15,-1-4-6-15,-1-1 0 0,-1-9-2 16,1 2-1-16,-2-1 3 0,2 0 0 16,-3 1 2-16,-1-2 2 0,0 0-5 15,0-1-3-15,-5-4-1 0,0 1 1 16,0 4 6-16,2 7 3 0,-2 3-1 15,4 6-1-15,-1 7-1 0,-1-4-1 0,2 3-1 16,-1 0-1-16,0 0 0 0,2 5-1 16,-2-1-3-16,2 1-2 0,0-1-4 15,-1 1 1-15,1-3-1 0,0 3 2 16,-3 3 4-16,3 12 4 0,0 8 1 16,0 9 2-16,0 4-3 0,0-2-1 15,0 3-1-15,10-2 3 0,-3 0-1 16,2-3 3-16,4 0-2 0,-3-4-2 15,0-2 4-15,2-1-3 0,-2-2 3 16,0-5-7-16,-4-5-1 0,4-1-4 0,-1-3-8 16,-2-4-11-16,-1 1-28 0,4-1-35 15,-6-3-39-15,9 0-50 0</inkml:trace>
  <inkml:trace contextRef="#ctx0" brushRef="#br0" timeOffset="5515.3083">14676 3766 350 0,'0'0'75'16,"0"0"-16"-16,0 0-24 0,0 0-17 15,0 0-9-15,0 0-4 0,0 0-9 16,0 0 0-16,0 0-6 0,23-28-4 0,-1 21-8 15,4 1-6-15,4-1-26 0,2 3-19 16,1 0-32-16,0 0-33 0</inkml:trace>
  <inkml:trace contextRef="#ctx0" brushRef="#br0" timeOffset="6591.5511">15259 3803 363 0,'0'0'61'0,"0"0"-17"0,0 0-8 0,0 0-11 16,0 0-7-16,0 0-2 0,0 0 1 15,0 0-3-15,0 0-4 0,0-16-2 16,-2 5-6-16,2 1-1 0,-1-3-1 15,-2-2 0-15,1 5-1 0,-2-7-1 16,0 2-1-16,-1 4 1 0,-1-4 2 0,1 6 0 16,2 4 3-16,-1-1-2 0,1 4-1 15,0-2 0-15,1 1-2 0,-4 1-1 16,-6 2-1-16,-6 0 1 0,-2 0-1 16,2 10 3-16,0 2-4 0,1 5 1 15,3-1-1-15,3 3 1 0,-2-1 2 0,4 1 0 16,0 1 2-16,1 0-3 0,2-7-1 15,3 3 1-15,2-5-6 16,1 1 2-16,0-2-13 0,0 1-3 16,1 4-2-16,2-6 2 0,7 3 8 0,2-4 9 15,-5-2 1-15,7 0-2 0,-5-3 2 16,1-1-1-16,7-2 2 0,-2 0 4 16,4-4 3-16,-3-3 0 0,1-4 4 15,-2-1 0-15,-1-3 2 0,-2 0-2 16,-4-3 5-16,-1 6-4 0,-4-5 6 0,0 0 0 15,-1 5 4-15,-2-8-3 0,0 8-6 16,0 0-1-16,0 0-3 16,0 5 3-16,0 2-1 0,0 5-3 15,0-2-7-15,0 2-3 0,0 0-2 0,0-1 3 16,0 1 1-16,0 0 1 0,-2 12-2 16,2 0-1-16,0 4 3 0,0-1-4 15,2-3-1-15,2 3 2 0,5-3-6 16,-2-5 4-16,0 4-5 0,2-5 1 15,0-2-13-15,-1 3-12 0,1-4-8 0,0 0-7 16,-5-2 7-16,1 0 13 0,0-1 10 16,1 0 11-16,4 0 7 0,1 0 5 15,-3-5 10-15,2-5 0 0,-1-2 1 16,2-3 1-16,-2-3 0 0,0 1 1 16,-1-1 1-16,-2 4 6 0,0 3 6 15,-3 1 8-15,-2 6 5 0,2 1-5 16,-3 3-7-16,0-2-12 0,0 2-11 15,0-1-7-15,1-1-6 0,-1 2-5 16,2-2-1-16,-2 2 4 0,3 0 6 0,1 2 5 16,0 7-2-16,2 4 1 0,-3-5 0 15,1 6-6-15,-1-5 5 0,-3 2-4 16,2-1 3-16,-2 1 2 0,0-1 4 16,0 3 4-16,0-2-3 0,-2-1 2 15,-1-1-3-15,2-5 0 0,-2 1 0 16,3-5 4-16,0 0 2 0,0 0 5 15,0 2 6-15,-1-2-2 0,1 0-3 16,-2 0-6-16,1 0 1 0,-1-8-4 16,1-6 1-16,-1-5-4 0,2-1-3 0,0-6-1 15,2 4-1-15,2-1 2 0,2 1-2 16,0 3-1-16,-2 3-1 0,3 3 0 16,-4 6 1-16,-3 2-3 0,6-4-2 15,-3 6-4-15,-2-2 0 0,2 2 1 16,-3 3 2-16,6 0 3 0,7 0 4 0,3 5 1 15,6 6 0-15,-2 1 0 0,-4 3 0 16,-2 0-1-16,2 0 1 0,-2 0 0 16,-2 0 0-16,0 0 0 15,-2 2-1-15,-3-7-2 0,-1 4 0 0,-2 0-1 16,1 2-1-16,0-1 3 0,-3 1-4 16,-1-4-6-16,-1 2-31 0,0 1-33 15,3-3-26-15,0 1-58 0</inkml:trace>
  <inkml:trace contextRef="#ctx0" brushRef="#br0" timeOffset="7251.0193">16181 3306 125 0,'0'0'55'0,"0"0"-2"16,0 0-1-16,0 0-9 0,0 0-5 16,0 0-5-16,0 0-3 0,0 0-6 15,0 0 1-15,0 0-10 0,-8-21-3 16,6 20-7-16,2-2-5 0,-1 2 0 16,-1 1-1-16,1-2 1 0,-5 2 0 15,-7 0 1-15,1 7-1 0,-6 4 2 16,3 4 0-16,-1 1 0 0,2 3 1 15,-2 3 1-15,1 3 1 0,0 3-3 0,0 4 3 16,-1 4 1-16,3 3-3 0,-3 2 4 16,5 4-3-16,-1-3 0 0,2 1-2 15,6-4-1-15,1 1 4 0,3-2-4 16,0 0 3-16,3-2-5 0,1-1-1 16,7-1-2-16,1-2 1 0,2-2 2 15,2-3-2-15,3 2 1 0,2-2-2 16,2 0-2-16,1-1-9 0,2-1-14 15,0-5-50-15,4-5-52 0,1-5-114 16</inkml:trace>
  <inkml:trace contextRef="#ctx0" brushRef="#br0" timeOffset="8455.3234">16712 3635 226 0,'0'0'55'0,"0"0"0"16,0 0-8-16,0 0-8 0,0 0-10 15,0 0-7-15,0 0-8 0,0 0-6 16,0 0-8-16,0 0 0 0,1-14-3 15,-1 13 0-15,0-1-4 0,-7 0-2 0,3 0 1 16,-1 0 1-16,-5 2 4 0,1 0 0 16,-3 9 0-16,-3 5 1 0,2 0 0 15,3 4 2-15,0 0 1 0,-2 3 1 16,2 1 0-16,0-1 1 0,0-2 0 16,3-5-2-16,1 0-1 0,3-7-1 0,1 3 3 15,2 4-3-15,0-4 2 16,3 2-1-16,2-3 0 0,2-3 1 15,3 4 2-15,0-6-3 0,3 2 0 16,5-5 1-16,-1-1-1 0,9 0 0 0,0 0-1 16,0-4-2-16,0-3 0 0,-3-1 0 15,2-1 0-15,-2-3 4 0,-1-1 0 16,-3 0 3-16,-2-3 0 0,-1 0 1 16,0-1-2-16,-3-3 0 0,-2 1 3 15,-2 1-1-15,-3 4 3 0,-5-3 0 0,-1 2-1 16,0-2-1-16,-6-5-1 15,-2 6-1-15,-7 0 0 0,1 5-2 16,-5 2 0-16,0 1-2 0,3 4 0 16,-1 4-2-16,-3 0 1 0,-2 0-2 0,-1 3-2 15,2 3-1-15,7-2-2 0,5 0-5 16,2-1-4-16,4 0-11 0,-1-2-29 16,0 2-19-16,4-3-20 0,-2 0-16 15</inkml:trace>
  <inkml:trace contextRef="#ctx0" brushRef="#br0" timeOffset="8876.8112">16680 3469 182 0,'0'0'71'0,"0"0"-7"16,0 0-7-16,0 0-10 0,0 0-11 15,0 0-11-15,0 0-9 0,0 0-7 16,0 0-7-16,0 0-1 0,-10-34 2 16,10 34 1-16,0 0 3 0,3 8-1 15,2 6-3-15,3 4 0 0,-4 3-2 16,1 2 1-16,-1 4-1 0,2 3 3 15,1 2 0-15,-1 3 2 0,-1 1-2 16,3 2 1-16,-2 2-3 0,-1 2 3 0,1 1 1 16,-3 4-5-16,0-2 3 0,0 2-5 15,-3-3-1-15,0-3 1 0,0-4 0 16,0-4 1-16,0-5 0 0,1-8-1 16,1-2 0-16,-1-8-2 0,-1-4 0 15,2 0-1-15,-2-6-1 0,0 0 0 16,0 0-3-16,1 1-1 0,-1 1-18 15,2 0-43-15,-2-2-50 0,1 0-80 16</inkml:trace>
  <inkml:trace contextRef="#ctx0" brushRef="#br0" timeOffset="18116.887">17071 4116 72 0,'0'0'22'0,"0"0"0"15,0 0-3-15,0 0-4 0,0 0-3 16,0 0-5-16,0 0 0 0,0 0-2 16,0 0-2-16,3-18 1 0,-3 16 1 15,0 1 2-15,0-1 2 0,0 1 1 16,0 0 2-16,0-1-2 0,0 0 2 15,0 1 1-15,0-1 0 0,0 2-3 16,-3-7-2-16,1 3-4 0,1-1-2 16,-1 0 1-16,2 5-1 0,-1-1 0 0,-2 0 1 15,-2-3-1-15,1 1-1 0,1 2-1 16,3 1 1-16,-8 0-1 0,-3 0-1 16,-2 3 1-16,-2 3 0 0,3 0-1 15,5 0 0-15,0 0 0 0,1 0 0 16,0 1 1-16,1 2 1 0,1 0 1 0,-1-2 2 15,3-2-2-15,1-1 0 16,-1 0 1-16,1 1-2 0,-1 0 2 16,1-1 3-16,1-4 1 0,0 5 3 15,0 0 0-15,0 2-3 0,4 0 1 0,5-2-3 16,-2 1 1-16,2-2-1 0,6 1-3 16,-4-2-2-16,5 1 1 0,-2 0 0 15,-1-2-3-15,4 2 0 0,0-1-2 16,-6-1 2-16,2 1 3 0,0 1 1 15,-4 1-1-15,-1-3-2 0,-3 0 0 0,-1 1 1 16,-4-3 4-16,3 4 4 0,-2-1 1 16,-1 6 0-16,0 4 0 15,-10-3-5-15,-4 5 1 0,-6-4-1 16,-2 0 0-16,-3-3-2 0,-4 2-1 0,0-2 0 16,0-3 1-16,8-1-1 0,1-3 2 15,8-1-1-15,2 0-3 0,-2 0-7 16,7-7-11-16,-1-1-45 0,6-2-54 15,0-5-107-15</inkml:trace>
  <inkml:trace contextRef="#ctx0" brushRef="#br0" timeOffset="18742.4118">17433 3752 251 0,'0'0'69'15,"0"0"-15"-15,0 0-11 0,0 0-13 0,0 0-6 16,0 0-4-16,0 0-4 0,0 0-6 16,0 0-3-16,0 0-3 0,-18-9-1 15,18 7 1-15,0 2 0 16,0-1 0-16,2-1 0 0,10-2-3 0,4 1 2 16,7-2-2-16,2 2 0 0,-1 0 2 15,1 0-5-15,0 0 1 0,1 2-1 16,0-2-1-16,-2 1 6 0,-6 2-2 15,2 0-2-15,-10 0-2 0,6 0 2 16,-3 0 0-16,-6 0 0 0,0 0 0 0,-7 0-1 16,0 0 0-16,0 0 1 0,2 0 1 15,-1 0 0-15,1 0 1 0,-1 0 1 16,0 0-1-16,1 0 0 16,-2 0-2-16,0 0-1 0,0 0-2 0,0 0-4 15,0 0-6-15,0 0-10 0,0 0-18 16,0 0-24-16,0 0-32 0,0 0-29 15,0 0-31-15</inkml:trace>
  <inkml:trace contextRef="#ctx0" brushRef="#br0" timeOffset="19914.1874">18467 3495 166 0,'0'0'35'0,"0"0"-5"0,0 0 4 16,0 0 3-16,0 0 2 0,0 0 1 15,0 0 0-15,0 0-10 0,0 0-6 16,-5-46-8-16,5 43-7 0,0 2-7 15,-2 0-7-15,2 0-2 0,0 1 0 0,-6 0 4 16,-1 2 2-16,-6 12 2 0,-4 5-1 16,-2 4 1-16,3 2-2 15,-3 0 2-15,3 1-1 0,1-3 1 16,0 0-1-16,1-3-1 0,0-4-2 0,4 1 2 16,-1-3 0-16,1 1 1 0,-2-2 3 15,1 0-2-15,3-4 0 0,-3 0 0 16,5-3 1-16,-3-1 1 0,-4 2-1 15,-3-1 0-15,3 1 0 0,-2-3 0 16,4-1 1-16,5-2 2 0,-5 1-1 0,5-2 1 16,0 0-2-16,-4 0-1 0,5 0 3 15,-4 0-2-15,0-3 0 0,3-3 1 16,-1-2 0-16,6-2 0 0,-1-5 0 16,2-2-3-16,0-4-1 0,6-1-3 15,4 4-1-15,0-1 1 0,1 3 1 16,-2 5 0-16,2 1 1 0,-1 1 0 15,0 3 0-15,2-2-1 0,-4 4 0 16,4 1-3-16,-2 0 2 0,-6 0-2 16,9 3 0-16,-6 0 4 0,5 0-1 0,7 0 2 15,-3 6 1-15,4 4-1 0,-1 2 0 16,-5 2 0-16,2 3-2 0,-4-1 0 16,-1 1 2-16,2 1 0 15,-3 0 1-15,3-1 1 0,-1 0-2 0,0-2 0 16,0-2-1-16,-1-3 0 0,-1-3-2 15,-2 0 2-15,1-4-1 0,0 1-3 16,-5-3-1-16,6 1-5 0,-4-2-9 16,3 0-18-16,2 0-17 0,-1 0-26 15,1 0-27-15,0-3-34 0</inkml:trace>
  <inkml:trace contextRef="#ctx0" brushRef="#br0" timeOffset="20526.6138">18677 3224 189 0,'0'0'44'15,"0"0"-3"-15,0 0 1 0,0 0-8 16,0 0-1-16,0 0-13 0,0 0-6 16,0 0 1-16,0 0-11 0,0 0-1 15,-3-15-8-15,3 13 3 0,0 2 3 16,0 0 0-16,0 0 3 0,3 9-3 0,6 5-1 15,1 4 1-15,-1 0 4 16,2 2-1-16,1 1-1 0,-1 3 3 16,2 6 2-16,0 2 3 0,0 3 1 15,-1 4-1-15,-2 3-5 0,-3 0-3 0,-3 1-1 16,-2 1-3-16,-2-3 3 0,-2 0-4 16,-5-1-2-16,-6-2 5 0,0-2-2 15,-4-1 6-15,-5-3-3 0,0-2-1 16,-1-2 0-16,-1-6-6 0,1-1 1 15,1-5-1-15,2-3-3 0,7-3 2 0,-2-5-5 16,7 1-14-16,3-5-29 16,1 0-51-16,4-1-75 0</inkml:trace>
  <inkml:trace contextRef="#ctx0" brushRef="#br0" timeOffset="28743.0517">12754 5511 295 0,'0'0'56'0,"0"0"-11"0,0 0-4 16,0 0-7-16,0 0-10 0,0 0-7 16,-27-77-7-16,22 68-3 0,4 4-1 15,-1 2-4-15,2 3 0 0,-1-1-2 0,1 1-1 16,-2-1-1-16,1 1-4 0,-1-2-2 16,1 2 0-16,-1 0 1 0,-2 0 4 15,0 7 2-15,0 10 1 0,-1 6 0 16,1 2 0-16,1 5 1 0,0 0-1 15,3 0 1-15,0-1-4 0,0-2 1 0,0-3-3 16,4-1 3-16,-1-8 1 0,0 1 0 16,0-7 1-16,0 0-2 15,3 0-3-15,-5-6-1 0,2 1 0 16,1-2 5-16,1 0 3 0,5-2 5 0,12 0 0 16,-1-11-3-16,7-5 0 0,-5-5 2 15,2 0 2-15,-4-3-3 0,-2-2 0 16,0-3-1-16,-1 1-2 0,-3-3 1 15,-1 1 4-15,-3 2 1 0,-7 3 1 16,2 6 0-16,-5-1-2 0,-1 2-1 0,-1-1-1 16,-6-6-2-16,-2 4 0 0,-4 3-5 15,0 3 1-15,1 4-2 0,-1 5-1 16,-3 3 0-16,-4 3-2 0,-3 2-1 16,-1 8 1-16,-1 7-4 0,0 4-4 15,2 2-12-15,3 1-19 0,4 2-9 16,2-2-19-16,5 4-17 0,0-4 1 15,8 2-18-15</inkml:trace>
  <inkml:trace contextRef="#ctx0" brushRef="#br0" timeOffset="29042.5498">12676 5534 367 0,'-4'-10'72'0,"-1"-5"-16"0,2 5-13 16,2 6-17-16,-2-1-10 0,3 5-4 16,0-1-7-16,0 1-7 0,0-1-6 15,0-2-2-15,0 3 2 0,9 0 2 0,8 12 6 16,6 6-1-16,2 6 0 0,2 3 1 16,1 4 0-16,-2-1 0 0,0-2-2 15,0-2 2-15,0-2-1 0,-3-2 1 16,3-4-3-16,-1-3-1 0,-1-3-2 15,-1-4 0-15,-1-2-2 0,-5-1 0 0,1-4-5 16,-1-1-9-16,-2 0-8 0,5-3-21 16,-5-6-23-16,0-3-21 15,-5-2-11-15,5-1-14 0</inkml:trace>
  <inkml:trace contextRef="#ctx0" brushRef="#br0" timeOffset="29496.6022">13596 5647 408 0,'0'0'58'0,"0"0"-20"0,0 0-11 0,0 0-12 16,0 0-7-16,0 0-5 0,0 0-5 16,0 0 1-16,0 0-1 0,11-47-4 15,11 38-2-15,0 0-11 0,2 5-12 16,-1 1-15-16,0 3-22 0,-8 0-27 15,3 0-21-15,-4 0-46 0</inkml:trace>
  <inkml:trace contextRef="#ctx0" brushRef="#br0" timeOffset="29677.6011">13557 5822 328 0,'0'0'77'15,"0"0"-14"-15,0 0-15 0,0 0-19 16,0 0-11-16,0 0-7 0,0 0-6 0,0 0-5 16,89-2-3-16,-57-6-11 0,4 0-20 15,-1 1-32-15,4 1-68 16,-2 3-80-16</inkml:trace>
  <inkml:trace contextRef="#ctx0" brushRef="#br0" timeOffset="30435.4168">14672 5353 453 0,'0'0'47'0,"0"0"-10"0,0 0-11 16,0 0-10-16,0 0-7 16,0 0-6-16,0 0-2 0,0 0-3 15,0 0-3-15,0 0-5 0,-14-33-3 16,14 33 4-16,-1 1 3 0,1 13 7 0,0 9 3 16,0 7 0-16,0 2-3 0,0-2-2 15,0 1 0-15,0-2 0 0,1-3 1 16,1-8 1-16,1 0-1 0,-2-6 1 15,-1-5-1-15,2-1 2 0,-2-6 1 16,0 0 3-16,0 0 1 0,1 1 6 0,-1 0 2 16,2 0 4-16,-2-1 0 0,3 0-6 15,2-5-5-15,4-13-6 0,1-7-2 16,1-2-2-16,1 0 2 0,0 1 2 16,2 3-4-16,-4 3-1 0,-1 7 0 15,1 0-2-15,-4 8 0 0,3 0-2 16,-2 0 1-16,6 5-2 0,4 0 3 15,3 10 2-15,6 3-2 0,-3 3 3 16,-1 2-1-16,0 2-1 0,0-1 1 16,-5 2 0-16,2-1-1 0,-1-2 1 0,-3-1-3 15,-2-2 0-15,-1-4 0 0,-4 0-2 16,-2-6 3-16,-3-2 2 0,1 1 5 16,-4-4 3-16,2 0 4 0,1-9-1 15,-1-5 1-15,1-9 0 0,-1-2 3 16,-2-6-4-16,0-1-3 0,0-1-2 15,-5-1 1-15,1 2 2 0,-3 1 1 16,1 2-1-16,2-1-2 0,-2 3-3 16,2 3-5-16,1 6 3 0,0 7-6 15,3 7 0-15,0 4-10 0,0-2-21 0,0 2-35 16,0 0-29-16,1 0-58 0</inkml:trace>
  <inkml:trace contextRef="#ctx0" brushRef="#br0" timeOffset="31026.4025">16003 5168 316 0,'0'0'75'0,"0"0"-16"15,0 0-18-15,0 0-6 0,0 0-9 0,0 0-7 16,0 0-8-16,0 0-2 16,0 0-6-16,0 0-3 0,-1-31-5 15,-1 31 1-15,0 0 0 0,0 13 3 0,-2 7 4 16,1 9-4-16,0 4 6 0,0 1-6 16,3-1-4-16,0 0 4 0,0 1-3 15,3-1 3-15,3-1 1 0,0 0 0 16,2-2-1-16,-1-3-3 0,-1-4-3 15,0-7-3-15,0-3-5 0,-4-4-10 0,0-4-21 16,1 0-17-16,-3-5-31 0,0 0-36 16,0 0-49-16</inkml:trace>
  <inkml:trace contextRef="#ctx0" brushRef="#br0" timeOffset="32022.1457">15866 5410 241 0,'0'0'67'0,"0"0"-19"0,0 0-20 16,0 0-16-16,0 0-12 0,0 0-5 0,0 0 2 16,0 0 1-16,0 0 0 0,78-50 4 15,-48 43-6-15,2 2 1 0,4-2-8 16,-1 1-1-16,0 0-7 0,-2 0-4 16,-1 1 0-16,-5 1 1 0,-5-1 10 15,-4 2 7-15,-6 2 4 0,-6-1 5 16,0 2 1-16,-6 0 3 0,0-1 9 15,0 1 6-15,0 0 9 0,3 0 3 16,-2 0 2-16,1-2 0 0,-1 2-2 16,2 0 0-16,-2 0-4 0,1 0-7 0,-1 0-4 15,1 0-2-15,-1-1-5 0,1 1-1 16,-1 0-4-16,-1 0-3 0,2 0-3 16,-2 0-1-16,0 0-3 0,1 0-3 15,-1 0-3-15,0 0-1 0,-1 0 1 16,-14 4 2-16,-4 7 2 0,-7 6 1 15,2 1 1-15,1 1-1 0,2 1-1 16,3 0 0-16,6-6 0 0,3-1-2 16,4-3-2-16,3-6 0 0,1 8-4 15,1-6 1-15,0 5-4 0,1 0 2 0,8-3 5 16,-4-1 0-16,6-4 10 0,4 0-1 16,2-3 1-16,6-3 1 0,0-7-1 15,-1-6 0-15,2 0 1 0,1-4 0 16,-1-2 2-16,-3 4 0 0,-4 0 5 15,-7 4-2-15,1 2 2 0,-5 4 0 0,-4 4-1 16,1 0 1-16,-3 4-3 0,0-5-1 16,1 0-2-16,1 1-1 0,-1-1-4 15,-1 5-5-15,0-1-2 16,0 1-1-16,0 0 2 0,1 0 3 0,-1 0 2 16,0 3 1-16,0 4-3 0,2 6 1 15,-1 5 0-15,1-8 1 0,1 7 2 16,-2-7 0-16,3 0 1 0,-1 0 0 15,-1-5-1-15,-1 1-1 0,-1-6-1 16,2 3 0-16,0 0 1 0,0 0 1 16,1 2 2-16,-3-5 2 0,0 0 0 0,6 0 1 15,5-2-1-15,2-6-2 0,4-3 0 16,-3-5-1-16,-1 3-1 16,0-1 0-16,-5 3 0 0,4 1-1 0,-2 0-1 15,-3 5 1-15,6-5-2 0,-6 4 0 16,-4 3-2-16,2 2-2 0,-5 1-2 15,0-2 1-15,4 2-2 0,3 2 1 16,2 6 3-16,1 6 0 0,-4 4 6 16,-3 2 2-16,0 2-1 0,-2-5 1 0,-1 2 0 15,2 1-2-15,-2-7 0 0,0 1 1 16,0-3-2-16,2-6 3 0,-2-1 4 16,2 3 2-16,-2-7 6 0,0 0 0 15,0 0 0-15,4 0-6 0,3-4-3 16,4-10-4-16,3-3-1 0,-1-2 1 15,0-1 0-15,-1 2 0 0,-2 0 0 16,0 1-2-16,0-1 0 0,-1 1-1 16,1 0-2-16,-3 7 0 0,-3 2 1 15,-1 5-3-15,-3 3-2 0,0-2-1 0,0 2-1 16,2 0 1-16,4 0 5 0,3 2 3 16,3 7-2-16,0 5 2 0,-1 1 1 15,-2 3 0-15,0-1-1 0,-1 1 2 16,-1-1 0-16,-1-5-1 0,2 2-3 15,0-2-5-15,-1-5-3 0,2 2-4 0,-3-2-7 16,4-4-25-16,-1 2-58 16,-5-4-57-16</inkml:trace>
  <inkml:trace contextRef="#ctx0" brushRef="#br0" timeOffset="32802.581">17410 4887 165 0,'0'0'51'0,"0"0"-2"16,0 0-5-16,0 0-4 0,0 0-7 0,0 0-9 16,0 0-8-16,0 0-6 0,0 0-4 15,0 0-5-15,-48-19 1 0,36 35-1 16,-4 9 2-16,-3 7-2 0,1 4 0 16,-2 1 0-16,0 4-1 0,1-1 1 15,-1 0 1-15,5-1-1 0,1 1 2 16,4-2 0-16,4 1-1 0,1-1 0 15,3-1-2-15,2 0 0 0,0-2 0 16,2 0-4-16,7-3-5 0,2-3 0 16,4-4-6-16,4-3-7 0,6-3 5 0,4-3-13 15,4-4-16-15,2-6-30 0,4-2-29 16</inkml:trace>
  <inkml:trace contextRef="#ctx0" brushRef="#br0" timeOffset="33353.912">17919 5117 125 0,'0'0'56'15,"0"0"-5"-15,0 0-10 0,0 0-7 16,0 0-4-16,0 0-9 0,0 0-5 0,0 0-2 16,0 0-5-16,-60-57-1 0,57 56-5 15,3 1-4-15,-5 0 0 0,-3 0 0 16,-4 9 0-16,-1 5 2 0,-1 4 2 15,3 3 4-15,0 4-2 0,5-1-1 16,0 0 1-16,5 0-7 0,1-3 4 0,0 1-2 16,1-4 0-16,5-1 0 0,-1-5-2 15,2-2-2-15,-2-3 0 0,1-1 2 16,2-1 6-16,3-1 4 16,4-1 1-16,3-3 1 0,6 0-1 0,2-2-4 15,0-8-2-15,0-3 1 0,-3 0-3 16,-1-2 5-16,-2-2-1 0,-2-2 2 15,-2 1 0-15,-1-1 7 0,-7 5 5 16,-2-1-1-16,-1 6 4 0,-4 4-9 16,1-7-5-16,-2 6-3 0,0-6-2 0,0 0 0 15,0 3-2-15,-3-2-1 0,1 6 0 16,-4 0-2-16,3 2-1 0,1-1-2 16,-1 3-3-16,3 1 0 0,-6 0-6 15,-6 0-12-15,-1 0-16 0,-5 6-22 16,6 0-48-16,2 2-39 0</inkml:trace>
  <inkml:trace contextRef="#ctx0" brushRef="#br0" timeOffset="33703.0423">17921 4827 301 0,'0'0'69'16,"0"0"-17"-16,0 0-14 0,0 0-11 15,0 0-11-15,0 0-9 0,0 0-7 16,0 0-8-16,0 0 1 0,0 0 4 0,-16-9 4 16,16 34 10-16,0 12-6 0,0 3 0 15,0 3 4-15,5 3-1 0,-2 0 2 16,0 2 0-16,2-1-5 0,-2 0-4 15,1-1 3-15,0-3-6 0,1-1 2 16,0-4-2-16,0-5-1 0,-1-4 0 0,0-5-1 16,-1-6 3-16,2-3-2 0,-2-5-1 15,-2-6-3-15,1 2 0 0,-2-6-1 16,0 0 1-16,0 0-10 0,4 5-26 16,-1 0-71-16,-2 0-142 0</inkml:trace>
  <inkml:trace contextRef="#ctx0" brushRef="#br0" timeOffset="34161.9618">18243 5326 300 0,'0'0'63'15,"0"0"-14"-15,0 0-12 0,0 0-16 0,0 0-10 16,0 0-6-16,0 0-7 0,0 0 0 16,0 0-3-16,0 0-1 0,-72-33 1 15,53 45 1-15,3 3 0 0,-1 3 4 16,7 2-2-16,1-5-3 0,3 0 0 15,2-3-3-15,4 1 1 0,0 3 3 0,2 0-2 16,6 2 2-16,2-3 2 0,3-4 2 16,2-3 5-16,-4-5 2 15,7 1-2-15,2-3 0 0,-1-1-3 16,8 0 1-16,-8 0-2 0,-2 0 1 0,-5 0-4 16,-6 0-1-16,-1 0 1 0,-2 0 0 15,0 2 3-15,0 0 3 0,0 5 3 16,-3 2 0-16,-7 4 0 0,-6 3-1 15,-5-3-3-15,-3-1 1 0,-1 1-3 16,-1-1-5-16,0-3-3 0,8-1-7 0,-1-4-15 16,6-1-30-16,6-2-47 15,-1 1-79-15</inkml:trace>
  <inkml:trace contextRef="#ctx0" brushRef="#br0" timeOffset="34459.9474">18593 5264 546 0,'0'0'41'0,"0"0"-10"15,0 0-9-15,0 0-10 0,0 0-7 16,0 0-5-16,0 0-3 16,0 0 0-16,0 0-1 0,-10-12 0 15,17 9 1-15,8-3-1 0,6-1-5 0,5 3-5 16,-1 1-9-16,1 0-22 0,-1 1-20 16,-2 1-31-16,0 1-24 0,-1-2-34 15</inkml:trace>
  <inkml:trace contextRef="#ctx0" brushRef="#br0" timeOffset="35026.9775">19386 4943 535 0,'0'0'38'0,"0"0"-3"0,0 0-12 0,0 0-14 15,0 0-8-15,0 0-4 0,0 0-4 16,0 0-6-16,0 0-1 0,-16-18 4 15,10 30 3-15,-4 10 5 0,-2 6 2 16,-2 6-3-16,-4-1 2 0,0 4-2 16,-3-2 1-16,-2 0 3 0,2-4-3 0,-1-3 4 15,3-7-3-15,6-6 0 0,5-7 1 16,0-4 2-16,5-1 1 0,-1-1 0 16,1 1 2-16,-3-3 1 0,-5-2-3 15,-2-6 1-15,-3-5-1 0,6-2 0 16,1-2-2-16,3 5-6 0,3-5 3 0,0 7-4 15,2-4 5-15,0 2-2 16,1 0 1-16,0 2-1 0,0 0-1 16,5-2 1-16,0 4 1 0,6-2 1 15,-4 3-4-15,4 5 3 0,6-1-3 0,0 3 2 16,5 0 3-16,0 0-5 0,-1 9 1 16,0 0-5-16,0 1 1 0,-2 3-1 15,-2 0 2-15,1 3 5 0,-4-1-6 16,1 2 2-16,-4-2-6 0,-3-3 1 15,0-2-1-15,-4-2-19 0,-1-5-15 0,0 1-15 16,0-2-2-16,2 1 8 0,-1-1-13 16,4-2-33-16</inkml:trace>
  <inkml:trace contextRef="#ctx0" brushRef="#br0" timeOffset="35354.2221">19562 4760 349 0,'0'0'72'0,"0"0"-11"16,0 0-8-16,0 0-17 0,0 0-13 0,0 0-9 15,0 0-7-15,0 0-6 0,0 0-5 16,0 0-1-16,-12-21 0 0,12 21 4 15,8 8 3-15,3 6-1 0,7 11-1 16,0 0 0-16,-2 6 2 0,2 1-2 16,-4 1 1-16,2 1-2 0,-4-1 1 0,-2 0-3 15,0 1 3-15,-4 0-2 0,-3 3 0 16,-3 1 4-16,-2 3-4 0,-10 2 6 16,-6 1-4-16,-7 1-3 0,-4-2-1 15,-1-2-9-15,-3 0-20 0,-1-4-54 16,1 0-92-16,-2-4-100 0</inkml:trace>
  <inkml:trace contextRef="#ctx0" brushRef="#br0" timeOffset="36290.0188">13525 6999 402 0,'0'0'27'0,"0"0"3"0,0 0 2 16,0 0-1-16,0 0-14 16,0 0-5-16,0 0-7 0,0 0-3 0,0 0-1 15,0 0-2-15,14 7 1 0,1-7 3 16,6 0-1-16,10-4 0 0,3-3-2 15,4-4-4-15,1-2-4 0,1 3-8 16,-3 0-9-16,-3 2-25 0,-3 3-34 16,-4 5-28-16,-9 0-15 0,-4 0-12 0</inkml:trace>
  <inkml:trace contextRef="#ctx0" brushRef="#br0" timeOffset="36477.6721">13626 7163 317 0,'0'0'70'0,"0"0"-14"0,0 0-10 16,0 0-19-16,0 0-5 0,0 0-8 15,0 0-5-15,0 0-5 0,0 0 2 0,-4 5-1 16,15-5-1-16,10 0 1 0,3-4-4 16,6-1-2-16,2-2-4 0,2 1-2 15,0 1-20-15,4-1-37 0,-2 2-70 16,0 0-136-16</inkml:trace>
  <inkml:trace contextRef="#ctx0" brushRef="#br0" timeOffset="40731.3507">14676 6559 180 0,'0'0'66'0,"0"0"-6"15,0 0-11-15,0 0-12 16,0 0-8-16,0 0-9 0,0 0 1 0,0 0-6 16,0 0-2-16,-19-43-3 0,19 43-7 15,-3-1-4-15,3 1-6 0,0 0 7 16,0 0-5-16,0 0 6 0,0 1 0 15,0 14 0-15,0 4 1 0,0 9 0 16,0 0 1-16,0 1-3 0,0 1 0 0,0 2 2 16,0 0-1-16,0 1 0 0,0-3-1 15,0-1-2-15,0-7 1 0,0-3-3 16,0-7 2-16,0-5-4 0,0 3-2 16,0-5-6-16,0 0-5 0,0 0-8 15,0-5-10-15,0 0-9 0,0 0-26 16,3 0-34-16,3-9-36 0</inkml:trace>
  <inkml:trace contextRef="#ctx0" brushRef="#br0" timeOffset="41230.0832">14816 6542 337 0,'0'0'59'16,"0"0"-19"-16,0 0-9 0,0 0-12 15,0 0-5-15,0 0-10 0,0 0-4 0,0 0 0 16,0 0-2-16,0 0 2 0,20-33 0 16,-5 33 2-16,2 0-5 0,4 0 3 15,0 4-4-15,1 1 2 0,1 0 0 16,-1-1 1-16,1-1-2 0,1-2-6 15,-1-1 0-15,-1 0-2 0,0 0 0 0,-5 0 3 16,-1-3-1-16,-6 2 0 0,3-3 2 16,-1 2 1-16,-1-3 2 15,-1 2 3-15,-5 0 3 0,1-1 2 16,-3 1 2-16,0-1 2 0,-1-4 3 0,-2 5 1 16,0-7-1-16,-4 0-1 0,-2 3-3 15,0 0-4-15,-1 1 0 0,1 1 1 16,1 3-1-16,-4-1-1 0,5 1-1 15,-1 0-2-15,-6 1 0 0,2 1-2 16,-3 3-1-16,-5 7 2 0,2 7 2 0,0 6 5 16,-1 6-5-16,0 1-2 0,3 3-2 15,0 2-3-15,3 0 4 0,2 5 2 16,1 2 1-16,0 2-4 0,3 2-1 16,1-1-6-16,0-4-1 0,1-4-5 15,2-5-11-15,0-12-18 0,0-4-35 16,0-5-28-16,0-7-47 0</inkml:trace>
  <inkml:trace contextRef="#ctx0" brushRef="#br0" timeOffset="41443.803">14832 6831 408 0,'0'0'49'16,"0"0"-11"-16,0 0-13 0,0 0-9 16,0 0-10-16,0 0-5 0,0 0-2 15,0 0-4-15,95-51-8 0,-60 41-9 0,3 2-30 16,-2 2-25-16,-3 2-43 0,-1 1-67 16</inkml:trace>
  <inkml:trace contextRef="#ctx0" brushRef="#br0" timeOffset="41647.4803">15300 6844 536 0,'0'0'31'0,"0"0"-13"0,0 0-7 15,0 0-5-15,0 0-6 0,0 0-5 16,0 0-10-16,0 0-31 0,0 0-74 0,0 0-95 16</inkml:trace>
  <inkml:trace contextRef="#ctx0" brushRef="#br0" timeOffset="42325.6487">15805 6694 321 0,'0'0'45'0,"0"0"-3"15,0 0-3-15,0 0-9 0,0 0-4 16,0 0-6-16,0 0-8 0,0 0-6 16,0 0-1-16,-17-87 1 0,14 77 0 15,0 5-2-15,0-6 2 0,2 7-3 0,-2-5 0 16,-3 0 1-16,6 4-2 0,-4-4 0 16,1 4-5-16,-2-4 2 0,-2 0-3 15,4 5 2-15,-1-3 0 0,1 5-3 16,0-1 1-16,-6 0-2 0,1 0-1 15,-2 3 3-15,-8 0 4 0,1 6-2 0,-3 3 4 16,2 3-4-16,3 1 0 0,1 3 1 16,3-1-1-16,2-3 2 15,3 2-2-15,2-5-1 0,3 3 0 16,-1 0 2-16,2 0-2 0,0 2 2 0,0-3-1 16,0 1-1-16,2-3 0 0,2 0-2 15,0-2-1-15,2-1 3 0,-3-2 1 16,7-1 2-16,-4-2 0 0,0-1 1 15,4 0 0-15,-2 0 0 0,-2 0 2 16,3 0 0-16,-2 0 1 0,-1 0 1 0,3-3 3 16,-5 0-2-16,2-5 1 0,5-2-3 15,-2-4 1-15,3-4-1 0,0 1 2 16,-4 5-1-16,1 0 3 16,-4 4 0-16,-2 4 2 0,3-5-2 0,-3 7 1 15,0-1-3-15,0 0-3 0,-3 3-2 16,0-2-2-16,0 2-2 0,1 0-2 15,1 0 0-15,-1 0 2 0,5 0 0 16,1 3 2-16,3 10 0 0,0 2-2 16,-2 2 2-16,-1 2-1 0,-5 4 2 0,1 0-1 15,-1 1-1-15,-1 1-5 0,1-7-4 16,-2 1-14-16,0-1-15 0,0-4-29 16,0 8-42-16,0-9-61 0</inkml:trace>
  <inkml:trace contextRef="#ctx0" brushRef="#br0" timeOffset="42743.1232">15937 6560 411 0,'0'0'60'0,"0"0"-13"0,0 0-10 16,0 0-17-16,0 0-1 15,0 0-10-15,0 0 1 0,0 0-2 16,0 0-5-16,-3-44 0 0,3 35-6 0,8 1 1 16,-2 0 0-16,5 0-1 0,-4 3 2 15,3 0-1-15,4 0 0 0,-2 5 1 16,5-3 0-16,2 1 0 0,0 2 0 15,5 0-1-15,-2 0-2 0,0 2 2 16,-3 5-1-16,1 4 4 0,-3 5-1 0,-1 3 2 16,-1 5-2-16,-4 2 1 0,-5 4 0 15,-3 2 0-15,-3 5 0 0,0 0-2 16,-5 3 4-16,-3 1-3 0,-1 0-2 16,2-3 2-16,0-5-2 0,1-5 1 15,1-9-1-15,0-2-3 0,3-7-8 16,1-3-22-16,-2 3-41 0,3-5-53 15,-1-1-84-15</inkml:trace>
  <inkml:trace contextRef="#ctx0" brushRef="#br0" timeOffset="42991.5647">16054 6741 547 0,'0'0'47'0,"0"0"-21"16,0 0-12-16,0 0-9 0,0 0-7 16,0 0-2-16,0 0-2 0,0 0-3 15,0 0-8-15,0 0-16 0,104-62-22 16,-77 57-25-16,4 5-30 0,-5 0-38 15</inkml:trace>
  <inkml:trace contextRef="#ctx0" brushRef="#br0" timeOffset="43191.2029">16509 6738 399 0,'0'0'-11'0,"0"0"-44"0,0 0-76 16</inkml:trace>
  <inkml:trace contextRef="#ctx0" brushRef="#br0" timeOffset="44083.1425">16988 6346 116 0,'0'0'55'0,"0"0"8"0,0 0-3 0,0 0-6 16,0 0-8-16,0 0-11 0,0 0-9 16,0 0-10-16,0 0-5 0,0-18-5 15,0 18-3-15,0 0-2 0,0 0 2 16,0 0-1-16,0 14 3 0,0 5-2 15,-2 8 3-15,0 0-2 0,2 1-1 0,0 2 4 16,7 4-3-16,0-1 2 0,2-1-4 16,2 0-1-16,-2-3-1 0,3-3-2 15,-2-3 1-15,-2-2-6 16,-2-7-2-16,0-1-7 0,-3-4-11 0,-1-4-35 16,4 4-40-16,-1-5-50 0</inkml:trace>
  <inkml:trace contextRef="#ctx0" brushRef="#br0" timeOffset="44284.9513">16904 6568 120 0,'0'0'30'0,"0"0"-5"0,0 0-2 16,0 0-12-16,0 0-4 0,97-18-3 15,-65 14-4-15,0 0-5 0,1 0-7 16,-3 0-8-16,2 0-9 0,0 1-7 16,0-2-6-16,0-1 3 0,-2 0 8 0</inkml:trace>
  <inkml:trace contextRef="#ctx0" brushRef="#br0" timeOffset="44967.0654">17361 6490 24 0,'0'0'42'0,"0"0"10"16,0 0 9-16,0 0-2 0,0 0-9 15,0 0-14-15,0 0-7 0,0 0-12 16,0 0-3-16,0 0-2 0,9-4-9 15,-9 4 0-15,-9 0-2 0,-4 4 1 16,-3 6-1-16,0 3 1 0,0-1-2 16,1 3-4-16,0 2 0 0,1-1 0 15,2 4 0-15,0 0 4 0,1 2 0 0,1-3 2 16,-2 1-2-16,7-5-2 0,2-6 0 16,1-4-1-16,2-5 0 0,0 4 2 15,0 3 4-15,0-3 3 0,2 2 2 16,2-5 3-16,9-1-3 0,6 0-2 15,1-10-1-15,6-5-2 0,-2-2 1 0,-3-1-3 16,0-2-1-16,1 2 0 0,-4 0 1 16,-3 1 2-16,-3 6 0 0,-6 5-2 15,1 1 1-15,-4 1-4 16,0 1 4-16,0 1-2 0,-3 2-3 0,0 0 0 16,0 0-1-16,4 0 3 0,3 4 2 15,5 6 1-15,-1 5 1 0,-2 2 0 16,1 1-2-16,-4 0-1 0,-2-4-1 15,1 1-3-15,-2 2 3 0,-2-6 0 16,3 4 1-16,-2-5 1 0,-1-5-1 0,2 0-2 16,-3-5 3-16,0 0 2 0,0 0 2 15,1 0 0-15,1 1-1 0,4-1-2 16,4-6 1-16,4-6 0 0,2-4 0 16,0-4 0-16,-4 0-2 0,-1 0 4 15,-1 6-1-15,-2 2 1 0,-4 5 1 16,-1 4-3-16,0 0 0 0,-3 3-4 15,0-3-5-15,0 3-4 0,7 0 1 16,-3-2 0-16,6 1 3 0,6 1 1 16,-7 0-1-16,6 0-1 0,-3 6 1 0,-4-2 2 15,2 4-1-15,-2-2 3 0,-3 1 0 16,1 0 1-16,-3-4 1 0,-1 1 1 16,-2-4 1-16,0 0 1 0,0 0 5 15,2 1 8-15,-1 1 2 0,1-2-1 16,-1 2-3-16,4-2-7 0,3-4-3 15,-2-1-2-15,3-6 2 0,-2-1 0 16,0 4 1-16,0-6-3 0,1 2 0 16,-2 3-4-16,2-3 0 0,-4 5-3 15,-2 2-3-15,1 2-2 0,1 1-3 0,2 1 2 16,5 1 0-16,5 0-2 0,-1 3-2 16,2 5-16-16,-1 4-18 0,-4-4-38 15,1 4-36-15</inkml:trace>
  <inkml:trace contextRef="#ctx0" brushRef="#br0" timeOffset="45466.0178">18443 5984 411 0,'0'0'42'0,"0"0"-14"0,0 0-7 15,0 0-10-15,0 0-6 0,0 0-3 16,0 0-3-16,0 0 0 0,0 0 0 16,0 0-1-16,-80 28 1 0,63-1 1 15,-2 4-2-15,3 5 4 0,-1 7 0 16,0 3 2-16,2 4 1 0,-1 0 1 15,3 1-2-15,3-2-3 0,0-1 4 0,3-2-3 16,4-1 1-16,1-2 1 16,2-2-2-16,2-5 0 0,5-4-1 15,4-3 0-15,4-3-2 0,4-2 1 0,0-1-5 16,4-5-3-16,3 0-3 0,0-3-3 16,1-2-11-16,2-1-16 0,-3-5-46 15,3 1-39-15,-1-5-112 0</inkml:trace>
  <inkml:trace contextRef="#ctx0" brushRef="#br0" timeOffset="50050.2449">18722 6307 253 0,'0'0'77'0,"0"0"-17"15,0 0-19-15,0 0-13 0,0 0-3 16,0 0 2-16,0 0-1 0,0 0-2 16,0 0-11-16,0 0-6 0,3-17-2 15,-3 16-4-15,0 0 0 0,0-2-2 0,0 2-3 16,0 0-2-16,0 1 0 0,0-2-1 16,0 2 5-16,0 12 2 0,0 6 1 15,0 10 1-15,0 1-2 0,0 2 2 16,0 1-1-16,0-2 0 0,0 0 3 15,1-3-4-15,1-6 3 0,-1-3-5 16,1-7 0-16,-1-1 1 0,1 2-2 0,1-2-4 16,-2-1-8-16,0-5-11 15,2 1-31-15,0 1-35 0,0 0-46 16,1 3-79-16</inkml:trace>
  <inkml:trace contextRef="#ctx0" brushRef="#br0" timeOffset="50562.1144">19008 6233 363 0,'0'0'50'0,"0"0"-14"16,0 0-14-16,0 0-12 0,0 0-10 0,0 0-5 15,0 0 0-15,0 0 2 0,0 0 2 16,0 0 1-16,-42 40 0 0,31-13 0 16,2 2 1-16,2 1-2 0,1 0-1 15,1-2-1-15,3 1 3 0,-1 2 3 16,2-2-1-16,1-2 4 0,0-1-4 0,0-8-1 15,0-3-1-15,4-4 0 16,0-2-1-16,0 1 2 0,4-2-1 16,2 1 2-16,-2-5 1 0,6 3-1 15,-4-4-2-15,4-2-1 0,6-1-1 0,-1 0 0 16,7-1 3-16,-3-5 0 0,-4-1 0 16,0-1 0-16,-6 1 3 0,-2 0 1 15,-3 2 5-15,-5 2 2 0,0 0 0 16,-3 3 1-16,0-7-4 0,0-4-4 15,-3 0-5-15,-5-2-1 0,-6 5 0 0,-4 1-3 16,-6 3 2-16,-3 4-1 0,-4 0-2 16,1 2-2-16,1 6-2 15,3-1-6-15,8 0-11 0,3 0-28 16,7-3-40-16,4 0-31 0,4 1-44 0</inkml:trace>
  <inkml:trace contextRef="#ctx0" brushRef="#br0" timeOffset="50828.0808">19331 6573 460 0,'0'0'63'0,"0"0"-21"16,0 0-13-16,0 0-12 0,0 0-10 16,0 0-5-16,0 0-2 0,0 0-3 0,0 0-2 15,0 0-4-15,-16-20-6 0,14 20-11 16,2 0-8-16,-1 0-21 0,1 0-28 16,-2 0-35-16,2 0-68 0</inkml:trace>
  <inkml:trace contextRef="#ctx0" brushRef="#br0" timeOffset="51446.824">19535 6367 364 0,'0'0'53'0,"0"0"-3"0,0 0-14 0,0 0-11 16,0 0-11-16,0 0-4 0,0 0-1 16,0 0 0-16,-45-78-3 0,43 74-3 15,2 4-3-15,-1-1-3 0,1 1-4 16,0-1-1-16,0-1-2 0,0 0 2 15,0-2 3-15,4 1-1 0,8-2 2 16,7 1-4-16,2 2 2 0,5 1-2 0,2 1-5 16,-1 0-2-16,-1 0-5 15,-7 0-9-15,-1 0 2 0,-6 0 4 0,1 0 3 16,3 1 9-16,-4-1 4 16,0 0 1-16,-7 0 8 0,1 0 9 0,-6 0 6 15,0 0 5-15,0 0 2 0,1 0-3 16,1 0-3-16,-1 0-2 0,1-1-1 15,-2-1 2-15,0-4 0 0,0 0-2 16,0-2 0-16,-2-2-3 0,-4 2-1 16,2 1-3-16,0 4 3 0,3 0-1 0,1 3 2 15,-2-2-1-15,2 2-4 0,-1-2-3 16,-1 2-2-16,1-1-4 0,-1 1-2 16,2 0-1-16,-4 0 0 0,-2 9 3 15,-1 8 2-15,-5 8 0 0,4 5-2 16,0 0-1-16,0 0-3 0,4 2 4 15,-1 0 1-15,4 2 2 0,-1 0 6 16,2 1-6-16,0-3 3 0,0-3-4 16,0-3-3-16,0-10-1 0,3 1-3 15,-1-8-3-15,1 0-4 0,-1 0-6 0,0-4-8 16,1 0-21-16,-3-5-19 0,2 3-21 16,0 1-46-16</inkml:trace>
  <inkml:trace contextRef="#ctx0" brushRef="#br0" timeOffset="51676.0536">19573 6509 309 0,'0'0'29'16,"0"0"-11"-16,0 0-11 0,0 0-5 0,0 0-1 16,0 0-2-16,0 0-5 0,96-44-8 15,-73 38-18-15,5 3-27 0,-1 0-52 16</inkml:trace>
  <inkml:trace contextRef="#ctx0" brushRef="#br0" timeOffset="52036.1588">20192 6522 504 0,'0'0'49'0,"0"0"-8"0,0 0-16 16,0 0-11-16,0 0-8 0,0 0-9 15,0 0 2-15,0 0 1 0,0 0 1 16,-6-15-2-16,14 11-1 0,7-4 0 15,6 1-2-15,1 0-1 0,3 1 1 0,1 2-3 16,0 1-5-16,-1-2-7 0,0 2-20 16,-4-1-34-16,2 2-39 15,-8 1-64-15</inkml:trace>
  <inkml:trace contextRef="#ctx0" brushRef="#br0" timeOffset="58114.3406">20421 6023 213 0,'0'0'54'0,"0"0"-6"16,0 0-7-16,0 0-10 0,0 0-6 0,0 0-5 15,0 0-4-15,0 0-5 0,0 0-4 16,0 0-5-16,4-56-2 0,-1 53-6 16,-3 3 0-16,5-3-1 0,0 1 0 15,5-3 2-15,1 3-2 0,2-1-2 16,4-1 1-16,-4 4 1 0,6-3-3 0,3 2 2 15,-1-1-1-15,5-1 1 16,-2 1 0-16,-1-2 1 0,-6 1-1 16,-3 0 1-16,-1 1 7 0,-7 1 1 15,0 1 1-15,-6 0 3 0,0-1 2 0,0 1 5 16,1 0 1-16,1 0 2 0,-1 0-4 16,1-2 1-16,-1 2-4 0,1 0-2 15,-1 0 0-15,1 0-2 0,-1 0 1 16,1 0-1-16,-2 0-1 0,1 0 0 15,-1 0-1-15,1 0 0 0,-1 0-4 0,0 0 0 16,3 0-1-16,-3 0 0 0,0 2 3 16,0 10 4-16,0 5-1 15,0 8 0-15,-5 1 0 0,-1 3-2 16,0 1-1-16,-2 4-4 0,1-1 4 0,-1 1-3 16,2 2 2-16,0 1-6 0,0-3 1 15,2-1-7-15,-2 0 1 0,2-6-1 16,1-8-16-16,0-2-28 0,2 0-45 15,1-7-67-15</inkml:trace>
  <inkml:trace contextRef="#ctx0" brushRef="#br0" timeOffset="58328.3036">20473 6225 415 0,'0'0'27'0,"0"0"-11"16,0 0-4-16,0 0-4 0,0 0-4 0,87-75-2 15,-64 66-2-15,2 3-3 0,-2 2-3 16,1 1-7-16,0 0-9 0,2-2-34 16,5 1-44-16,0-1-66 0</inkml:trace>
  <inkml:trace contextRef="#ctx0" brushRef="#br0" timeOffset="58536.6132">20916 6121 440 0,'0'0'53'16,"0"0"-16"-16,0 0-13 0,0 0-13 15,0 0-5-15,0 0-4 0,0 0-2 0,0 0-5 16,0 0-5-16,-23-50-9 0,23 50-23 16,-2-1-45-16,2 1-56 0,0-6-87 15</inkml:trace>
  <inkml:trace contextRef="#ctx0" brushRef="#br0" timeOffset="59087.5828">21154 5915 376 0,'0'0'72'0,"0"0"-13"0,0 0-15 0,0 0-16 15,0 0-12-15,0 0-14 0,0 0 0 16,0 0-7-16,0 0 1 0,0 0-1 15,-38-63-5-15,38 56-3 0,2 0-1 16,7-4-1-16,0 1 2 0,3 2 4 16,4 3-1-16,-3 1 0 0,5 2 1 0,-1 2-2 15,-7 0-2-15,6 0 4 0,-7 5 0 16,-3 1 2-16,2 3 3 0,-1-2 4 16,-1 7 0-16,-3 2 3 0,-1-4 1 15,-2 7-2-15,0-2-1 0,0-5 0 16,0 5-2-16,-3-8 2 0,-2 0-2 15,2 0 2-15,-1-4 0 0,0 2 0 16,1-4-1-16,0 0 1 0,2 1 1 16,1-4-1-16,-2 0 1 0,2 0 0 15,0 1 0-15,-1-1 2 0,1 2-3 0,-2-2-2 16,2 1-7-16,0-1-8 0,0 0 4 16,0 1 2-16,0-1 5 0,0 2 10 15,0 1-3-15,5-2 1 0,-3 3 3 16,6 0 2-16,-4-1-4 0,-1 0-1 15,0 0-3-15,0 0-3 0,0 1 1 0,-1-2 1 16,3 4 0-16,-4-1 1 0,1 0-2 16,-1 4 0-16,-1-3 0 15,0 6 0-15,-1 3 3 0,-8 0 0 16,-3 2 1-16,-3 0 0 0,-2-4-5 0,-1-2-13 16,-1 0-16-16,7-4-25 0,1 1-38 15,2-4-67-15</inkml:trace>
  <inkml:trace contextRef="#ctx0" brushRef="#br0" timeOffset="59466.9176">21420 5578 314 0,'0'0'65'0,"0"0"-10"0,0 0-18 15,0 0-13-15,0 0-14 0,0 0-6 16,0 0-8-16,0 0 3 0,0 0 2 16,0 0 3-16,7-17 3 0,11 28-1 15,5 5-5-15,2 1 0 0,-2 5 0 16,0 4 5-16,2 1 1 0,-1 3 1 15,0 2-2-15,-3 1-4 0,-2 2 5 16,-8 3-6-16,-2 3 4 0,-8 2-3 16,-1 2-2-16,-15 2 0 0,-5 3 1 15,-7 1-1-15,-3-3 0 0,-5 1 1 0,-2-6-4 16,-3-6 0-16,1-5-1 0,0-6-3 16,2-5-4-16,4-4-12 0,4-6-40 15,8-5-77-15,1-4-124 0</inkml:trace>
  <inkml:trace contextRef="#ctx0" brushRef="#br0" timeOffset="66846.6988">11880 8421 267 0,'0'0'57'0,"0"0"-7"0,0 0-9 0,0 0-9 16,0 0-6-16,0 0-7 0,0 0-4 15,0 0-6-15,0 0-3 0,-18-18-5 16,18 18-1-16,-2-2-3 0,2 2 0 15,0-1-2-15,0 1 2 0,0 0 3 16,0 0 5-16,2-1 4 0,11-1 0 16,4 0-1-16,9-1-2 0,0 0-2 0,0-3-3 15,0 0-1-15,-4-1-3 0,4-1-1 16,-3 0-4-16,-4 3-6 0,-2 0-6 16,2 1-9-16,-3 2-14 0,-2 2-22 15,2-1-25-15,-5 1-6 0,-6 0-8 16</inkml:trace>
  <inkml:trace contextRef="#ctx0" brushRef="#br0" timeOffset="67072.6271">11771 8665 364 0,'0'0'82'16,"0"0"-21"-16,0 0-18 0,0 0-15 15,0 0-10-15,0 0-2 0,0 0-6 0,0 0-4 16,0 0-3-16,-8 2-2 0,8-2-1 16,8 0 1-16,9-6 0 15,7-2-2-15,3 0-5 0,5-2-2 16,5 1-10-16,2 2-13 0,0 1-29 0,7 3-43 16,-2-3-60-16</inkml:trace>
  <inkml:trace contextRef="#ctx0" brushRef="#br0" timeOffset="70805.9528">13614 8031 208 0,'0'0'65'0,"0"0"-11"16,0 0-7-16,0 0-9 0,0 0-9 15,0 0-4-15,0 0-5 0,0 0-2 16,0 0-5-16,0 0-4 0,-8-20-4 16,6 18-3-16,2 1-2 0,-1 0-1 15,1 1-3-15,-2-3 1 0,2 3 0 16,-3 0 0-16,-1 12 3 0,1 6-1 15,-1 6-1-15,1 4 2 0,2 4-1 16,-1 1 2-16,2 2-3 0,0-1 0 16,0-3-1-16,0-2-1 0,0-2-3 0,3-4-5 15,4-3-12-15,2-2-18 0,-3-6-44 16,1 0-58-16</inkml:trace>
  <inkml:trace contextRef="#ctx0" brushRef="#br0" timeOffset="71261.9345">13833 8025 287 0,'0'0'43'16,"0"0"-3"-16,0 0-6 0,0 0-9 16,0 0-11-16,0 0-1 15,0 0-3-15,0 0-3 0,0 0-2 16,0 0-6-16,-13-39-5 0,13 37-2 0,-2 2 1 16,2-2 0-16,0 2 6 0,0 0 2 15,0 0 2-15,0 0 2 0,3 0 0 16,3 0-1-16,6 0 1 0,-1 2-1 15,1-2-2-15,-1 2 0 0,2-2-1 16,-1 0 1-16,-1 0-1 0,1 0-1 0,-8 0 0 16,8 0 0-16,-8 3 1 0,8 0 1 15,3 2-4-15,-6 0 2 0,3 4-2 16,-1 1 0-16,-6-3 1 0,2 7-2 16,-3 2 0-16,-1 4 2 0,-1 8 2 15,-2 2 1-15,0 3 0 0,-2 4-4 16,-5-3-1-16,0 3-2 0,-5-2 0 15,1-3-9-15,-1 0-20 0,-2-5-39 16,2-1-35-16,-1-5-59 0</inkml:trace>
  <inkml:trace contextRef="#ctx0" brushRef="#br0" timeOffset="71492.3907">13831 8372 451 0,'0'0'32'0,"0"0"-10"0,0 0-8 16,0 0-4-16,0 0-9 0,0 0-9 15,0 0-5-15,0 0-9 0,0 0-8 16,60-77-19-16,-33 70-26 0,5 2-33 15,1 0-41-15</inkml:trace>
  <inkml:trace contextRef="#ctx0" brushRef="#br0" timeOffset="71650.4057">14232 8277 402 0,'0'0'39'0,"0"0"-9"15,0 0-8-15,0 0-6 0,0 0-9 16,0 0-7-16,0 0-9 0,0 0-25 0,0 0-64 16,0 0-66-16</inkml:trace>
  <inkml:trace contextRef="#ctx0" brushRef="#br0" timeOffset="72262.509">14891 8168 337 0,'0'0'60'0,"0"0"-14"0,0 0-14 0,0 0-15 15,0 0-7-15,0 0-3 16,-49-85-2-16,46 74-1 0,-1 0 2 16,1 2-2-16,-1-1-1 0,1 0 1 15,0 2 0-15,0 3 0 0,0-3 0 0,2 4 1 16,-2-1-1-16,-2-2 1 0,2 4 1 16,0 0-3-16,2 0-2 0,1 3-1 15,-5-4-4-15,0 3-2 0,1-3 0 16,-7 4-1-16,-3 0 3 0,-3 12 1 15,-8 3 0-15,2 5 1 0,4 1-2 0,-1 0 2 16,4-1 0-16,3 2-2 0,3-2 0 16,0 0 3-16,6-5-2 15,1 2 1-15,1-7-3 0,2 3-4 16,0-1-1-16,0-2 1 0,0 0-1 0,0-6 2 16,6 0 1-16,0-2 2 0,5-2 6 15,5-2-2-15,0-8 6 0,7-5 2 16,-1-2 1-16,-2 1 5 0,-4-1 0 15,1 2 1-15,-3 0-1 0,-2 1 0 16,0 0 0-16,-6 5-2 0,2 3 0 0,-5 3-1 16,-3 3 2-16,0-2-6 0,0 2-2 15,0-1-2-15,0-2-4 0,2 3 0 16,1 0 0-16,1 6 2 16,-1 8-2-16,3 6 1 0,-5 7-1 0,-1 1 1 15,0 3-1-15,0 2-1 0,0-1-1 16,-1 1-1-16,-1-3-2 0,1-2-5 15,1-2-9-15,0-8-19 0,0 1-33 16,0-3-59-16,0-4-122 0</inkml:trace>
  <inkml:trace contextRef="#ctx0" brushRef="#br0" timeOffset="72602.828">15065 7996 449 0,'0'0'55'0,"0"0"-16"16,0 0-10-16,0 0-7 0,0 0-7 15,0 0-5-15,0 0-5 0,0 0-4 16,0 0 1-16,0 0-2 0,-10-39 0 15,11 36 4-15,11 3-3 0,5 0-2 0,2 0 1 16,1 4-3-16,-1 4 3 0,-5 1-3 16,1 2 2-16,-2 0-1 0,-3 3 0 15,1 3 1-15,-2 3-2 16,-1 4 0-16,-6 5 1 0,-2 6-2 0,-2 6 0 16,-12 4-1-16,-4 4-2 0,-3 0-14 15,-3-1-13-15,-1-2-29 0,4-4-37 16,2-4-49-16</inkml:trace>
  <inkml:trace contextRef="#ctx0" brushRef="#br0" timeOffset="72816.4601">15001 8351 589 0,'0'0'25'0,"0"0"-12"0,0 0-11 16,0 0-3-16,0 0-2 0,0 0-1 0,0 0-2 15,84-57-7-15,-48 46-14 0,2 2-24 16,2 5-42-16,4-1-47 0,-1 3-75 16</inkml:trace>
  <inkml:trace contextRef="#ctx0" brushRef="#br0" timeOffset="73125.8362">16081 7927 548 0,'0'0'48'0,"0"0"-12"0,0 0-13 15,0 0-8-15,0 0-9 0,0 0-6 16,0 0 0-16,0 0 0 0,0 0-1 0,0 0 2 16,-19 82-2-16,19-42 0 0,0 3-2 15,0 3-2-15,0-1-5 0,0-4-1 16,0-3-6-16,0-6-9 0,0-5-26 15,0-1-60-15,-8-3-101 0</inkml:trace>
  <inkml:trace contextRef="#ctx0" brushRef="#br0" timeOffset="73870.2311">15954 8220 439 0,'0'0'63'0,"0"0"-19"0,0 0-15 16,0 0-12-16,0 0-11 0,0 0-4 0,0 0-3 15,0 0 0-15,0 0-1 0,78-69-2 16,-59 61-2-16,3 1-3 0,-5 1-5 16,3 0-4-16,2-2-1 0,1 2-12 15,2-1-8-15,2-1-17 0,2-1-11 16,-1 2 2-16,-8 3 18 0,-1 1 20 15,-6 2 17-15,-8 1 9 0,3 0 2 16,-4 0 3-16,2 0 3 0,-2 0 7 16,0 0 6-16,-4 0 10 0,0 0 5 15,0 0 4-15,0 3-2 0,-6 2-4 0,-6 5-6 16,-4 2-8-16,0 0-5 0,1 1-7 16,1 3-1-16,2 2-2 0,2 2 0 15,0 1-1-15,3 2-2 16,1-8-3-16,2 3 0 0,2-7 1 0,2 1 1 15,0 5 1-15,0-7 2 0,2 4 0 0,-1-6 0 16,3-5 2-16,4 2 1 0,-4-4 3 16,7-1 0-16,3 0 0 15,-1-8-1-15,4-4-2 0,0-3-1 16,-2-2-1-16,1-1-2 0,-2-2 0 0,1 2-1 16,1 3-1-16,-5 3 2 0,1 2-2 15,-5 6-2-15,-4 1 0 0,1 2-3 16,-4 1-3-16,5 0 4 0,2 0 0 15,1 0 3-15,6 7-1 0,-5 2 4 16,2 0-1-16,-4 3 0 0,-1 1 1 0,-1-5-2 16,0 2 1-16,-2-3-1 0,-2-2 1 15,1 0 0-15,-1-1 3 16,-1-4 3-16,0 0 2 0,0 0 3 16,3 0-3-16,-2 0-1 0,4 0-3 0,5-7-3 15,0-9 0-15,3-4-2 0,3 1-1 16,-3 0 1-16,4 3-1 0,-4-1 0 15,3 2 1-15,-7 4 1 0,1 1-1 16,-3 4 0-16,0-2 0 0,1 1-1 16,-5 3 0-16,1 1 0 0,-4 3 0 0,0-1-2 15,0 1 0-15,6 0 1 0,5 0 1 16,2 3 2-16,5 6-2 16,-4 2 2-16,2 1-2 0,-3 0-1 0,1 2 0 15,-2 1-1-15,2 0-3 0,-2 2-1 16,3 0-5-16,-3-2-22 0,-4-3-44 15,-2-5-64-15,-6 2-126 0</inkml:trace>
  <inkml:trace contextRef="#ctx0" brushRef="#br0" timeOffset="74822.8671">17834 7572 118 0,'0'0'57'0,"0"0"0"0,0 0-12 16,0 0-9-16,0 0 0 0,0 0-6 0,0 0-3 16,0 0-3-16,0 0-8 0,0 0-5 15,-26-43-5-15,25 43-3 0,-7 0-1 16,-3 3-1-16,-10 12 1 16,-3 7-1-16,-2 6 2 0,-1 4-2 0,2 1 2 15,0 6 1-15,2 0 6 0,0 4 7 16,4 3-5-16,2 2 1 0,4 4-7 15,3 5-2-15,4 0 2 0,3 4-3 16,3 3 1-16,0-1-4 0,0-2 0 16,9-3-1-16,2-4 2 0,4-2 2 0,5-4-3 15,3-3 0-15,2-6-9 0,5-5-7 16,2-4-14-16,4-6-47 0,0-5-46 16,0-1-76-16</inkml:trace>
  <inkml:trace contextRef="#ctx0" brushRef="#br0" timeOffset="77766.2622">18406 7992 56 0,'0'0'25'16,"0"0"6"-16,0 0-1 0,0 0-3 15,0 0-6-15,0 0-4 0,0 0-4 16,0 0-2-16,0 0-3 0,0 0 0 16,20-47 2-16,-20 36 2 0,-5 2 1 15,2-1 2-15,-1 2-3 0,-1 0 1 0,0 1 2 16,-1 0 0-16,3 4-1 0,-4-2-2 16,2 3-7-16,1-1 0 0,-7 0-4 15,5 3-2-15,-6 0 0 0,-5 0-3 16,2 1 3-16,-3 6 0 0,3 4 2 15,1 2 1-15,1 0-2 0,-2 4 2 0,2 1-2 16,4 0 1-16,1-3 2 0,4-1-1 16,2-3 0-16,2-1 0 15,0 5 1-15,2-5 2 0,5 2-2 16,-2-5 1-16,3-2 0 0,-1 1 2 0,2-3 4 16,1 0 1-16,-2-3 0 0,3 0 1 15,-1-2-4-15,1-5 1 0,0-4-1 16,0 2 0-16,-4-4 1 0,1 2 2 15,-6 2-1-15,5-6-1 0,-2 0-4 16,-2 4 1-16,1-3 1 0,-1 5 0 0,1 2 3 16,-1-2-3-16,-1 5 1 0,1 1-4 15,-3 3-1-15,0-2-3 0,0 2-2 16,1 0 2-16,6 0-2 16,0 4 2-16,4 7 1 0,0 4 0 0,-4 3-1 15,-2 3 0-15,-4 4-1 0,1 0-1 16,-2 5 1-16,0 2-2 0,0 3-3 15,-3 0-4-15,0 0-7 0,0-1-22 16,3-3-42-16,0-2-72 0,0-3-115 16</inkml:trace>
  <inkml:trace contextRef="#ctx0" brushRef="#br0" timeOffset="77992.2094">18637 8172 563 0,'0'0'40'0,"0"0"-10"16,0 0-9-16,0 0-7 0,0 0-9 15,0 0-4-15,0 0-4 0,0 0-7 16,0 0-12-16,0-36-53 0,-2 33-82 15,-1 0-140-15</inkml:trace>
  <inkml:trace contextRef="#ctx0" brushRef="#br0" timeOffset="78706.0902">19065 7771 257 0,'0'0'58'16,"0"0"-2"-16,0 0-7 0,0 0-10 15,0 0-9-15,0 0-4 0,0 0-6 16,0 0-4-16,0 0-6 0,0 0-3 16,-8-45-4-16,8 43-1 0,-1 2-2 0,1 0-1 15,0 0-2-15,0 0 1 0,0 0-1 16,-2 0 1-16,2 0 3 0,-3 9 1 16,-1 9-2-16,2 2 2 0,-3 2-2 15,-1-1-2-15,-1 1 5 0,-2 1-6 16,-2 2 3-16,-1 0-2 0,-2 1 0 15,-1-2 0-15,1 1 0 0,-1-2 0 16,0-4 0-16,1 1 1 0,3-3 0 16,2-5-2-16,3-6-1 0,5-1-1 15,1-5-2-15,-1 0 0 0,1 0-2 0,0 0-2 16,0 3 4-16,0-2 4 0,0 1 6 16,0-2 2-16,1 1-3 15,5 1-1-15,5-1 0 0,1 1 1 16,0-2-1-16,8 0-1 0,-9-2 0 0,8-1-4 15,-3-1 0-15,-7 1-3 0,5-4-1 0,2 3-3 16,-3-2-6-16,6-4-3 0,-8 5-4 16,2-1 1-16,-4 1 7 15,0 1 7-15,-2-1 8 0,-3 2 3 16,1 1 5-16,-5 2 1 0,0-1 5 0,0 1-1 16,1-2 1-16,0 1-3 0,1 0-2 15,-1-1-1-15,-1 2-2 0,0-1 3 16,2 1 0-16,-2-2 1 0,0 2-1 15,0-2 0-15,1 2-2 0,-1-1-2 16,0 1-2-16,0 0 0 0,0 0 1 0,-1 6 0 16,-4 6-1-16,0 0 0 0,-2 1-1 15,2 4-1-15,1 0-3 0,0 6-1 16,-1-1-5-16,2 0-3 0,2 1-7 16,1 1-20-16,-2-7-47 0,2 1-40 15</inkml:trace>
  <inkml:trace contextRef="#ctx0" brushRef="#br0" timeOffset="79223.6484">19342 7485 229 0,'0'0'57'0,"0"0"-9"0,0 0-8 16,0 0-4-16,0 0-4 0,0 0-6 0,0 0-7 16,0 0-9-16,0 0-6 0,2-28-3 15,1 28 0-15,4 13 3 16,3 7 1-16,3 11 0 0,-2 4 0 0,1 3 1 15,-2 3-2-15,0 5 1 0,-1 1-1 16,-3 1 0-16,0 5-2 0,-3 4 2 0,-3 3-4 16,0 3 0-16,-3 3-3 0,-6 2 0 15,-4-1 2-15,-3-2-2 0,-4-3 2 16,1-7 0-16,-4-9-1 0,0-5 2 16,-2-6-7-16,2-3 0 0,0-6-12 15,-2-3-39-15,4-7-58 0,0-5-146 16</inkml:trace>
  <inkml:trace contextRef="#ctx0" brushRef="#br0" timeOffset="81811.3758">12757 9458 239 0,'0'0'63'0,"0"0"-16"0,0 0-12 15,0 0-3-15,0 0-2 0,0 0-3 16,0 0-3-16,0 0-4 0,0 0-5 16,-19-21-4-16,17 19-3 0,0 0-4 15,-1 1-2-15,3 1-3 0,0-1 0 16,0-1 1-16,3 1 2 0,11-1 2 15,6 1-4-15,4 1 0 0,9 0-7 16,-3 0-4-16,2 1 1 0,1 1 2 16,-1-2 1-16,1 0-2 0,-1 0-11 0,0 0-4 15,-5-2-12-15,-8 1-14 0,0-4-23 16,-3 3-28-16,-5 2-53 0</inkml:trace>
  <inkml:trace contextRef="#ctx0" brushRef="#br0" timeOffset="82039.5794">12624 9824 345 0,'0'0'86'0,"0"0"-19"16,0 0-19-16,0 0-19 0,0 0-13 15,0 0-3-15,0 0-4 0,0 0-4 16,88-26-2-16,-61 18-4 0,1-1-2 15,4 2 0-15,1-2-1 0,5 1-4 0,1 0-5 16,0 1-6-16,4 2-14 16,-4-1-31-16,3 1-45 0,-3 3-88 15</inkml:trace>
  <inkml:trace contextRef="#ctx0" brushRef="#br0" timeOffset="86194.8941">14171 9239 381 0,'0'0'62'0,"0"0"-17"0,0 0-19 15,0 0-3-15,0 0-10 16,0 0-2-16,0 0 0 0,-27-84-6 16,27 79-2-16,0-5-4 0,4-1-2 15,3 4 0-15,6 0 0 0,6 4-2 0,0 1 3 16,8 2-3-16,-1 0 2 0,-1 7 0 16,-2 3-4-16,-4 3 3 0,-2 4 2 15,-1 5 0-15,-2 4 4 0,-5-1-1 16,-4 2-1-16,-4 3 2 0,-1-3-3 15,-3-1 0-15,-9 2 1 0,-3-1 0 0,-4 0 0 16,-6 0 1-16,-1 0-1 16,0-1 2-16,0-3-1 0,2-4 1 15,8-5-1-15,1-3 3 0,8-5 0 16,3-5 0-16,1 2 0 0,3-3-2 0,-5 0 0 16,2 0-1-16,-1-5-4 0,-3-2-1 15,6-3-3-15,1-5-4 0,0-1-1 16,7 0-1-16,3 0 4 0,-1 7 2 15,3 2 3-15,-3 1 4 0,3 4-1 16,7-1 1-16,-3 3 0 0,7 0 0 0,-5 3 0 16,1 5 1-16,0 1-2 15,1-1-1-15,-1 2 0 0,1 0-2 0,0 1-10 16,-1 1-20-16,2-1-44 16,0 2-40-16,0-1-54 0</inkml:trace>
  <inkml:trace contextRef="#ctx0" brushRef="#br0" timeOffset="86405.7471">14670 9457 515 0,'0'0'59'0,"0"0"-21"0,0 0-11 16,0 0-10-16,0 0-8 0,0 0-6 15,0 0-4-15,0 0-3 0,0 0-9 16,0 0-10-16,-20-29-13 0,20 29-31 16,0 0-61-16,3 0-61 0</inkml:trace>
  <inkml:trace contextRef="#ctx0" brushRef="#br0" timeOffset="87090.0996">15315 9293 314 0,'0'0'53'0,"0"0"-13"0,0 0-8 16,0 0-9-16,0 0-8 0,0 0-2 0,-12-86-2 16,9 76 0-16,-1 0-5 0,1 0 2 15,-4 1-4-15,3 1 1 0,-2-1-3 16,0 2 0-16,-1 0 0 0,0 0-1 16,-2 1 0-16,2 1-1 0,2 3 0 15,-3-2-1-15,4 3-2 0,-7 1 0 16,2 0-3-16,-2 0-1 0,-5 1 0 15,5 7 0-15,-5 1 1 0,1 1 1 16,4 1 2-16,-1 3 0 0,-1 3 6 16,3 2-3-16,0 2 6 0,-2 2-6 0,2-1 0 15,3-1-1-15,-2-1-1 0,5-7 1 16,1 3-1-16,2-6-1 0,1 3-1 16,0 2-1-16,1-2 1 0,5 1-2 15,2-3 3-15,4-4 2 0,3-5 1 16,6 2 2-16,2-4-2 0,3 0 0 15,0-6 1-15,3-4 0 0,-3-3 3 16,2-1-2-16,-4-1 5 0,-2 0-1 16,-6 0 5-16,0-1 1 0,-7 5 1 15,-4-3-3-15,1-1 4 0,-3 4 2 0,0-5 2 16,-3 5-1-16,0-1-5 0,0-5 1 16,-2 7-5-16,-5-5 4 0,4 8-2 15,-1 3-1-15,4 0-2 0,0 4-3 16,-1-1-1-16,1 1-2 0,-2-2-2 15,1 2-2-15,1-1-1 0,-2 1 1 0,2 0 1 16,0 0 1-16,0 12 6 0,0 5-5 16,0 7 4-16,0 1-5 0,2 2-1 15,-1 0 0-15,-1 3-1 16,0 2 0-16,0 5-3 0,0 1-2 0,0 1-4 16,0 1-12-16,0-4-23 0,0 1-27 15,0-5-55-15,-1-4-68 0</inkml:trace>
  <inkml:trace contextRef="#ctx0" brushRef="#br0" timeOffset="88586.6158">15555 9151 201 0,'0'0'54'15,"0"0"-6"-15,0 0-9 0,0 0-5 16,0 0-6-16,0 0-5 0,0 0-8 16,0 0-4-16,0 0-4 0,0 0-4 0,-4-19-1 15,4 17-1-15,0-1 0 0,1 0 1 16,9 0 0-16,2 1-6 0,-1 1-3 16,8 1-2-16,-3 0 3 15,6 0 6-15,-1 0 1 0,0 3 1 0,2-2 0 16,-6 1-2-16,2-2 1 0,0 0 0 15,-6 0 0-15,1 0 1 0,-8 0-1 16,-6 0 1-16,0 0 2 0,0 0 1 16,1 0 5-16,1 0 3 0,-1 0 8 15,1 0 0-15,-1 0-2 0,1 0-3 0,-1 0-8 16,1 0-2-16,-1-2-1 0,1 1 0 16,-2-1-1-16,1 1 1 0,-1 0 1 15,0-1-2-15,2 0 1 0,-2 1-2 16,0-1-2-16,0 2-1 0,2-3-2 15,-2 2-2-15,0 1 2 0,0 0 0 0,0 0 2 16,2 9 0-16,-1 9-1 0,-1 6 1 16,0 6 3-16,0 1-4 15,0 6 2-15,-1 2-3 0,-5 0-3 16,0 3-1-16,2-4-3 0,-1-1-5 0,1-3-18 16,3-5-18-16,-1-11-31 0,2 0-42 15,2-7-49-15</inkml:trace>
  <inkml:trace contextRef="#ctx0" brushRef="#br0" timeOffset="88812.1555">15600 9484 478 0,'0'0'51'0,"0"0"-26"15,0 0-17-15,0 0-6 0,0 0-1 16,0 0-1-16,82-87-1 0,-50 75 0 16,0 2-1-16,0-1-6 0,0 3-3 0,-2 2-8 15,2 1-7-15,-2 3-22 0,2 2-28 16,-3-3-31-16,-2 3-47 0</inkml:trace>
  <inkml:trace contextRef="#ctx0" brushRef="#br0" timeOffset="90082.2611">16167 9232 180 0,'0'0'39'0,"0"0"-10"15,0 0 1-15,0 0 0 0,0 0 10 16,0 0 2-16,4-79-2 0,-2 74-12 16,-2 1-9-16,1-1-9 0,-1 5-6 15,0-1-4-15,0 1-4 0,0 0-2 16,0 0 2-16,0 0 2 0,0 0 0 15,-4 9 7-15,-4 8-4 0,-3 4 2 16,4 1-2-16,1 0-2 0,3-6 1 16,0 1 1-16,1-7-1 0,2 5 1 15,0 1-1-15,0-5 0 0,2 6-1 0,4-5 1 16,-2-5-1-16,5 6 1 0,1-4 1 16,0 1 0-16,4 1-1 0,1-1 2 15,2-2-4-15,-1-1 2 0,1 0 0 16,-5-1 2-16,1-2-1 0,-3-1-1 15,-4-1-1-15,4 2-1 0,-7-3 1 0,6 4-1 16,-6-2 2-16,-1 1-2 16,1-1 1-16,-3-3 1 0,0 5 1 15,0 6-1-15,-7 3 1 0,-7 3-1 16,-4-4-3-16,-5-1-2 0,-1-1-1 0,-2-2-19 16,-3 1-18-16,-3-3-39 0,0-1-44 15</inkml:trace>
  <inkml:trace contextRef="#ctx0" brushRef="#br0" timeOffset="90311.7024">16147 9287 542 0,'0'0'36'0,"0"0"-12"0,0 0-6 16,0 0-6-16,0 0-7 0,34-81-9 16,-14 69-1-16,5 0-4 0,5-1 3 0,2 4-3 15,1-1-7-15,-2 2-18 0,-1 4-37 16,-8 1-55-16,-2 3-69 0</inkml:trace>
  <inkml:trace contextRef="#ctx0" brushRef="#br0" timeOffset="94782.381">17248 9272 238 0,'0'0'39'0,"0"0"-3"0,0 0 0 16,0 0-7-16,0 0-7 0,0 0-6 16,0 0-5-16,0 0-6 0,0 0-3 15,-16-65 1-15,14 65-2 0,0 12 2 16,-1 6-5-16,2 5 0 0,-2-1-1 0,1 1 1 15,1 3 4-15,0-1 0 16,1 2-7-16,0 0 3 0,0-2-5 16,0-8 7-16,0 1 3 0,0-4 2 15,0-8-4-15,0 1-1 0,0-7 2 0,0 0 4 16,0 0 3-16,0 2 0 0,0-2-3 16,4 0 0-16,7-5-3 0,1-5 0 15,3-7 0-15,-3 0 0 0,-1 2 4 16,-1-2-2-16,0 1 0 0,0-3-1 15,0 3-2-15,2-2-1 0,-2 0 0 0,3-2-2 16,-2 2-1-16,1-1 0 0,2 2 3 16,1 0-1-16,-4 7 1 0,0-1-1 15,-4 6 0-15,-1-2 1 16,2 1-1-16,-5 4 3 0,0 0-1 0,-3 2 1 16,0-2 4-16,0 2-6 0,0 0-2 15,1-1-4-15,-1 1-5 0,0 0 7 16,0 0 7-16,-8 13 0 0,-11 6 3 15,-4 6-4-15,-3 0-5 0,7-2 2 16,-1-4 1-16,5-2 1 0,4-5 0 0,4 1-4 16,2-6-2-16,4-3 2 0,-1 7 0 15,2 0 3-15,0-1 0 0,3 5 1 16,6-4 0-16,-2-3-1 0,6-1 0 16,-4-2-2-16,0-2 0 0,2 0 0 15,-2-1 1-15,0 1 0 0,3-3 0 16,4 0 1-16,3 0 0 0,7 0-1 15,-3 0-4-15,-5 0-2 0,2 0-11 16,0 0-8-16,0 1-13 0,8 2-20 16,-5 1-31-16,0 3-12 0,-6-3-37 0</inkml:trace>
  <inkml:trace contextRef="#ctx0" brushRef="#br0" timeOffset="95486.6513">17779 9271 303 0,'0'0'70'0,"0"0"-14"15,0 0-14-15,0 0-9 0,0 0-9 0,0 0-4 16,0 0-11-16,0 0-2 0,0 0-9 16,0 0-5-16,-26-59 4 0,26 59-4 15,0 2 3-15,-1 13 3 0,-1 7 2 16,-1 9-1-16,2-1 2 0,-2-2-1 15,0 2-2-15,0-5 1 0,2-7-1 0,-1-5 1 16,2-2 0-16,0-5-1 0,0 0 0 16,0 0 1-16,0-6 2 0,0 0 1 15,0 0 2-15,0 0-1 16,0 0-1-16,0 0 1 0,0-12-2 0,0 0 2 16,0-8-1-16,0-1-1 0,0 1 0 15,0 0 1-15,0 1 6 0,0 6 0 16,0 0 3-16,0 1-2 0,0-2-4 15,0 2-2-15,0 6-2 0,0 1 1 16,0 5-2-16,0-1-3 0,0 1-6 0,0-2 2 16,0 0 1-16,3 2 3 0,7 0 2 15,6 0-1-15,2 0-1 0,0 9 1 16,1 0-1-16,-3 3 2 16,6 0 0-16,-2 0 0 0,3 0-1 0,0 0 0 15,0-1-2-15,-2 0-1 0,0-1-3 16,-6-3-7-16,-1 1-8 0,-2-2-13 15,-2-1-15-15,-3-2-6 0,0 2 0 16,-4-3 10-16,0 0 19 0,3 1 16 16,-6-3 9-16,0 0 2 0,3 0 0 0,1-8-1 15,0 1 1-15,2-10 1 0,-1 0 5 16,-4-3 1-16,2-3 2 0,-1-2-3 16,0 1 12-16,-2-2 1 0,0 1 0 15,0 0 6-15,0 0-13 0,0 9 6 16,0-3 5-16,-2 7 2 0,-1 0 0 0,1 0-1 15,1 6-1-15,-1 1-6 16,2 5-1-16,-1-1-5 0,1 1-5 16,-2-2-4-16,2 1-2 0,-1 1-1 15,-1 0 0-15,-1 0 1 0,2 12-1 0,-2 7 2 16,2 5-2-16,1 2 1 0,0-1 4 16,5 5-4-16,3-1 4 0,1 3-4 15,0-2-4-15,0 1-3 0,0 0-11 16,4-4-36-16,-4 0-76 0,-1-4-143 15</inkml:trace>
  <inkml:trace contextRef="#ctx0" brushRef="#br0" timeOffset="96614.0347">12602 9561 128 0,'0'0'41'16,"0"0"1"-16,0 0-1 0,0 0 0 16,0 0-6-16,0 0-7 0,0 0-14 0,0 0-8 15,0 0 0-15,17-86 1 0,-3 74 0 16,1-1-4-16,0 3-5 0,1 2-1 16,-2 1-2-16,3-1 4 0,1 1 3 15,4-1 0-15,-2 1 0 0,-6 2 0 16,2 3-2-16,-4-1 0 0,1 3 0 0,4 0-2 15,-2 0 0-15,-1 0 2 16,-2 8 2-16,-1 2 1 0,-1 4 2 16,2 2-2-16,-1 0 0 0,0-1 1 15,-7-3 0-15,6-1 3 0,-6-4 1 0,2 1 2 16,-1-2 0-16,-4-3 4 0,3 0 3 16,-4-3 5-16,0 0 2 0,0 0-5 15,2 0-1-15,2 0-5 0,3-4-4 16,-1-4-2-16,1-4-3 0,-1-2-1 15,-1 3-2-15,3-4 1 0,-2 2 1 0,-3 2 0 16,3-4-1-16,-3-2-1 0,1 1-2 16,-1-6 0-16,1 5 0 15,-1 0 2-15,-2 0 0 0,1 5 1 16,-2 0 0-16,1 7-1 0,-1-2 0 0,0 2-1 16,0-2 0-16,0 3-3 0,0 4-3 15,0-2-11-15,0 2-12 0,2-1-10 16,-1 0-18-16,5 1-14 0,3 0-47 15,5 0-65-15</inkml:trace>
  <inkml:trace contextRef="#ctx0" brushRef="#br0" timeOffset="96831.1783">13383 9312 460 0,'0'0'33'0,"0"0"-12"0,0 0-15 16,0 0-17-16,0 0-51 0,0 0-133 15</inkml:trace>
  <inkml:trace contextRef="#ctx0" brushRef="#br0" timeOffset="110182.5009">11233 11029 286 0,'0'0'58'0,"0"0"-11"16,0 0-4-16,0 0-2 15,0 0-4-15,0 0-5 0,-51-78-8 16,48 68-6-16,2 4-6 0,1-5-4 0,0 5-5 16,0-4-2-16,7-4-1 0,9 1 1 15,4-1-1-15,5 0-2 0,4 3 1 16,1 0-3-16,0 3 3 0,2 0 2 15,0 0-2-15,4 2 1 0,-1 1-1 16,2 0-2-16,-3 0-5 0,-4 4-7 0,-3 1-4 16,-9 0-12-16,2 0-17 0,-2 0-11 15,-6 0-24-15,-1 0-16 0,-5 1-10 16,-6-1-8-16</inkml:trace>
  <inkml:trace contextRef="#ctx0" brushRef="#br0" timeOffset="110396.0612">11372 10888 411 0,'0'0'56'0,"0"0"-19"0,0 0-15 16,0 0-11-16,0 0-7 0,0 0 1 16,0 0 1-16,0 0-1 0,0 0-1 15,3 61-2-15,3-32-1 0,-1 1-1 16,1 2-1-16,-2 1-1 0,2-1-3 15,0 1-1-15,1-1-13 0,0-2-7 16,0 1-21-16,-1-5-37 0,3-2-32 16,-5-6-70-16</inkml:trace>
  <inkml:trace contextRef="#ctx0" brushRef="#br0" timeOffset="111003.0738">11683 11093 439 0,'0'0'28'16,"0"0"-11"-16,0 0-6 0,0 0-8 0,0 0-3 16,0 0-3-16,0 0 3 0,0 0 0 15,0 0 0-15,-79 45 0 0,69-22 5 16,5 0-10-16,0 1 3 15,5-3-2-15,0 1-4 0,0-7 4 0,2 0-4 16,2-3-5-16,4-4-13 0,1 1-10 0,-3-3-6 16,-3-5 3-16,3 3 15 0,1-4 16 15,-1 0 7-15,4 0 6 0,3-7 1 16,-6 0 4-16,0-6 6 16,-4 6 2-16,-1-7 3 0,-2-4-3 0,0 0-2 15,0 0 1-15,0-2-4 0,-2 2 0 16,2 6 3-16,-1-8-2 0,1 9 0 15,0-1-2-15,0 1-3 0,4 1-1 16,6-2-3-16,-1 2-3 0,4 0-3 16,3 1-1-16,1 5 1 0,5-1 1 0,2 3-2 15,5 1 4-15,3 1-1 0,6 0-2 16,-2 0 1-16,0 6-4 0,-4 0 0 16,-3 5-2-16,-6-1-1 0,-3 4 3 15,-5 2 7-15,-4 1 2 0,-2 1 1 16,-3-4-1-16,-6 1 3 0,0 2-5 15,-2-1 6-15,-7 4-2 0,-2-5 2 16,2-4-1-16,-2-5 2 0,1-1 3 16,-2-5-2-16,3 2 4 0,-2-2 0 15,-2-5-3-15,1-6 1 0,1-4-4 0,3-3-7 16,5-2-1-16,3-4-8 0,0 0 3 16,6-2-2-16,3 1 0 15,4 1 0-15,-1 1-1 0,3 3-2 0,0 2-3 16,2 3-9-16,1 3-17 0,3 2-24 15,2 7-35-15,-8-1-27 0,5 4-37 0</inkml:trace>
  <inkml:trace contextRef="#ctx0" brushRef="#br0" timeOffset="111535.4619">12473 10953 353 0,'0'0'59'0,"0"0"-23"16,0 0-13-16,0 0-11 0,0 0-3 15,0 0-4-15,-89-27-4 0,66 32 1 16,4 7-1-16,-1 3-1 0,2 5-1 16,1 1-2-16,1 1 1 0,4 3-3 15,4-3 3-15,2 3 0 0,0-8-2 16,5 1-2-16,1-2-1 0,0 1 1 15,1 0-8-15,6-3-6 0,-2-7-11 16,-1-1-2-16,5 1 9 0,-5-5 17 16,6 0 11-16,3-2 9 0,6-4 2 0,1-6-1 15,-1-5 3-15,1 0-2 0,-4-2 5 16,-3 0 0-16,0 1 1 0,-4 1 1 16,2-1 1-16,-5 5-2 15,0-1-1-15,1-1-2 0,-2 4-1 0,0-1 1 16,-3 7-1-16,-2 3 0 0,0-1-5 15,0 1-4-15,1-2-5 0,1 1-2 16,-2 1-1-16,4 0-1 0,2 3 1 16,1 9 1-16,2 6-1 0,-4 3 0 15,0 6 0-15,-2-2 0 0,-2 5 1 0,-1 2 2 16,0 2-4-16,0 1 4 0,0-2-5 16,0 1-1-16,0-3 1 0,0-4-2 15,0-8 0-15,0-1 0 0,0-5 2 16,0-8-2-16,0 2 0 0,0-7 2 15,0 0-1-15,0 0 3 0,0 0-1 0,0 0-5 16,5-9-8-16,2-5-17 0,3-9-23 16,-3-3-68-16,3 0-81 15</inkml:trace>
  <inkml:trace contextRef="#ctx0" brushRef="#br0" timeOffset="112209.6735">12674 10978 453 0,'0'0'30'0,"0"0"-18"0,0 0-6 15,0 0-7-15,0 0 3 0,0 0 0 16,0 0 0-16,0 0 1 0,0 0-2 15,-24 78-1-15,24-59-3 0,0-1 2 16,0 0-3-16,4-3-3 0,2-3-2 16,-2-4-7-16,6 1 1 0,-4-3 0 0,-3-3 6 15,6 0 8-15,-5-1 4 0,6-2 3 16,5 0 0-16,-2-11-1 0,4-3-3 16,-1-2 1-16,-3-4-1 0,-1 0-2 15,-4-1 9-15,2 1 1 0,-4 5 3 16,-1 1 5-16,-1 4 0 0,-4 7-1 0,4-2 2 15,-4 5-1-15,0-1-3 16,0 1-6-16,0-2-4 0,1 1-4 16,-1-1-3-16,0 2-2 0,2 0 1 15,-2 0 2-15,4 0 1 0,2 6 0 0,3 6 2 16,2 4 0-16,-2-1 1 0,0-3-2 16,-2-2-1-16,3 1 0 0,2-2 0 15,-1 0 1-15,-1-3-2 0,-1-1 0 16,0-2 1-16,1 0 0 0,-6-3 0 15,8 1 2-15,-6-1-1 0,5 0 0 0,1 0 2 16,-2-1 0-16,3-8-1 16,-4-3 1-16,3-6 0 0,-3-4-2 15,-3-2 2-15,0-2-3 0,-3-1 3 16,2 0-1-16,-3-1 0 0,1 2 0 0,-2 8 1 16,-1 6 1-16,0 1 2 0,0 6 0 15,0-2-1-15,0 1 0 0,0 6-3 16,0-2-2-16,0 2-2 0,0-1-3 15,0 0 1-15,0 1 0 0,0 0 2 16,0 7 2-16,-4 8 0 0,-2 7 1 0,3 2-3 16,2 0 1-16,1 1-2 0,0-1-2 15,0-1-1-15,7-2-2 0,0-2-2 16,2-2 0-16,5-3-3 0,1-3-10 16,6-4-25-16,7-4-33 0,1-3-45 15,5-2-41-15</inkml:trace>
  <inkml:trace contextRef="#ctx0" brushRef="#br0" timeOffset="112491.6443">13691 10939 599 0,'0'0'44'16,"0"0"-15"-16,0 0-16 0,0 0-7 16,0 0-4-16,0 0-5 0,0 0-1 15,0 0-5-15,0 0-5 0,66-77-15 16,-40 68-28-16,2 6-44 0,0-1-63 15,-1 4-82-15</inkml:trace>
  <inkml:trace contextRef="#ctx0" brushRef="#br0" timeOffset="112670.8872">13678 11123 382 0,'0'0'77'0,"0"0"-18"0,0 0-21 16,0 0-16-16,0 0-11 0,0 0-6 0,91-9-8 16,-58 0-7-16,5 0-15 0,7 1-45 15,0 0-70-15,1 4-89 0</inkml:trace>
  <inkml:trace contextRef="#ctx0" brushRef="#br0" timeOffset="114070.9377">15354 10662 320 0,'0'0'47'15,"0"0"-14"-15,0 0-2 0,0 0-5 16,0 0-8-16,0 0-5 0,0 0-6 16,0 0-7-16,0 0-2 0,0 0 0 0,-22-38 0 15,13 44 3-15,-3 10-2 0,-2 4-1 16,2 5 1-16,1 2-1 0,1 3 2 16,-1 3 0-16,2 1 0 0,2 2 2 15,1-2-2-15,2-1 1 0,4-2-1 16,0-4 0-16,4-4-1 0,5-4-3 15,2-5 2-15,4-3 2 0,-4-6 3 16,8-3 6-16,2-2 0 0,3-2 0 16,11-8-1-16,-2-7-3 0,-1-4 0 15,-2-3 0-15,-1-3 1 0,-4-3 1 0,-2 0 0 16,-4 2-1-16,-4 0 3 0,-4 1-3 16,-1-3 1-16,-6 2-2 0,-3-1-4 15,-1-1 0-15,0 1 2 0,-5 4-2 16,-7 0-1-16,-1 6 0 0,-4 3-3 15,-4 4 0-15,-5 7-1 0,-4 5-1 0,-3 0-3 16,-6 15 0-16,4 3 1 0,2 2-1 16,4 6-5-16,3 0-4 15,7 2-6-15,10 0-2 0,2 1-11 16,7 2-14-16,0-2-23 0,12 0-18 0,1-2-3 16,3-6 4-16</inkml:trace>
  <inkml:trace contextRef="#ctx0" brushRef="#br0" timeOffset="114302.7146">15340 10876 314 0,'0'0'67'0,"0"0"-15"15,0 0-12-15,0 0-3 0,0 0-3 16,-34-80-4-16,34 73-7 0,0-3-9 16,0-1-6-16,2 6-6 0,-1 2-2 15,5 3 0-15,8 0 1 0,7 5 2 16,6 9 0-16,1 6-2 0,-2 4-2 15,1 4 0-15,-1 4-1 0,1 3 4 16,-2 0-6-16,3-2 1 0,1-2-6 16,-2-2-3-16,2-3-6 0,1-4-5 0,1-2-21 15,-1-2-37-15,-1-4-40 0,3-3-63 16</inkml:trace>
  <inkml:trace contextRef="#ctx0" brushRef="#br0" timeOffset="114836.1419">16080 10742 407 0,'0'0'56'0,"0"0"-13"15,0 0-5-15,0 0-10 0,0 0-13 0,0 0-10 16,0 0-3-16,0 0-2 0,-23-88-5 16,39 77 3-16,1 4-5 0,5 2 3 15,1 4 1-15,-2 1-2 0,1 1 2 16,0 9 0-16,-2 0-3 0,2 5 3 15,-2 0-2-15,-3 4 4 0,-5 0 0 16,0 1 1-16,-7 1-1 0,-3 0 1 0,-2 1-1 16,-4 1 1-16,-5-3 0 15,-1 1 1-15,-3-3 2 0,1-2 1 0,3-3-1 16,3-6 1-16,5-4 2 0,1-3 2 16,-2 0 0-16,-1 0 1 0,-5-6-3 15,2-1 0-15,-1-8 3 0,4-5 0 16,3 0 2-16,-1-7-4 0,1 1-2 15,0-2-4-15,0 0-1 0,4 0-1 16,2 1-1-16,1 3-1 0,1 2-1 16,1 1-3-16,-1 3 0 0,2 2-2 0,1 1-7 15,1 3 0-15,3 2-4 0,3 2-4 16,5 1-5-16,3 1-6 0,2 1-12 16,-2 5-6-16,0 0-10 0,2 0-14 15,-5 8-16-15</inkml:trace>
  <inkml:trace contextRef="#ctx0" brushRef="#br0" timeOffset="115072.106">16695 10792 572 0,'0'0'43'0,"0"0"-14"0,0 0-12 0,0 0-7 15,0 0-6-15,0 0-5 16,0 0-6-16,0 0-14 0,0 0-40 0,-14 0-87 16,14 0-150-16</inkml:trace>
  <inkml:trace contextRef="#ctx0" brushRef="#br0" timeOffset="115790.6288">13962 12367 481 0,'0'0'47'0,"0"0"-10"0,0 0-8 16,0 0-9-16,0 0-7 0,0 0-4 16,0 0-6-16,0 0-2 0,0 0-1 15,0 0 1-15,21-14 1 0,2 5 0 16,5 4 0-16,2-4-1 0,3 0-1 15,2 0 0-15,6-3-3 0,0 1 0 16,3-1-2-16,-1 0-4 0,-1 2-9 16,-4 3-13-16,-6 1-24 0,-11 3-28 0,-9 1-34 15,-3 2-32-15</inkml:trace>
  <inkml:trace contextRef="#ctx0" brushRef="#br0" timeOffset="116009.0465">13968 12527 528 0,'0'0'50'0,"0"0"-6"0,0 0-20 16,0 0-4-16,0 0-10 0,0 0-6 16,0 0-4-16,0 0-2 0,0 0 1 15,-11 2 0-15,27-4-1 0,10-4-1 16,9-1-3-16,5-3-4 0,8 2-3 15,3-2-18-15,2 1-34 0,9 1-60 16,0 3-84-16</inkml:trace>
  <inkml:trace contextRef="#ctx0" brushRef="#br0" timeOffset="116690.1105">15130 11961 378 0,'0'0'49'0,"0"0"-14"16,0 0-10-16,0 0-3 0,0 0-9 16,0 0-12-16,14-85 4 0,-12 80-10 15,-1 2 4-15,-1 3-1 0,0-1 1 0,6 1 6 16,4 0-5-16,3 9 4 0,5 3-3 16,-4 2-2-16,-1 2 1 0,1 1 0 15,-3 3-2-15,-1 0 0 0,0 2 0 16,-6 1 2-16,0 3 1 0,-2 1 0 15,-2 2-1-15,-3 2-2 0,-9 0 2 0,-3-2 1 16,-4 0 0-16,-3-2-2 16,-1-3 2-16,0-4-1 0,2-3 1 15,1-3 0-15,0-5 1 0,7-2 0 16,-4-4 1-16,5-2 1 0,2-1-1 0,-7 0 0 16,6-1-1-16,-1-6 0 0,6 1-3 15,4-7-1-15,2-1 0 0,0-4 1 16,11-5 1-16,4 4 1 0,3-1-1 15,5 6 0-15,0-1 0 0,0 5 0 16,0 3-1-16,2 3 0 0,1 3-2 0,1 1 1 16,1 0-2-16,2 7 1 0,-3 4-6 15,1 0 0-15,-5 3-6 0,-1-1-7 16,-2 3-22-16,-5 1-52 0,-1 4-50 16</inkml:trace>
  <inkml:trace contextRef="#ctx0" brushRef="#br0" timeOffset="116892.4642">15575 12210 568 0,'0'0'42'0,"0"0"-13"0,0 0-10 0,0 0-9 16,0 0-7-16,0 0-4 0,0 0-5 0,0 0-10 15,0 0-7-15,0 0-22 16,-14-33-42-16,17 35-60 0,8 8-127 16</inkml:trace>
  <inkml:trace contextRef="#ctx0" brushRef="#br0" timeOffset="117402.2558">16015 11905 487 0,'0'0'58'0,"0"0"-28"0,0 0-4 0,0 0-2 16,-5-87-3-16,1 70-9 0,1 2-2 15,-4-3-8-15,-2 3-3 0,-2 3-1 16,-5 1 1-16,4 5-2 0,-5 5 0 15,-2 1-2-15,-3 0 0 0,-5 6 1 16,4 4 0-16,4 4 0 0,-1 4 2 0,4 0-1 16,0 5 2-16,4 1 3 0,1 2-4 15,5 0 4-15,3 0-5 0,2 0-1 16,1-8 0-16,0-1-2 16,0-1 0-16,6 0-1 0,-2-3 2 0,2-1 0 15,1-5-4-15,-4-5-1 0,4 3 4 16,-3-4 4-16,9-1 4 0,6 0 3 15,3-10-1-15,5-7 3 0,-1 1 0 16,-1-4 1-16,-3 0 1 0,-2 0-2 16,-4 1 0-16,-2-1-2 0,-5 5 5 0,0 3-3 15,-4 4 2-15,-3 3 1 0,1 2-3 16,-3 3-3-16,0-1-3 0,0 1-3 16,1 0-2-16,-1 0-3 0,0 0 0 15,3 0 9-15,1 15-3 0,-1 6 8 16,2 10-6-16,-2 1-5 0,-2 2-2 15,-1 4-4-15,0-1-8 0,0 3-14 16,0-1-11-16,0-1-31 0,0-1-30 16,-1-3-29-16,-2-4-55 0</inkml:trace>
  <inkml:trace contextRef="#ctx0" brushRef="#br0" timeOffset="117702.5239">16129 11894 460 0,'0'0'60'0,"0"0"-23"0,0 0-6 0,0 0-10 16,0 0-8-16,0 0-4 0,0 0-5 15,0 0-1-15,0 0-1 0,7-80-1 16,12 71-3-16,-6 4 0 0,4 3-2 15,-1 2-2-15,3 0 3 0,3 8 1 16,1 2 0-16,-3 4 4 0,-1 3-5 0,-2 3 2 16,-3 6-3-16,-5 3 1 0,-4 2 0 15,-5 9-1-15,-6 1-1 16,-8 7-7-16,-7 2-17 0,-2 0-29 0,-1 1-38 16,-1-7-51-16,5-5-91 0</inkml:trace>
  <inkml:trace contextRef="#ctx0" brushRef="#br0" timeOffset="118171.5764">16083 12132 528 0,'0'0'28'16,"0"0"-16"-16,0 0-5 0,0 0-4 15,85-71-2-15,-56 56-2 0,1 1-1 16,2-1 0-16,0 2-1 0,3-1 0 16,-2 2-4-16,2-1-1 0,-2 0-5 15,0-2 1-15,2 0 1 0,-3-2 4 0,-2 0 0 16,-4 2 7-16,-7 4-1 0,-5 1 8 16,-6 2 2-16,-6 5 3 0,3 0 0 15,-5 3 4-15,0-6 0 0,1 2-1 16,-1-1-1-16,2 0-1 0,-2 5-2 15,0-4-2-15,0 1-2 0,0-2-3 0,-2 2-3 16,2 3-4-16,0-2-1 0,-3 2 0 16,-2 5 1-16,-5 7 4 15,1 8 3-15,2 4-3 0,2 2 3 16,4 0-4-16,1 0-2 0,3-2 0 0,4-3-1 16,3-1 0-16,3-3-3 0,0-4 1 15,3-1 1-15,0-2 1 0,3-3 1 16,-6 0-1-16,0-3-2 0,-5-1-3 15,-3-2-2-15,-1 2-1 0,-2 1 2 16,-1 0 2-16,-1 5 1 0,0 3-1 0,-13-1-5 16,-7 4-13-16,-6-3-24 0,-2-1-32 15,-6-4-27-15,-1-1-29 0</inkml:trace>
  <inkml:trace contextRef="#ctx0" brushRef="#br0" timeOffset="118373.1334">16563 11867 487 0,'0'0'60'16,"0"0"-18"-16,0 0-15 0,0 0-11 16,0 0-11-16,0 0-7 0,0 0-4 15,33-81 2-15,-8 68-1 0,2 2-6 16,-1 2-4-16,3 2-20 0,0 2-22 0,-7 3-49 15,2 2-68-15</inkml:trace>
  <inkml:trace contextRef="#ctx0" brushRef="#br0" timeOffset="118816.5594">17069 11856 632 0,'0'0'28'16,"0"0"-13"-16,0 0-7 0,0 0-5 15,0 0-6-15,0 0 0 0,0 0 0 16,0 0 0-16,0 0 4 0,107 5-5 15,-75 13 3-15,1 0-4 0,-1 2-4 16,0 0-3-16,-2-2-8 0,-1 0-9 0,-3-2-22 16,-3-3-27-16,-1-3-20 0,-6-2 2 15,-2-6 18-15,-3-1 34 0,-2-1 32 16,2-7 19-16,-5-1 16 16,-1-6 10-16,-2-4 11 0,-3 0 5 0,0-6 14 15,-4 0-1-15,-2 2-6 0,-1 2-6 16,1 5-13-16,-1 3-2 0,3 3-5 15,1 5-6-15,1 1-8 0,2 3-8 16,-1-2-6-16,1 2-5 0,-5 0 0 16,-2 6 0-16,-6 12 5 0,-3 11-2 0,-4 10 2 15,-6 7-8-15,1 9-9 0,-4 7-19 16,-4 4-106-16,-3 9-157 0</inkml:trace>
  <inkml:trace contextRef="#ctx0" brushRef="#br0" timeOffset="121433.9324">17932 11741 281 0,'0'0'45'16,"0"0"-6"-16,0 0-10 0,0 0-9 15,0 0-4-15,0 0-6 0,0 0-4 16,0 0-5-16,0 0-1 0,0 0 0 16,-14-30 0-16,14 30 1 0,0 0 0 15,0 0-1-15,0 3-1 0,-2 9 1 16,2 0 1-16,-1 8 5 0,-1-4-1 15,1-4 2-15,-1 8 1 0,2-3-5 16,0-5 3-16,0 6-1 0,0-3-1 16,2-1 3-16,5 4-4 0,2-4-1 0,1 0-1 15,3-4 4-15,0 1 0 0,3-2 1 16,0 0 0-16,1-3-3 0,-5 0 2 16,2-1 1-16,-1 0-1 0,-1-3 1 15,2 3-2-15,-5-2 0 0,-4-2-4 16,0 1-2-16,-5-2 1 0,3 2 1 15,0 1 3-15,0-2-2 0,1 2 2 16,-4-3 1-16,0 5-1 0,0 4-1 16,-7 1 1-16,-6 6-2 0,-6-5-1 15,-7 0-3-15,-4 0-9 0,-5-1-16 0,-3 0-38 16,1 0-52-16,4-5-89 0</inkml:trace>
  <inkml:trace contextRef="#ctx0" brushRef="#br0" timeOffset="121656.7984">17895 11805 442 0,'0'0'55'0,"0"0"-15"0,0 0-13 16,0 0-9-16,0 0-10 0,0 0-7 15,0 0-6-15,0 0-8 0,0 0-3 16,37-79-3-16,-6 72-14 0,2 2-16 0,4-3-37 16,3 3-25-16,-3 0-20 0</inkml:trace>
  <inkml:trace contextRef="#ctx0" brushRef="#br0" timeOffset="123354.1616">18563 11815 400 0,'0'0'46'15,"0"0"-5"-15,0 0-6 0,0 0-7 16,0 0-7-16,0 0-5 0,0 0-4 15,0 0-4-15,0 0-5 0,0 0-3 16,-12-42-3-16,12 42-3 0,0-2 3 16,0 2 1-16,0 0 2 0,10 7 2 0,5 4-2 15,4 5 1-15,1 2 3 0,0 0-4 16,0 2 4-16,-1-1-5 0,1 1-3 16,-1-2-2-16,2 1-4 0,-1-3-7 15,-2 0-11-15,0-3-18 0,-1 1-42 16,1-2-34-16,-4-3-58 0</inkml:trace>
  <inkml:trace contextRef="#ctx0" brushRef="#br0" timeOffset="123576.2876">18794 11780 249 0,'0'0'67'0,"0"0"-11"15,0 0-15-15,0 0-20 0,0 0-9 0,0 0-8 16,0 0-1-16,0 0 0 0,0 0-1 16,-14-1-1-16,8 20 2 15,-4 8 2-15,0 1-4 0,-1 2 0 16,0 2-7-16,1-3-7 0,0 0-8 0,-2-3-22 16,5-3-44-16,-2-4-77 0</inkml:trace>
  <inkml:trace contextRef="#ctx0" brushRef="#br0" timeOffset="125091.1647">19092 11718 335 0,'0'0'77'16,"0"0"-18"-16,0 0-14 0,0 0-14 15,-6-89-9-15,6 77-10 0,0 4 1 16,0-4-4-16,0 7 1 0,0-1-6 15,0 2-3-15,0 4-1 0,0 9-2 0,2 9 2 16,2 8 1-16,0 3-2 16,1 3 2-16,-2 1-3 0,-2 2 0 15,-1-1 3-15,2 0-4 0,-2-4 4 16,0-7-3-16,0 0-2 0,0-9-4 0,0-2-3 16,1 0-11-16,-1-8-23 0,3 3-33 15,-3-7-49-15,0 0-53 0</inkml:trace>
  <inkml:trace contextRef="#ctx0" brushRef="#br0" timeOffset="125502.6974">19253 11664 467 0,'0'0'43'0,"0"0"-18"16,0 0-16-16,0 0-9 0,0 0-2 16,0 0 1-16,0 0 0 0,0 0 2 0,0 0-3 15,0 0-1-15,-12 66 0 0,10-40 2 16,0 3 2-16,-1 1 1 0,-1 2 0 16,1-1-3-16,1-2-5 0,1-8-5 15,1-5-3-15,0-3-3 0,0-6-1 16,3 2 8-16,5-4 1 0,7-3-1 15,0-2 5-15,7 0-2 0,0-8 3 16,0-4 11-16,-3-4 1 0,-1 0 1 16,-2-2 4-16,-1-1 1 0,-5-1 0 15,-3 1 5-15,0-1-5 0,-3 4 3 0,-2-2-1 16,-1 6 2-16,-1-3 0 0,0-6-3 16,-1 1-4-16,-5-3-6 0,-2 4-1 15,-3 2-6-15,4 5-1 0,-6 2-2 16,5 5-5-16,-4 5-9 0,-8 0-24 15,7 3-39-15,-3 3-66 0,7 5-128 0</inkml:trace>
  <inkml:trace contextRef="#ctx0" brushRef="#br0" timeOffset="126013.0166">19059 11182 254 0,'0'0'76'16,"0"0"-6"-16,0 0-11 0,0 0-26 15,0 0-11-15,0 0-8 0,0 0-3 16,0 0 0-16,0 0-3 0,-28-82-2 16,28 72-3-16,0-2-2 0,0 2-1 0,3 2-3 15,3 0 1-15,5-1 0 0,1 1 0 16,0 1-1-16,4 0 3 0,-2 3-2 16,5 1 0-16,-1 1 1 0,-1 1-5 15,-6-2 2-15,4 3-1 0,5 0 1 16,-3 0 2-16,8 3 0 0,-4 1 2 15,0 2-5-15,-2 1 2 0,-1-2 1 0,-6 2 0 16,0-1 1-16,-4-2 0 16,-4-2-1-16,1 1 0 0,-5-3-1 15,0 0 3-15,0 0 2 0,1 0-1 0,1 0 2 16,-1 0-1-16,1 0 1 0,-1 1 3 16,1-1-1-16,-1 2-1 0,1-2 1 15,-1 0-4-15,0 2-3 0,1-2 1 16,-1 0-2-16,1 0-2 0,0 0-3 15,-2 0-7-15,0 0-12 0,2 0-19 16,-2 0-33-16,0 0-63 0</inkml:trace>
  <inkml:trace contextRef="#ctx0" brushRef="#br0" timeOffset="126735.216">19605 10892 205 0,'0'0'67'0,"0"0"-17"0,0 0-9 16,0 0-10-16,0 0-8 0,0 0 2 16,0 0 0-16,0 0-1 0,0 0-1 15,0-55-4-15,-1 51-4 0,-2-3-1 16,3 4-4-16,-1-3-3 0,1-5-3 15,0 6 0-15,0-4-2 0,0 0 0 16,7 1-2-16,0 0 0 0,0 1-1 16,6 0-1-16,-6 4-1 0,5 0-1 15,0 2 0-15,1 1-2 0,5 0 0 0,-3 1 2 16,4 6-2-16,-6 4 5 0,-1-1 1 16,0 2 0-16,-4-2-1 0,-1 1 0 15,0 2 0-15,-3-4 1 0,1 7-1 16,-2-6 1-16,-3 2 1 0,0 6-2 15,0-1 2-15,-2 4-1 0,-5-1 2 16,-2-3 0-16,-1-2-1 0,3-5 1 16,-2 0-1-16,2-5 1 0,3-1-1 15,1-1 1-15,3-3 3 0,0 0-2 16,0 0 1-16,0 0 1 0,-2 0 1 0,2 0 1 16,-1 0-3-16,1 0-3 0,0 0-4 15,0 0-2-15,1 0 1 0,8-7 0 16,0 2 3-16,1 2-1 0,2 0 1 15,0 3 2-15,6 0-3 0,-1 0 2 16,6 9 0-16,-4 0 0 0,0 3-1 0,-7-3-1 16,-1 0-3-16,-5-1-1 0,-2-1 3 15,-1 2 0-15,-3 2 3 0,-1 4 3 16,-14-1-2-16,-5 4 1 0,-9-3 2 16,-4-1-3-16,-5-2 0 0,-2-3-2 15,1 0-3-15,1-1 1 0,5 1-30 16,1 0-76-16,6-2-102 0</inkml:trace>
  <inkml:trace contextRef="#ctx0" brushRef="#br0" timeOffset="126917.123">19861 11194 551 0,'0'0'22'0,"0"0"-14"16,0 0-10-16,0 0-14 0,0 0-52 15,0 0-101-15,0 0-108 0</inkml:trace>
  <inkml:trace contextRef="#ctx0" brushRef="#br0" timeOffset="127886.9485">17256 9793 202 0,'0'0'58'16,"0"0"-8"-16,0 0-9 0,0 0-2 0,0 0-5 15,0 0 1-15,0 0-5 0,0 0-6 16,0 0-9-16,0 0-7 0,18 3-3 15,7-9-3-15,7-4 0 0,5-2-2 16,5 1 1-16,2 0-2 0,-2 1 0 16,-2 2 0-16,5 1 0 0,0 0 1 0,7 0-1 15,4 1-1-15,3-3-2 0,2 1-3 16,0-1-2-16,-2 0-1 0,-4 0-1 16,-3-2-7-16,-3 2-4 15,-5-2 0-15,-3 1-4 0,-3-1 5 0,-6 0 5 16,-3-1 0-16,-10 5 1 0,-5-4-5 0,-6 5-4 15,-5 3-7-15,-3-3-15 16,-8 4-20-16,-13-1-54 0</inkml:trace>
  <inkml:trace contextRef="#ctx0" brushRef="#br0" timeOffset="128194.4625">17357 10019 472 0,'0'0'67'0,"0"0"-18"16,0 0-13-16,0 0-10 0,0 0-11 15,0 0-7-15,0 0-3 0,0 0-3 16,0 0 1-16,30-40 0 0,-5 26-2 15,4 0 0-15,6 0 0 0,5 1-1 16,2 1-1-16,4-2-3 0,2 2 2 0,1 0-5 16,2 1 2-16,-1 1-2 0,2 0-6 15,-4 2-4-15,1-3-10 0,-1 0-14 16,1 1-21-16,-3-1-42 0,1 0-33 16,-5 3-49-16</inkml:trace>
  <inkml:trace contextRef="#ctx0" brushRef="#br0" timeOffset="131263.7691">16845 12028 262 0,'0'0'52'0,"0"0"-6"0,0 0-4 16,0 0-7-16,0 0-3 0,0 0-6 15,0 0-1-15,0 0-7 0,0 0-6 16,0 0-4-16,-20-43-5 0,20 42-2 0,-2 1-1 16,2-2-1-16,0 2 1 0,0 0 1 15,3 7 0-15,6 4 0 0,1 3 0 16,2 1-1-16,0-1-1 16,0 2 1-16,2-2-2 0,1 2 1 0,1 0-1 15,-2 1-1-15,2-2-2 0,2 0-3 16,-1-1 0-16,-3-1-2 0,2-1-4 15,-3 2-7-15,-4-4-17 0,2 0-27 16,-5-2-42-16,-1 2-44 0</inkml:trace>
  <inkml:trace contextRef="#ctx0" brushRef="#br0" timeOffset="131575.1978">16997 12010 404 0,'0'0'62'0,"0"0"-16"0,0 0-13 16,0 0-8-16,0 0-7 0,0 0-5 15,0 0-2-15,0 0-6 0,0 0-3 16,-5-34-3-16,5 34-4 0,0-1 1 15,-6 1-1-15,-3 7 0 0,-5 10 4 0,-4 9-1 16,-1 6 0-16,0 4-2 0,0 7 1 16,3 3-5-16,1 0 3 0,1 3-6 15,3-5-2-15,-1-3-8 0,5-9-11 16,1-9-15-16,3-10-19 0,3-7-26 16,0-6-18-16,0 0-72 0</inkml:trace>
  <inkml:trace contextRef="#ctx0" brushRef="#br0" timeOffset="131892.0503">17141 11900 390 0,'0'0'24'0,"0"0"-13"16,0 0-4-16,0 0-5 0,0 0 0 0,-81-7 0 15,71 16 0-15,-3 6-1 0,6 2 1 16,4 1 0-16,2 5-1 0,1-1 0 16,0 4 0-16,0 2-1 0,4-1 0 15,2 2 0-15,0 0 0 0,1-1 1 16,0-2-3-16,-1-1-5 0,-2-4-3 15,2-2-8-15,-3-3-5 0,1-2-10 16,-1 1-22-16,-2-5-33 0,1-1-58 16</inkml:trace>
  <inkml:trace contextRef="#ctx0" brushRef="#br0" timeOffset="132363.0617">17183 11926 452 0,'0'0'45'0,"0"0"-17"0,0 0-15 16,0 0-9-16,0 0-4 0,0 0-3 15,0 0 1-15,0 0 1 0,0 0 0 16,-18 0-2-16,10 12 3 0,4-3 0 15,-1 8 3-15,4 1-1 0,1 2 1 16,0 6-1-16,0-3-1 0,0 1 1 0,0-1 0 16,1 0-1-16,2-3-1 0,0-2-1 15,0-4-1-15,-1-3 0 0,1-1-1 16,-2 1 0-16,2-1 1 16,1-2-1-16,-4-4 2 0,7 2 2 0,-2-5 3 15,5-1 0-15,6 0-1 0,0-1 0 16,4-10-1-16,-4-1 1 0,0-2 0 15,-7 4 1-15,-4-3 1 0,2-1 0 16,-4-4-1-16,0 2 2 0,-3-2 3 16,0-2-1-16,-3-1 1 0,-7-5-3 0,0 3-2 15,-2 3 1-15,-3 3-1 0,0 2 0 16,-1 2 1-16,5 5-5 0,-2 1-3 16,4 2-1-16,3 3 0 0,-7 1-3 15,3 1-5-15,0 0-7 0,-4 5-21 16,9 4-46-16,5-2-74 0,0 4-109 15</inkml:trace>
  <inkml:trace contextRef="#ctx0" brushRef="#br0" timeOffset="133142.6087">17060 11310 203 0,'0'0'59'0,"0"0"-6"16,0 0-4-16,0 0-1 0,0 0-4 16,0 0-8-16,0 0-5 0,0 0-9 15,0 0-6-15,-26-48-5 0,25 43-3 16,-1-1-1-16,2-6-3 0,0 5-6 15,0 1 3-15,0-6-8 0,0 6 5 16,0 0-2-16,0-3-1 0,0 5 0 16,2-1 0-16,2-1 0 0,-1 3 0 0,0 0 0 15,6 0 0-15,-5 3 0 0,6-2 0 16,0 2 3-16,2 0 2 0,4 0 2 16,0 5-1-16,4 2 4 0,-6 3-6 15,-5-3 5-15,2 1-5 0,-3 2 0 16,-2-2 1-16,0 4-1 0,-2 1 2 15,-3-2 2-15,-1 7 0 0,0 0 0 16,-3 2 0-16,-5 3-1 0,-3-1 2 16,-1-5-3-16,-2 0 2 0,4-5-3 15,-1-1 0-15,5-5 1 0,3-3 0 0,0 0 1 16,3-3 2-16,0 0-1 0,-1 0-1 16,1 0 1-16,-2 0-2 0,1 0 0 15,-1 0 0-15,1 0-2 0,1 0-1 16,0-3 0-16,1-6 0 0,8-2 2 15,3-1 0-15,-1 5 0 0,2 1 0 16,3-1 1-16,2 5 0 0,-1-3-1 16,2 5 0-16,1 0-1 0,-1 0 0 15,3 3 1-15,-2 4 1 0,-9 0 0 16,1 2-2-16,-5-3 0 0,-4 3-1 0,0 5 1 16,-3 1 1-16,-2 4 1 0,-9 2 2 15,-8 0-2-15,-5 0 0 0,-4-3 0 16,-2 0-1-16,2-1 0 0,-1-3 0 15,4-5-3-15,2 0-2 0,7-3-11 16,4-1-25-16,3-1-56 0,6-3-90 0</inkml:trace>
  <inkml:trace contextRef="#ctx0" brushRef="#br0" timeOffset="138262.8903">17312 10876 105 0,'0'0'43'0,"0"0"-1"0,0 0-4 15,0 0-8-15,0 0-6 0,0 0-6 0,0 0-6 16,0 0-5-16,0 0-6 0,-4-11-8 16,4 11-1-16,0 0 5 0,0 3 9 15,0 14 7-15,-2 9 0 16,2 10-3-16,-3 3-2 0,0 4 0 0,-1 4 2 16,-2 5 3-16,2 4 1 0,-2 7 2 15,2 7-2-15,-1 9-5 0,0 3-3 16,-2 9-2-16,-2 2 0 0,0 3 1 15,-4-2-3-15,3 0 1 0,-2-1-3 16,0-4-1-16,0-5 1 0,-2-3-2 0,2-5 1 16,-3-6 4-16,-1-3-2 0,0-4 1 15,-2 0-1-15,-2-4-1 0,-1 0 0 16,1-7-1-16,0-2-1 16,4-6-3-16,2-6-2 0,5-14-2 0,4-9-3 15,4-9-1-15,1-1-2 0,0 1 2 16,0-1-2-16,0 1-5 0,0-4-4 15,0-1-11-15,9 0-5 0,3-1-23 16,3-1-8-16,4-10-30 0</inkml:trace>
  <inkml:trace contextRef="#ctx0" brushRef="#br0" timeOffset="139286.6346">19819 10293 35 0,'0'0'28'0,"0"0"2"15,0 0-5-15,0 0-7 0,0 0-11 16,0 0-6-16,0 0 7 0,0 0 8 15,0 0 2-15,3 6 3 0,-8 15-2 0,-1 6-4 16,-3 2 1-16,0 2 4 0,-3 4 4 16,0 2 5-16,-4 5 8 0,-2 3 0 15,-2 5-11-15,-1 5-6 16,-3 5-10-16,0 6-4 0,-2 4-2 0,0 6 2 16,-1 2-2-16,2 3 3 0,-3 1-4 15,2 1-2-15,-1 4 3 0,1 1-1 16,-3 2-1-16,2-4 1 0,-1 0 0 15,-1-4-2-15,0-1 3 0,-1-5-4 16,4-2-1-16,-2-2 1 0,2-7-3 0,3-3 3 16,0-6-1-16,4-6 0 0,0-6 1 15,3-4 0-15,3-7-1 0,2-3 0 16,2-2 3-16,1-4-3 16,3-6 3-16,1-1-5 0,1-7-5 0,1-3-1 15,2-1 1-15,0-6 1 0,-1 0 3 16,1 0 2-16,0 1-1 0,0 1-1 15,0-1-3-15,0 1-2 0,0-1-3 16,0 1-6-16,0-2-18 0,0 0-13 16,0 0-16-16,1-2-13 0,4-6 2 0,-1-2-28 15</inkml:trace>
  <inkml:trace contextRef="#ctx0" brushRef="#br0" timeOffset="144050.4783">14203 13637 119 0,'0'0'46'0,"0"0"-2"0,0 0 0 0,0 0-3 15,0 0-1-15,0 0-4 16,0 0-3-16,0 0-7 0,-44-42-6 16,43 38-4-16,1 4-4 0,-3-1-5 15,3 1 0-15,0 0-3 0,0-2-1 0,0 2 2 16,0 0 1-16,0 0-1 0,0 0 1 16,4 0 2-16,8 0-1 0,4 0 2 15,0 0 0-15,10-4-3 0,-2-4-1 16,2 0-2-16,2-2-2 0,-2 2 1 15,2-2-2-15,-1 0 0 0,-1 3-1 0,0 2-5 16,-3-2 2-16,3 1-1 0,2-1-5 16,-1 4-4-16,2-1-10 15,0 3-25-15,-3 1-30 0,-4 0-32 16,-5 5-51-16</inkml:trace>
  <inkml:trace contextRef="#ctx0" brushRef="#br0" timeOffset="144315.1144">14144 13933 398 0,'0'0'49'15,"0"0"-14"-15,0 0-7 0,0 0-13 16,0 0-11-16,0 0 0 0,0 0-2 16,0 0 1-16,0 0-2 0,82-23-8 0,-47 16 0 15,0 2-7-15,4-1-8 0,1 1-26 16,2 2-42-16,-1-1-36 0,2 4-70 16</inkml:trace>
  <inkml:trace contextRef="#ctx0" brushRef="#br0" timeOffset="159878.2067">16070 13247 231 0,'0'0'49'0,"0"0"-3"0,0 0 3 16,-2-88-1-16,2 74 0 0,0 6-4 15,0-4-6-15,0 6-13 0,0-1-8 16,0 3-12-16,0 4-5 0,0-1-4 16,0 1 0-16,-1 1 3 0,1 13 1 0,-2 7 6 15,2 10-4-15,0 4 2 0,0 1-4 16,0 2-1-16,0 3 0 0,2 1 0 16,-2 3 1-16,0-1-2 15,0 1 2-15,0-4-3 0,0-5 0 0,0-10-4 16,0-6-2-16,0-8-8 0,0-1-22 15,0-2-48-15,0-5-52 0,1 1-101 16</inkml:trace>
  <inkml:trace contextRef="#ctx0" brushRef="#br0" timeOffset="160331.67">16281 13218 514 0,'0'0'31'0,"0"0"-12"0,0 0-9 16,0 0-8-16,0 0-4 0,0 0 0 0,0 0 5 16,0 0-3-16,0 0 5 0,0 0-5 15,-3 73-1-15,7-48 0 0,2 3-1 16,1-3 1-16,1 2 1 15,2-2 0-15,0 0-1 0,0-3-2 0,1-4-4 16,1-2 0-16,-3-6 0 0,2-2-4 0,-2-5 3 16,3-3 2-16,6 0-3 0,1-5 5 15,2-5-1-15,-3-3 1 0,-2-5 4 16,0 2-1-16,-4-4 4 0,-1-1-2 16,2-1 5-16,-2 1 1 0,-3 8 4 15,-2-3 2-15,0 7 1 0,-5 4 0 16,2 1-2-16,-3 4 1 0,0-1-2 15,0 1-3-15,0-2-3 0,0 1-3 16,0-1 0-16,3 2-2 0,-3 0-1 16,1 0 2-16,1 8-3 0,2 7 1 0,-3 6-1 15,2 4-1-15,-1 3-2 0,1 4 2 16,-2 5-4-16,1 5 0 16,-1 1-13-16,-1 2-24 0,0-1-54 15,0-1-79-15</inkml:trace>
  <inkml:trace contextRef="#ctx0" brushRef="#br0" timeOffset="160564.0577">16855 13582 554 0,'0'0'25'0,"0"0"-8"16,0 0-9-16,0 0-3 0,0 0-7 15,0 0-3-15,0 0-1 0,0 0-8 16,0 0-20-16,-15 13-65 0,13 1-95 0</inkml:trace>
  <inkml:trace contextRef="#ctx0" brushRef="#br0" timeOffset="161506.9925">17425 13324 61 0,'0'0'42'0,"0"0"4"0,0 0 0 16,0 0-7-16,0 0-8 0,0 0-4 16,0 0-3-16,0 0 1 0,0 0 0 15,0 0 3-15,1-20-2 0,-1 14 0 16,0-5-6-16,0 6-5 0,0-8-7 15,0-3-2-15,-1 5-1 0,-4-6-4 16,-2 4 4-16,3 4-4 0,-3-5 2 0,2 5-2 16,-2 1 0-16,0 1 0 0,3 4 1 15,-4-4-1-15,4 6-3 0,-1-2-2 16,3 2-1-16,-5 1 0 0,-4 3 2 16,-2 6 4-16,-5 9-2 0,3 0 2 15,2 3-4-15,3 1-2 0,4-1-2 16,2-6 2-16,1 2 3 0,3 1-2 15,0-1 7-15,4 5-3 0,2-4-3 16,-2-5 2-16,4-1-2 0,-1-1 0 16,4-1 0-16,4 2 0 0,1-3 1 0,-2 1 0 15,2-1 0-15,-1-2 1 0,-3-1 4 16,0 1 0-16,-3-3 1 0,-1 2 0 16,0-1 1-16,-5-2 2 0,1 0-2 15,-3-1 0-15,2 2-1 0,0-1 2 16,0 0 1-16,-3-3 3 0,0 3 3 0,-3 4-1 15,-5 1 1-15,-8 3-2 16,-2-3-1-16,3-3-2 0,0-3 2 16,3-1-2-16,-1-1 1 0,-3 0 0 15,6-3 0-15,-3-2 0 0,6 0 0 0,1-3-4 16,2 2-3-16,4-6-4 0,0-5-3 16,3-1 1-16,10-6-1 0,3-1-2 15,5 1 2-15,4 0-4 0,2 1-2 16,2 2 1-16,0 1-12 0,0 5-13 15,-4 4-15-15,1 2-26 0,-2 5-27 0,-5 1-60 16</inkml:trace>
  <inkml:trace contextRef="#ctx0" brushRef="#br0" timeOffset="161866.4539">17740 13151 457 0,'0'0'48'0,"0"0"-10"0,0 0-9 15,0 0-10-15,0 0-9 0,0 0-3 16,0 0-3-16,0 0-3 0,0 0-2 15,29-67 0-15,-10 66-2 0,-2 1-2 16,8 0 3-16,-1 7 1 0,-2 1 0 16,3 2 0-16,-1 3 0 0,-1-1-2 0,-5 5 1 15,-1 1 0-15,-7 3 6 0,-4 6-6 16,-3 4 4-16,-3 4-2 0,-10 2-4 16,-5 5 3-16,-5 2-3 15,0 1 1-15,-1 1 0 0,1-4 1 0,4-4-7 16,3-5-20-16,5-12-37 0,3-1-47 15,4-9-55-15</inkml:trace>
  <inkml:trace contextRef="#ctx0" brushRef="#br0" timeOffset="162370.7856">17739 13444 405 0,'0'0'24'0,"0"0"-10"0,0 0-2 0,0 0-5 16,80-48 0-16,-55 40-1 0,4 0-3 15,0-1-2-15,3 2-2 16,-2-1-5-16,-1 2-3 0,-1-2-6 0,-2 2-8 16,0-3-6-16,2 0-15 0,1-3-14 15,2-2-16-15,-1-1 6 0,-1 0 21 16,-4 0 21-16,-7 4 36 0,-4 0 18 15,-6 5 9-15,-5 3 5 0,1 1-3 16,-4 2 1-16,0-9-1 0,0 4 5 0,-1-8-2 16,-2 1-4-16,-4 3-7 0,0 2-2 15,1-1-3-15,0 2-4 0,3 3-3 16,0 0-5-16,3 3-5 0,-1-2-3 16,1 2-3-16,-2 0-3 0,-2 0 0 15,-5 3 0-15,1 10 1 0,0 3 2 16,4 4 3-16,0 3-3 0,4 1 2 15,0 2-3-15,0-4-2 0,4-2-1 16,3-1-2-16,1-6 1 0,2 1 0 16,3-3 0-16,0-1 2 0,3 1-1 0,0 0-1 15,2-1 2-15,0 1 0 0,-1-1 0 16,0 1-3-16,-2 1 0 0,-5-3-1 16,-3 3-1-16,-4 0 1 0,-3 4 0 15,-6 3 1-15,-11-1 1 0,-6 1-1 16,-6-3-16-16,-4-2-30 0,-1-1-39 15,3-6-56-15,9-2-116 0</inkml:trace>
  <inkml:trace contextRef="#ctx0" brushRef="#br0" timeOffset="162577.0616">18347 13237 531 0,'0'0'33'0,"0"0"-20"0,0 0-4 0,0 0-10 15,18-83 3-15,-10 72 0 16,1 1-4-16,-2 4-7 0,1 0-12 0,6-3-32 16,2 5-46-16,1 0-68 0</inkml:trace>
  <inkml:trace contextRef="#ctx0" brushRef="#br0" timeOffset="164503.4262">19089 13165 300 0,'0'0'51'0,"0"0"-5"0,0 0-5 16,0 0-10-16,0 0-17 0,0 0-10 16,0 0-4-16,0 0-1 0,0 0 1 15,0 0 3-15,-9 7 3 0,9 25-3 16,0 1 3-16,-2 1-4 0,-3-2-2 15,1-1-1-15,0-3-1 0,1-2 1 0,0-9-1 16,0-1 0-16,1-5-1 0,1-5 3 16,-1 4-3-16,1-5 3 0,-2 0 3 15,3 1 3-15,0-6 5 16,-1 0 0-16,1 0-3 0,0-2-2 0,0-13-3 16,1-9 0-16,8-6 0 0,-2-2-1 15,0 1 1-15,3 2 0 0,-4 4 2 16,0 0 0-16,-3 7-4 0,-2 1 5 15,1 5-5-15,-2 6 3 0,0 0-1 16,0 6-2-16,0-2-2 0,0 2 1 0,0-1-2 16,0-1 0-16,0 1-1 0,0-1-1 15,0 1-3-15,0 1 3 16,0 0 1-16,1 0 3 0,5 7 5 0,6 10-3 16,-1 3 4-16,2 1-5 0,-1-1-1 15,1-1-1-15,3 0-1 0,1-2-1 16,2 1-1-16,2-1-1 0,0-1-5 15,2 1-1-15,-1 0-6 0,-1-1-9 16,-2 0-11-16,1-3-1 0,-1-2-9 16,0 0-11-16,-6-6-5 0,-3 0 1 0,-6-4 17 15,1-1 28-15,4 0 23 0,0-3 8 16,3-7 6-16,-6-5 0 0,-4-7 0 16,-1-5 0-16,-1-2 6 0,0-3 5 15,-4 0 0-15,-4-1-5 0,2-3-6 16,-1-1 5-16,-1 1 0 0,0 1 6 15,0 3-3-15,-1 0-12 0,0 3 3 16,2 4-3-16,3 7 0 0,-2 2 3 16,2 7-3-16,2 4-4 0,1 1-2 15,1 4-7-15,0-2-4 0,0 2-2 0,0 0 0 16,0 4-1-16,0 14 3 0,0 10 0 16,0 10-1-16,5 3 2 0,0 2 0 15,-1 1-2-15,2-2 1 0,0-1-4 16,1-3-3-16,3-3-9 0,-3-5-27 15,2-3-34-15,-2-9-46 0,0-2-74 0</inkml:trace>
  <inkml:trace contextRef="#ctx0" brushRef="#br0" timeOffset="165223.1326">19761 13232 503 0,'0'0'52'0,"0"0"-20"0,0 0-12 15,0 0-8-15,0 0-7 0,0 0-5 16,0 0-5-16,0 0 0 0,0 0 1 15,0 0 3-15,-31 7 2 0,16 11-1 16,5 4-1-16,1 0 0 0,1 1-4 16,1-1 4-16,1-2-2 0,1-3 0 0,2-2 1 15,1-4-2-15,-1-5 1 0,3 0-1 16,0-6 2-16,-1 0 2 0,1 0 2 16,0 2 2-16,0-1-1 0,0-1 1 15,0 0-4-15,0 0 0 0,0-12 2 16,1-4-1-16,6-6 1 0,0 1-2 0,2 0 0 15,0 0-1-15,2 1-1 16,-1 0 0-16,2 3-5 0,-1 0-1 16,1 4 2-16,-2 4 1 0,-1 1-2 15,-2 4 2-15,-2 2-3 0,6 1 2 0,-2 1 2 16,4 0 2-16,5 7 1 0,-4 2 1 16,-2 4 0-16,2 2 2 0,0 1 0 15,-2 1-1-15,-1 0 1 0,-1-5-1 16,-4 1 0-16,-2-3-1 0,-2-6-1 15,-1 2 2-15,-1-1 1 0,0 1 2 0,0-2 2 16,0 3 0-16,0-7 2 0,0 0 1 16,0 0 1-16,0 1 1 15,-4 1 2-15,-6-2-4 0,-3 0 1 16,4-2-4-16,-1-7-3 0,-1 0-2 0,5 1 1 16,-2-4-1-16,5 3 0 0,2 5-1 15,-1-9-1-15,2 2-2 0,3-2-1 16,5-4-1-16,3 4-1 0,4 3 1 15,1 1 1-15,2 5 2 0,4 1 1 16,-7 1-2-16,2 2 0 0,-2 2-2 0,-1 4 0 16,2 4 2-16,-2 4 1 0,-1 2 0 15,0 0 1-15,-1 2 1 0,-2 0-2 16,0 2 0-16,-4-5-2 16,-3 2-3-16,-3 0-8 0,0 1-15 0,0-1-18 15,-3-2-22-15,-7-2-40 0,1 0-36 16</inkml:trace>
  <inkml:trace contextRef="#ctx0" brushRef="#br0" timeOffset="165464.4976">20180 13532 388 0,'0'0'0'0,"0"0"-231"15,0 0 231-15</inkml:trace>
  <inkml:trace contextRef="#ctx0" brushRef="#br0" timeOffset="166485.9081">19353 14060 436 0,'0'0'57'0,"0"0"-13"0,0 0-12 0,0 0-7 16,0 0-7-16,0 0-3 0,0 0 0 15,0 0-6-15,0 0 0 0,0 0-3 16,-18-12-2-16,28 6-1 0,6-2-2 0,3-1-1 15,1 2 1-15,-1 1 1 16,1-1 0-16,3 2 0 0,3-5 0 16,3 3-1-16,0-2 0 0,1 0-1 15,1-1-1-15,-1 3-1 0,-1-1-1 0,1 2 0 16,-3 0-2-16,0 0-1 0,1 0-4 16,-2-2-1-16,1 2-5 0,0 0-6 15,1-1-16-15,-2 1-23 0,-9 1-40 16,1 2-32-16,-7 3-45 0</inkml:trace>
  <inkml:trace contextRef="#ctx0" brushRef="#br0" timeOffset="166795.0473">19218 14352 515 0,'0'0'56'0,"0"0"-16"0,0 0-10 16,0 0-11-16,0 0-7 16,0 0-7-16,0 0-1 0,0 0 0 0,0 0 0 15,90-87 0-15,-60 67-2 0,0 2-2 16,2 0 1-16,0 0 0 0,3 0 0 15,-1 1-1-15,4-1-2 0,1 1 0 16,0 0-1-16,0 2 0 0,-3 0-4 16,0 3-3-16,-5 1-13 0,-4 2-18 0,1 3-35 15,-2-1-57-15,3 0-63 0</inkml:trace>
  <inkml:trace contextRef="#ctx0" brushRef="#br0" timeOffset="176750.6392">2921 8420 24 0,'0'0'13'15,"0"0"0"-15,0 0-1 0,0 0-2 0,0 0-3 16,0 0-6-16,0 0-3 0,0 0-1 16,0 0 2-16,0 0 1 15,14-25 2-15,2 25 0 0,7 0-2 16,-4 6 1-16,4 2 0 0,0 3 1 0,3-2 2 16,-4 1-2-16,4 0 4 0,-3-5 4 15,3 0 2-15,0-3 1 0,-1-2 3 16,5-3-1-16,4-6 1 0,3-5 0 15,2-2-6-15,0-4-1 0,4-2-6 16,2 1 1-16,6-3-2 0,0 1-1 0,-1 2-1 16,2 1-3-16,-4 5-6 0,-2 2 1 15,-4 3 3-15,-1 2 3 0,-1 2 1 16,-2 2-5-16,-5 2-2 16,2 2-1-16,-5 0 5 0,-1 0 3 0,-3 0-2 15,3 2 1-15,-5 1-4 0,-2 0-4 16,1 0 4-16,-7 0-2 0,-1 0 0 15,-8-2-6-15,-1 1-12 0,1-1-19 16</inkml:trace>
  <inkml:trace contextRef="#ctx0" brushRef="#br0" timeOffset="177170.8937">3168 8362 125 0,'0'0'59'16,"0"0"-10"-16,0 0-13 0,0 0-3 15,0 0-1-15,0 0 1 0,0 0-4 16,0 0-13-16,0 0-11 0,-65-56-3 15,65 56-6-15,-2 0-4 0,1-2-2 0,1 2-1 16,-2 0 3-16,2 0 3 16,0 0 0-16,0 0 4 0,9 0 2 15,7 2 1-15,6 2 6 0,1-2 0 16,0-2-4-16,6 0 0 0,-3-5-2 0,5-2-2 16,-1-4 1-16,7 0-1 0,-2-2 2 15,3-2 1-15,2-2-8 0,2 0 4 16,3 1-1-16,4 2-2 0,2 0 4 15,-1 2-3-15,-3 3-3 0,-4 1-1 16,-7 4-3-16,-4 1 2 0,-2 3-5 0,-5 0 4 16,-9 0 1-16,3 0-13 0,-8 0-35 15,1 0-12-15,-1 3-21 0</inkml:trace>
  <inkml:trace contextRef="#ctx0" brushRef="#br0" timeOffset="179374.8623">4637 7719 69 0,'0'0'12'0,"0"0"1"0,0 0 0 15,0 0 3-15,0 0 0 16,0 0 1-16,0 0-2 0,0 0 0 0,0 0-2 16,0 0-1-16,-10-10-3 0,7 4-1 15,2 2-2-15,-1 1 1 0,2 3-1 16,-1-2 1-16,1 2-1 0,0-1 1 15,-2-1-1-15,2 0-1 0,-1 1-4 16,1-1-2-16,-3 1-2 0,3-1-1 0,0 1-1 16,0 1 1-16,0 0 2 0,0 0 2 15,0 0 0-15,0 6 0 0,6 2 0 16,1 5 0-16,-1-1 0 0,1-4 0 16,0 6 1-16,-2-6-1 0,-4-6 1 15,2 6-1-15,0-4-1 0,0 0 1 16,0 1 0-16,-3-5 0 0,0 0 3 15,0 0-3-15,2 1 2 0,0 0 3 16,-1-1-1-16,5 0 2 0,3-5-1 16,8-8-3-16,1-7-1 0,-1-3-1 0,-1-3 3 15,0-1 0-15,0-2-3 0,1-1 4 16,-1-3-2-16,3-1 2 0,-2 2-2 16,-1 3-2-16,0 4-1 15,-3 5-4-15,-1 5 4 0,-4 7-5 0,-5 5-7 16,-3 3-15-16,0-1-17 0,0 1-1 15,0 0-3-15,6 0-2 0,-2 1-8 16</inkml:trace>
  <inkml:trace contextRef="#ctx0" brushRef="#br0" timeOffset="179850.5386">4553 7924 99 0,'0'0'20'15,"0"0"-1"-15,0 0-5 0,0 0-6 16,0 0-11-16,0 0-4 0,0 0 2 0,0 0 2 16,0 0 3-16,-11-5 2 0,11 5 5 15,0 0-7-15,0 5 6 0,8 3-5 16,0 5 1-16,-4-6 0 16,6 5-2-16,-3-6 1 0,-1 1 3 0,0-2 2 15,-2-1 1-15,6-1 6 0,-7-2 3 16,9-1 4-16,1 0 3 0,6-8-6 15,4-4-1-15,-3-4-3 0,3-3-6 16,2-2-2-16,-1-5 1 0,2 1-3 16,-1-5 1-16,1 0 1 0,3-2-2 0,1-1 2 15,1-2-3-15,-2-1 2 0,-2-2-1 16,-1 0 0-16,0 3 0 0,-4 4-1 16,-5 8-2-16,-5 6-5 0,-5 7-13 15,-4 7-25-15,-3 3-25 0,0 0-29 16,3 0-25-16</inkml:trace>
  <inkml:trace contextRef="#ctx0" brushRef="#br0" timeOffset="183409.8294">21027 5336 119 0,'0'0'48'0,"0"0"-6"15,0 0-4-15,0 0 0 0,0 0-1 16,0 0-3-16,0 0-6 0,0 0-5 15,0 0-9-15,-28-31-6 0,28 31-5 16,0 0-5-16,-1-2 1 0,1 2-5 0,-2-1 3 16,2 1-2-16,-1-2 1 0,1 2-2 15,-1 0 3-15,1 0 1 0,0 0 4 16,0 0 0-16,0 0-1 0,0 0-1 16,0 0-1-16,0 0 1 0,0 0-1 15,0 2 0-15,0-1-1 0,0 1 1 0,0-1-1 16,0-1-3-16,0 2 3 15,5-1 2-15,0 1 7 0,-1 0 2 16,5-2 4-16,-2 0-1 0,5 0-3 16,3 0-1-16,0-5-1 0,4-4-4 0,-5 1 1 15,2-2 0-15,-1 0-1 0,-4 0 1 16,2-1 1-16,-1-1 0 0,-1-2 0 16,-1-1-2-16,2-5-5 0,2-1 3 15,1-3-3-15,1 1 4 0,-2 1 0 16,1 0-2-16,-4 2-1 0,2 0-2 15,-1 1-3-15,1-1-5 0,3-1-3 16,0 1-11-16,1 4-13 0,-5 5-11 16,3 2-15-16,-6 4-11 0,2 5 5 15,4 0-4-15</inkml:trace>
  <inkml:trace contextRef="#ctx0" brushRef="#br0" timeOffset="183871.4061">21011 5348 45 0,'0'0'18'0,"0"0"22"15,0 0 6-15,0 0 11 0,0 0 2 16,0 0-24-16,0 0-14 0,0 0-11 0,0 0-5 16,0 0-5-16,-69-45-5 0,67 44-3 15,2 1-7-15,-1 0-2 0,-1 0 6 16,2 0 6-16,0 1 3 0,0 13 6 16,5 4-1-16,3 5-3 0,5-3 5 15,-1-2-2-15,2-1 0 0,-5-7 1 16,1-1 1-16,-4-3-2 0,-3-4 2 15,2 1 2-15,-5-3 6 0,0 0 4 16,0 0 2-16,6 0 0 0,5 0-4 16,4-6-2-16,4-8-2 0,3-2-4 0,2-6-2 15,2-5-1-15,1-2 0 0,2 0 0 16,0-1-2-16,-1-1-4 0,1 3-4 16,-1-1 2-16,-2 4-5 0,-5 3 3 15,-8 7-1-15,-1 2-3 0,-3 8-7 16,-7 2-7-16,3-1-20 0,-5 4-24 15,0-1-15-15,0 1-9 0</inkml:trace>
  <inkml:trace contextRef="#ctx0" brushRef="#br0" timeOffset="185165.64">4025 8329 20 0,'0'0'16'15,"0"0"-2"-15,0 0 5 0,0 0 3 0,0 0 0 16,0 0 1-16,0 0-5 0,0 0-5 16,0 0-6-16,0 0-10 15,-21-22-5-15,19 22-1 0,2 0 0 16,0 0 6-16,0 0 4 0,0 0 1 0,3 8-2 16,3-1-1-16,0 1 0 0,4 4 0 15,-4-5 4-15,1 3 2 0,0-4 1 16,-3-3-1-16,2 1-3 0,-3 0-3 15,0-3-3-15,3 2 0 0,-6-3 0 16,4 0 8-16,8 0 7 0,1-3-1 0,8-7-2 16,0-7-11-16,8-9-23 15,4-6-31-15</inkml:trace>
  <inkml:trace contextRef="#ctx0" brushRef="#br0" timeOffset="192666.7655">7918 9743 16 0,'0'0'4'0,"0"0"0"16,93-27 0-16,-60 18-2 0,-1 0-1 16,3 1-1-16,-2 1 0 0,1 0 0 15,0 3 0-15,-4-1 0 0,3 2 2 16,-2 0-2-16,-1 2 1 0,-1 1 0 15,0-2 0-15,-3 0 1 0,-1-2-1 0,-1-2 2 16,-1 0-1-16,-2-3-1 0,2 0 2 16,-2-3-3-16,-3 1 2 0,4 1-1 15,-7 2 2-15,-3 1-1 16,-2 2 1-16,-1 0-1 0,-1 1-1 0,-5 2 0 16,2 1-1-16,-5 1 3 0,0-2-3 15,0 2 1-15,1 0 0 0,1 0 0 16,-1 0 3-16,-1 0 1 0,2 0-1 15,-2 0 1-15,0 0-1 0,1 0 0 16,-1 0 0-16,0 0-4 0,0 0-2 0,0 0-3 16,0 0-2-16,0 0-3 0,-4 0-15 15,-1 0-25-15</inkml:trace>
  <inkml:trace contextRef="#ctx0" brushRef="#br0" timeOffset="193145.5499">7895 9768 147 0,'0'0'1'0,"0"0"5"0,0 0 3 15,0 0 5-15,0 0-2 0,0 0-2 16,0 0-8-16,0 0-7 0,0 0-3 16,-7-39 0-16,7 38 3 0,0 1 6 15,3 0 3-15,10 0-1 0,3 5 1 0,4 2-3 16,-1 1 0-16,-5-2 0 0,1-2 4 16,-1 1 5-16,-2-2 7 0,5-1 10 15,2-2 2-15,4 0-2 0,6-3-5 16,3-5-7-16,0-3-5 0,2-1 1 15,5-3-7-15,2 0 1 0,1-3-2 16,-2 1-3-16,2-1 3 0,-3-1-2 16,-1 3-1-16,-2 1 0 0,-3 1-1 15,0 1-3-15,-1 3-3 0,-4 3 3 16,-9 2-3-16,-1 3 0 0,-3 2 1 0,-1 0 1 16,2 0 0-16,-6 0-2 0,-5 2-2 15,-1 0 0-15,-4-2 0 0,0 0 4 16,0 0 0-16,3 1 2 0,-2-1-4 15,1 2-5-15,-1-2-3 0,1 1-6 16,-1-1-4-16,-1 2-20 0,2-2-29 0</inkml:trace>
  <inkml:trace contextRef="#ctx0" brushRef="#br0" timeOffset="193564.8603">7891 9974 119 0,'0'0'14'0,"0"0"4"16,0 0 2-16,0 0-4 0,0 0-10 15,0 0-6-15,0 0-4 0,0 0 1 16,0 0 3-16,0 0 2 0,27-35 4 0,-4 29 1 15,2 1 14-15,4-4 4 0,3-2 6 16,2 0-2-16,4-4-12 16,6-2-1-16,0-3-6 0,3-1 3 15,2 0-4-15,-3-2-1 0,0 1-2 0,-5 3-2 16,-5 1-3-16,-4 4 2 0,-3 1 0 16,-3 5-2-16,-3-2 1 0,0 3 1 15,-1 1-1-15,-8 1 0 0,5 3-1 16,-9-2-1-16,-6 3-3 0,2 1 0 15,-6 0-3-15,0-2 1 0,6 2 2 0,-2 0 1 16,3 0-2-16,-1 0 1 0,-6 0-2 16,0 0-3-16,0 0 1 15,2 0-2-15,-1 0-7 0,1 0-12 16,-2 0-20-16,1 2-22 0,-1-2-32 0</inkml:trace>
  <inkml:trace contextRef="#ctx0" brushRef="#br0" timeOffset="195795.7394">18444 5870 55 0,'0'0'1'0,"0"0"0"16,0 0 1-16,0 0-1 0,0 0 0 16,0 0-2-16,0 0-3 0,0 0-3 0,0 0-7 15,0 0-7-15,-13-10 7 0</inkml:trace>
  <inkml:trace contextRef="#ctx0" brushRef="#br0" timeOffset="197586.7933">8858 8785 14 0,'0'0'11'0,"0"0"-1"0,0 0-4 16,0 0-4-16,0 0 0 0,0 0 4 16,0 0 3-16,0 0 1 0,0 0 1 0,-17-53-1 15,14 52-6-15,3-1-2 0,0 0-4 16,0 1-1-16,-3 0 0 0,3-2 1 16,0 3 1-16,0 0 1 0,-1 0 1 15,1 0 0-15,-2 0 3 0,2 0-2 16,0 0 3-16,0 0-4 0,0 0 2 0,0 0 0 15,0 0-2-15,0 0 2 16,0 0-2-16,0 4 1 0,0 1 2 16,2 3-1-16,-1 0 3 0,2-5-3 15,1 5-3-15,-1-5 0 0,0 0-1 0,4 3-1 16,-4-2 5-16,4-1 1 0,1 2 1 16,-1-2 5-16,6 1 2 0,-3-3-1 15,9-1 4-15,-9 0-1 0,9 0 5 16,-5-3 1-16,-5-2 0 0,7-1-1 15,-6-3-6-15,3-4-4 0,0-2-2 0,3-2-1 16,-6-3 1-16,3 0-1 0,-3 2-2 16,-1 4 0-16,-3 1-2 15,-3 3-3-15,-2 0 0 0,5-1-2 16,-6 7 2-16,4-1-5 0,-4 5-4 0,1-4-11 16,1-1-14-16,4-2-8 0,1-4-14 15,6 4-17-15</inkml:trace>
  <inkml:trace contextRef="#ctx0" brushRef="#br0" timeOffset="198014.2523">8780 8754 118 0,'0'0'32'16,"0"0"-5"-16,0 0-4 0,0 0-9 0,0 0-8 15,0 0-6-15,0 0-2 0,0 0-1 16,0 0 1-16,0 0 3 0,-16-9 0 16,22 16-1-16,4 4 1 0,4 3-2 15,-2 2 1-15,0-2 0 0,1 1-1 16,-3 0 2-16,2 0-1 0,-1 0-1 0,-4-6 1 15,2 2 0-15,-2-5 1 16,0 0 2-16,1 2-1 0,-1-4 4 16,1 1 0-16,-3-3 4 0,2-1 3 15,5-1 1-15,2-1 1 0,4-9-4 0,-1-2-1 16,-4-5-3-16,3 1 0 16,-2-4-2-16,1-1 1 0,-4 0-1 0,2-1-4 15,0 0 1-15,-1-1-3 0,1-1 2 16,-3 1-4-16,3 1 1 0,-3 4-4 15,-1 4-7-15,-5 6-8 0,1 0-13 16,-1 4-18-16,0-5-11 0,-1 2-22 16</inkml:trace>
  <inkml:trace contextRef="#ctx0" brushRef="#br0" timeOffset="205206.416">11126 7143 23 0,'0'0'5'0,"0"0"-2"0,0 0 0 0,0 0-3 15,0 0 1-15,0 0-1 0,0 0 0 16,0 0 2-16,0 0-2 0,-6-4 0 15,3 4 0-15,3 0 0 0,0 0 1 16,0 0 0-16,0 0 2 0,0 0-1 16,0 0 1-16,0 0 0 0,-3 0 1 15,3-3-1-15,0 3 2 0,0 0-1 0,0 0-1 16,0 0-3-16,0 0 1 0,0 0 2 16,0-1 2-16,13 1 2 0,4-1-3 15,5-2 2-15,4 1-2 0,0 0-4 16,3 0 1-16,-1 1-1 0,-1-1 0 15,-1-2 1-15,3 1 1 0,-3 1-2 0,-3-1 0 16,-4 1-2-16,1 1 0 0,-1 1-2 16,0 0 3-16,5 0 1 15,-2 0 0-15,0 0 0 0,1 1 0 16,1 1 0-16,-2-1-1 0,1 1 1 0,-5-1-1 16,-1 0 0-16,-4-1 1 0,-1 0 0 15,1 2 0-15,0-2-2 0,-2 0 2 16,-5 0-1-16,1 0 1 0,-7 0 0 15,3 0-1-15,4 0 1 0,-2 0 0 16,1 0 1-16,-6 0 0 0,0 0 1 0,0 0-1 16,1 0-1-16,1 0 1 0,-1 0 0 15,-1 0-1-15,4 0 0 0,-4 0-1 16,3 0-3-16,-2 0 1 16,1 0-3-16,-1 0-4 0,-1 0-7 0,2 0-17 15</inkml:trace>
  <inkml:trace contextRef="#ctx0" brushRef="#br0" timeOffset="205646.8198">11094 7260 162 0,'0'0'45'0,"0"0"-15"0,0 0-14 15,0 0-9-15,0 0-6 0,0 0-3 0,0 0-3 16,0 0 0-16,0 0 3 0,0 0 2 16,-12-8 2-16,24 7 2 0,7-1-3 15,5-1 2-15,5 2-2 0,-1-3 2 16,5 3 2-16,0-3 0 0,0 1 2 15,2-2-3-15,-2 2-1 0,-1-1-1 0,-3-1-1 16,1 2 0-16,-2-3 2 16,1 1-3-16,0-2 1 0,1-2-2 15,0 2 2-15,1 2-1 0,-1-2 0 16,-1 3 0-16,-1 0-2 0,-2 2-1 0,0 1 0 16,-9-1-1-16,2 2 2 0,1 0 1 15,2 0-2-15,-3 0 1 0,2 0-2 16,-2 0 2-16,-6 0 0 0,-1 0-3 15,-5 0 0-15,-7 0-3 0,4 0-5 16,2 0-12-16,-2 0-14 0,2 0-14 0,-6 0-22 16</inkml:trace>
  <inkml:trace contextRef="#ctx0" brushRef="#br0" timeOffset="206010.8098">11030 7336 154 0,'0'0'23'0,"0"0"-1"0,0 0-3 0,0 0-4 16,0 0-3-16,0 0 2 0,0 0 2 15,84-38 1-15,-48 29-2 0,2-1-6 16,2 2 1-16,-1-2-3 0,2 1 1 16,-2 0-1-16,0 0 0 0,-3 2-2 15,-1-3-1-15,1 2 0 0,3-4-1 0,3 1 0 16,0 0-2-16,4 0 2 0,-4 3-3 16,-1-1-3-16,-4 2 1 0,-2 2-1 15,-5 1-2-15,-4 2 3 0,-8 1-4 16,-1 1-1-16,-7 0 0 0,-4 0-1 15,5 0-5-15,-5 0-3 0,-1 0-10 0,3 1-30 16,-3 4-31-16</inkml:trace>
  <inkml:trace contextRef="#ctx0" brushRef="#br0" timeOffset="206726.5292">11293 6031 64 0,'0'0'21'0,"0"0"1"0,0 0 0 15,0 0-4-15,0 0-5 0,0 0-6 16,0 0-3-16,0 0-6 0,0 0-1 15,0 0-1-15,-11-13-1 0,11 13 8 0,0 0 2 16,0 9 1-16,4 0 4 0,5 4-4 16,-2-1-3-16,-1-5 1 0,5 4 0 15,-2-2-1-15,0-3 3 16,4 3 1-16,-6-3-1 0,2-1 0 0,0 1-1 16,-5-5 1-16,4 4-1 0,-3-3 4 15,-1-1-1-15,-1 1 6 0,-3-2 10 16,0 0 13-16,6 0 4 0,5-5-6 15,5-7-13-15,6-8-12 0,1-3-7 16,2-1 0-16,-1 0-1 0,-1 0-2 0,0 1 0 16,-5 3 0-16,4 0-1 0,-5 2-2 15,-1 0-3-15,0 0-2 16,-2 1 1-16,-5 5-2 0,4 1 0 16,-7 4-4-16,-3 4-10 0,1-1-12 0,-4 4-8 15,0-1-12-15,6 1-6 0,1 0-4 16,3 3-33-16</inkml:trace>
  <inkml:trace contextRef="#ctx0" brushRef="#br0" timeOffset="207150.3769">11343 6108 154 0,'0'0'41'0,"0"0"4"0,0 0-7 15,0 0-8-15,0 0 0 0,0 0-5 0,0 0-10 16,0 0-9-16,0 0-7 0,-44-22-4 16,43 22-2-16,-1 0 2 0,2 0 4 15,-1 0 2-15,1 13-1 0,0 4 0 16,6 5 0-16,2 1-1 0,4 0 2 15,-2-2-1-15,3-1 0 0,0-2 0 0,0-3 1 16,3-1 3-16,-6-5-2 0,2-2-2 16,-2-3 1-16,1-3 1 15,8-1 5-15,0 0 4 0,7-5-3 16,3-8-2-16,0-4-3 0,3-6-2 0,-2 1 0 16,3-3 0-16,-2 0-1 0,-5 2 1 15,-3 3-2-15,-7 0-3 0,-3 8 1 16,-5 0 1-16,-3 4-1 0,-2 4 3 15,0 1 0-15,-3 3-5 0,0-2-3 16,0 2-15-16,1-1-35 0,1 1-19 0,-1 0-19 16,-1 0-39-16</inkml:trace>
  <inkml:trace contextRef="#ctx0" brushRef="#br0" timeOffset="215830.0341">11257 6158 12 0,'0'0'8'0,"0"0"-3"15,0 0-2-15,0 0-3 0,0 0 1 16,0 0 0-16,0 0 0 0,0 0 1 16,0 0-1-16,0 0-2 0,67 10 1 15,-63-8 1-15,3 1-1 0,-2 0 1 16,5 2 0-16,-3-1-1 0,0 1 0 15,2 0 0-15,-3-3 0 0,2 3-1 16,-5-4 1-16,2 3 0 0,-5-4 1 16,0 0 2-16,0 0 1 0,7 0 1 0,6 0-2 15,1-10 0-15,5-2-1 0,0-5-1 16,1-1-2-16,0-3 0 0,1 0-4 16,0-1-4-16,4 2-4 0,-2-2-15 15</inkml:trace>
  <inkml:trace contextRef="#ctx0" brushRef="#br0" timeOffset="217110.4997">4960 10643 34 0,'0'0'1'0,"0"0"-1"16,0 0 0-16,0 0-1 0,0 0 1 15,0 0 0-15,0 0 2 0,0 0 1 16,0 0 0-16,0 0-2 0,-8 0-1 16,11 3 2-16,6-1 1 0,0 3 0 0,1-4 2 15,4 2 0-15,-2-2-2 0,5 3 0 16,2-3-1-16,0 1 1 0,4 1 0 16,3-3 2-16,-3 0-1 0,3 0-2 15,0 0 0-15,3-2-1 0,3-2-1 16,4-3 0-16,0 3 0 0,3-1 2 15,3-2 1-15,7 1 2 0,6 1-3 16,6-2 1-16,1 1-7 0,2-2 7 16,-2 1-7-16,-6-1 5 0,-2 2 2 15,-2 0-2-15,1-1 1 0,-1 0-3 0,-2 1 2 16,0 0-1-16,0 0 4 0,0 0-2 16,2 0-1-16,-1 1 0 0,-2 2-1 15,-4 1-1-15,-2 1 0 0,-4 1 0 16,-1 0 0-16,-3 0 1 0,-1 0 0 15,2 1 0-15,-4 2 1 0,-2 1 0 0,-2-1-1 16,-3 0 4-16,-7 0-6 0,1-2 4 16,-1-1-4-16,0 0 0 15,7-4 6-15,-2-6-1 0,3-1 2 16,2-3-1-16,-1-1-3 0,5-3-2 0,-2-1 1 16,-1-1-4-16,0 2 0 0,-3 1 0 15,-4 2-4-15,-6 7 1 0,-6 1-2 16,-6 5-2-16,2 2-10 0,0 0-17 15</inkml:trace>
  <inkml:trace contextRef="#ctx0" brushRef="#br0" timeOffset="217651.112">5474 10669 26 0,'0'0'21'0,"0"0"1"15,0 0 1-15,0 0-7 0,0 0-7 16,0 0-6-16,0 0-4 0,0 0-2 16,0 0 0-16,0 0 3 0,-12-6 4 15,12 6-2-15,0 0 1 0,0 0-5 0,5 3 5 16,10 6 0-16,2 1 0 0,2-2 4 16,4 0-1-16,3-2 0 0,6 0 6 15,4-2-1-15,3-3-1 0,3-1-2 16,1 0-1-16,1 0-2 0,2-3 0 15,-1-4 0-15,4 2-2 0,3-2 2 0,-3-3 0 16,5 0-5-16,-1 0 1 0,6-1 0 16,2 2-1-16,3-2 1 15,-1-1-3-15,-2 0 3 0,0 1-6 16,-3-2 5-16,-2 1 1 0,1 0-5 0,-4 0 2 16,-4 3-5-16,-1 1 1 0,-3 2 2 15,-5 3-1-15,-5 2 3 0,0 1-3 16,-6 0-2-16,-11 0 1 0,0 0-1 15,-7 1 0-15,-6-1-3 0,-1 1-2 16,-4-1-1-16,0 0 0 0,0 0 0 0,3 0-22 16,-2 2-29-16</inkml:trace>
  <inkml:trace contextRef="#ctx0" brushRef="#br0" timeOffset="218530.0464">7486 10769 103 0,'0'0'3'16,"0"0"5"-16,0 0 4 0,0 0 1 0,0 0 0 15,0 0 1-15,0 0-3 0,0 0 2 16,0 0-3-16,0 0-4 0,-22-43-4 15,22 43-4-15,-1-1-3 0,1 1-1 16,-3-1-2-16,3 1 0 0,0-1 2 16,0 1 2-16,-3 0 3 0,3 0 1 0,0 0 0 15,0 0 0-15,0 0 0 0,0 0 0 16,0 0 0-16,0 0 0 0,0 0 1 16,0 0 1-16,0 3 3 0,0 4 0 15,3 2 0-15,0 0-5 0,1-2-2 16,2 2 2-16,-2-2 0 0,-1-1 3 0,3 0-2 15,-2 2 0-15,2-2 0 16,1 0 2-16,-1-2-2 0,3 3 1 16,-2-3 3-16,0 1 5 0,-1-5 0 15,3 0 3-15,-2 0 0 0,9 0 0 0,3-7-2 16,2-5-3-16,2-1-3 0,2-5-3 16,-2-1-1-16,2-2 0 0,1-2 0 15,-3 1-2-15,0-3 1 0,-3 2-2 16,-1 1-6-16,0 2 4 0,-2 0-5 15,0 3 1-15,-2 2 3 0,4 2-5 0,-6 5 1 16,1 1-9-16,-5 4-13 16,-5 1-12-16,8 2-18 0,-4 3-19 15</inkml:trace>
  <inkml:trace contextRef="#ctx0" brushRef="#br0" timeOffset="218971.1034">7451 10849 132 0,'0'0'18'16,"0"0"7"-16,0 0 2 0,0 0-3 0,0 0-8 15,0 0-11-15,0 0-6 0,0 0-6 16,0 0-6-16,0 0-1 0,-14-8 1 16,14 8 6-16,0 0 7 0,0 9 6 15,0 6-1-15,8 5-1 0,-2-2-4 16,0-4 0-16,0-2 0 0,-2-5 0 15,2 0 5-15,0 0 1 0,-5-4 1 16,8 2 1-16,-5-2 0 0,8-2 3 16,4 1-1-16,2-2 2 0,8-3 0 15,3-9-4-15,0-7-1 0,4-3-5 0,1-3-2 16,-1-4 0-16,2 1 0 0,-5 1-3 16,3-1-4-16,-2 1-4 0,-1 1-5 15,-1 0-17-15,3 3-31 0,-3 0-69 16</inkml:trace>
  <inkml:trace contextRef="#ctx0" brushRef="#br0" timeOffset="242530.259">21681 13728 6 0,'0'0'12'15,"0"0"-2"-15,0 0-3 0,0 0 0 16,0 0-2-16,0 0 2 0,0 0 2 15,0 0 3-15,0 0 0 0,88 40 2 16,-74-37-3-16,2 1 1 0,3 0 0 16,1 1-3-16,-1 0 0 0,-2-1-1 0,4 1 4 15,0-2 0-15,1 1 2 0,3-1-3 16,-1 0-4-16,4 0 0 16,-1 1-1-16,3-3 0 0,1-1 2 15,5 2-2-15,2-2 1 0,4 0-4 0,2 0 0 16,1 1-2-16,1 0 1 0,-1-1 3 0,-1 0-3 15,-5 0 2-15,-2 0-2 16,-2 0 0-16,-3-1 2 0,-2-2-2 16,-4 0 1-16,-1-2-1 0,-5 1-2 15,-3-2 4-15,2 0-1 0,-1 0-1 0,0-4 2 16,2 2-2-16,-2-2-1 0,-4 2 0 16,-1 3-1-16,-5 0 2 0,-3 2-4 15,0 2 1-15,-5 1-1 0,0-2-2 16,0 2-1-16,1 0-2 0,1-2-2 15,-1 2 0-15,0-1 0 0,1 1-3 0,-1 0-3 16,-1 0-11-16,2 0-16 0,-2 0-4 16,0 0-9-16,0 0-10 15</inkml:trace>
  <inkml:trace contextRef="#ctx0" brushRef="#br0" timeOffset="243054.3692">21824 13737 41 0,'0'0'26'0,"0"0"1"0,0 0 2 15,0 0-3-15,0 0-5 0,0 0-7 16,0 0-5-16,0 0-6 0,0 0 0 16,0 0 1-16,-49-12 1 0,49 12 2 0,0 7-1 15,7 4-1-15,7 3 1 0,1-2 1 16,5-3 3-16,-1-2 1 0,4-1 3 16,3-1 1-16,3-3-1 0,3-2-1 15,1 0-1-15,2 0-4 0,1 0-1 16,4 0 0-16,1 0-2 0,2 0 0 0,5 0-2 15,1 0-2-15,0 3-1 16,3 3 0-16,0 1 1 0,-1 1 1 16,1 0-1-16,-4 1 4 0,-1-2-6 15,-4-1 5-15,-3-3-2 0,-6-3-4 0,-2 0 6 16,-4-2-4-16,-6-1 2 0,-5-2-1 16,-4 0 3-16,-5 2-2 0,-3 2 1 15,-1-1 1-15,-4 2-4 0,0-1 0 16,0 1 2-16,2 0 0 0,-1 0 1 15,1 0-1-15,-1 0-1 0,1-3-1 16,-1 3-1-16,1 0-1 0,-2 0-2 0,1 0-1 16,-1 0-7-16,0 0-5 15,1 0-10-15,-1 0-14 0,0 0-29 16,2 0-25-16,-2 0-37 0</inkml:trace>
  <inkml:trace contextRef="#ctx0" brushRef="#br0" timeOffset="245151.6078">22829 13383 1 0,'0'0'11'0,"0"0"-1"0,0 0-1 16,0 0 2-16,0 0-2 0,0 0 0 15,0 0-1-15,0 0-1 0,0 0-2 0,-2 0-1 16,2 0-2-16,-1 0-1 0,1 0 0 16,0 0 0-16,0 0-1 15,0 0 0-15,-2 0-1 0,2 0 0 16,0 0 0-16,0 0-1 0,0 0 0 0,0 0 2 16,0 0-1-16,0 0 1 0,0 0 0 15,0 0-1-15,-1 0 0 0,1 0-2 16,0 0 1-16,0 0 2 0,0 0-1 15,-1 0 1-15,1 0-3 0,-2 2-1 16,1 2 0-16,-1 3-2 0,-1 2-2 0,2-5-6 16,-1 1-8-16</inkml:trace>
  <inkml:trace contextRef="#ctx0" brushRef="#br0" timeOffset="246090.4859">22833 13546 59 0,'0'0'21'0,"0"0"2"0,0 0 0 15,0 0 1-15,0 0-1 0,0 0-6 16,0 0 0-16,0 0-6 0,0 0-4 16,-25-23-4-16,24 22 0 0,-2 1-2 15,2-2-1-15,-1 2 0 0,2-2 2 16,-1 2-2-16,1 0 1 0,-1 0-1 15,1 0 0-15,-2 0 0 0,2 0 2 16,0 0-1-16,0 0 1 0,0 0-1 16,0 2 0-16,0 7 1 0,3 0-1 15,1 0-1-15,2 1 2 0,-2-3-2 0,2 2 0 16,-2-2 1-16,1 1-2 0,-4-5 2 16,2 1 0-16,-3-4 2 0,4 1 3 15,1 3 0-15,-2-4 1 0,7 2-1 16,0-2-3-16,7 0-1 0,5-7 0 15,-3-3-2-15,2 0 0 0,2-2 0 0,2-1 0 16,-2 0 0-16,2-1-3 16,-2 0 1-16,-2 2 1 0,-6 5 0 0,-2-1 2 15,-3 3-2-15,-2-1-1 16,0 3 0-16,1-3-2 0,-2 0 1 0,-4 3-5 16,1 1-10-16,-4 2-14 0,2-3-15 15,1 1-15-15,0-1-15 0</inkml:trace>
  <inkml:trace contextRef="#ctx0" brushRef="#br0" timeOffset="246497.6026">22762 13657 79 0,'0'0'35'0,"0"0"2"15,0 0-8-15,0 0-9 0,0 0-5 16,0 0-4-16,0 0-2 0,0 0-4 16,0 0-5-16,0 0-2 0,-21-35-2 15,21 35 1-15,0 0 4 0,0 0 4 16,4 5-2-16,4 8 4 0,1 2-2 15,-1-2-2-15,-2-2 1 0,-1-1-1 16,-2-3 2-16,1 2-1 0,-2-6 0 16,2 5 0-16,-1-5-1 0,-1 0 2 15,0 0 0-15,-2-3 0 0,0 0-1 0,7 0 2 16,-2 0-1-16,6 0 2 0,7-4-4 16,-1-8-1-16,8-4-2 0,1-4-2 15,4-3 0-15,2-2-5 0,1 0-4 16,3-3-3-16,1 2-7 0,1 2-20 15,-1 0-17-15,-1 6-31 0</inkml:trace>
  <inkml:trace contextRef="#ctx0" brushRef="#br0" timeOffset="247915.3416">24166 12400 53 0,'0'0'26'16,"0"0"3"-16,0 0 7 0,0 0-1 15,0 0-5-15,0 0-6 0,0 0-9 16,0 0-5-16,0 0-4 0,-43-47-3 0,42 47-1 16,-1-2 0-16,2 2 0 0,-1-1 2 15,1 1 0-15,0 0 2 0,0 0 2 16,0 0 2-16,0 0 0 0,0 0-1 16,1 0-2-16,7 7-1 0,3 2-2 15,-5-3-1-15,4 5-1 0,0-2 0 16,-3-3-2-16,-1 0-2 0,0 0 1 15,-3-1 0-15,4 1 3 0,-1 2 0 16,-1-4 0-16,1 2 0 0,-3-3-1 16,0-1 1-16,-3-2-1 0,0 0 3 0,0 0 2 15,2 3 1-15,-1-3 3 0,7 0 3 16,3 0-3-16,2-5 0 0,8-8-4 16,0-7-4-16,2-4-1 0,0-6 1 15,0 0 0-15,2-1 1 0,-4 2-3 16,0-2 0-16,-1 1-5 0,1 1 0 0,-2 3-1 15,3 2 1-15,-3 4-1 16,-3 4-1-16,-5 5-5 0,-4 4-11 16,-2 5-13-16,-5 2-11 0,3 0-20 15,0 0-14-15,1 9-13 0</inkml:trace>
  <inkml:trace contextRef="#ctx0" brushRef="#br0" timeOffset="248375.8184">24032 12544 74 0,'0'0'18'0,"0"0"8"0,0 0 5 16,0 0-1-16,0 0-6 0,0 0-8 0,0 0-8 16,0 0-7-16,0 0-3 0,0 0 1 15,-13-28 0-15,13 28 6 0,0 0-1 16,0 3 0-16,0 8-2 0,1 0 0 16,2-1 3-16,0 1-2 0,-1-2 2 15,1 2-2-15,-2-7-2 0,2 4 1 16,-2-4 0-16,5 4 4 0,-2 0 0 15,2-2 2-15,4 3 3 0,-1-5-2 16,1 4-1-16,-1-5-1 0,1 0-2 16,-2 0-1-16,4-3 0 0,7 0 1 0,0 0-2 15,7-7 1-15,-2-3-2 0,1-2 2 16,-1-3-3-16,0-6 1 0,3-3-3 16,4-5-1-16,0-3-1 0,4-2-2 15,1-2 0-15,-1 0-4 0,-1-1-2 16,0 4-5-16,-1 2-17 0,-4 7-30 0,-3 4-51 15</inkml:trace>
  <inkml:trace contextRef="#ctx0" brushRef="#br0" timeOffset="249931.4211">14725 10065 55 0,'0'0'9'0,"0"0"0"16,0 0-1-16,0 0 0 16,0 0-2-16,0 0-2 0,0 0-4 0,0 0 0 15,0 0-2-15,-4-18 4 0,12 13 0 16,2 0 2-16,2 3-2 0,5-1-1 15,-5 0 2-15,8 2-1 0,-1-1-1 16,3 2 2-16,5 0-1 0,2 0 2 16,0 0 2-16,3 3 0 0,-1 0 1 0,4 0 1 15,3-2 2-15,0 2 0 0,2-3 1 16,0 0-4-16,0 0-1 0,3 0 0 16,-1-2 3-16,3-5 1 0,2-4-1 15,4-2-2-15,0-4-3 0,2-1-4 16,2 0 2-16,-3 0-3 0,0 1 1 15,-6 0 0-15,-4 3-5 0,-5 1 4 16,-4 4-5-16,-4 0 2 0,-9 4-1 16,-4 2-1-16,-3 2-1 0,-9 1-3 15,2 0-3-15,-6 0-9 0,0 0-6 16,0 0-6-16,2 0-18 0</inkml:trace>
  <inkml:trace contextRef="#ctx0" brushRef="#br0" timeOffset="250247.5613">14667 10275 128 0,'0'0'32'0,"0"0"-6"0,0 0-11 16,0 0-10-16,0 0-5 0,0 0 2 16,0 0 3-16,0 0 8 0,0 0 6 0,0 0 2 15,74-7 1-15,-38 7-3 0,3 0-3 16,7 0-1-16,5-4-2 0,7-7 0 16,4-2-4-16,3-7-1 0,6-3-3 15,3-3-3-15,4-2-1 0,6-2-2 16,4 0-4-16,4 2-3 0,2 3-8 15,-1 3-45-15,-2 6-77 0</inkml:trace>
  <inkml:trace contextRef="#ctx0" brushRef="#br0" timeOffset="252390.8648">25403 17503 48 0,'0'0'14'0,"0"0"-1"0,0 0-3 16,0 0 0-16,0 0 2 0,0 0-3 15,0 0 0-15,0 0-4 0,0 0-2 0,-8-5 0 16,7 5-3-16,1 0-4 0,-3 0 1 15,3 0 2-15,-1 0 1 0,-2 0 4 16,-1 2 1-16,-1 7-3 0,-2 2 1 16,1-2-2-16,-1 3 3 0,3-5-1 15,-2 1 4-15,1-1 2 0,0 0-2 0,0 2 1 16,1-6-1-16,-3 5-1 0,0-3 0 16,-4 3-1-16,-4 4-1 0,-2-3 1 15,0 5-3-15,-3-2 1 0,0 0-2 16,-2-1-2-16,-1 1 3 0,0 3-2 15,-3 1 0-15,-3 0 0 0,0 3 0 16,0-1 0-16,0-3 3 0,3 3-5 16,2-3 5-16,3-6-3 0,5 2 1 15,3-8 0-15,5 1 3 0,3-4 2 16,-5 0 1-16,0 0 2 0,-4 0-2 0,-1-3 2 16,1-1 4-16,-1-7-2 0,1 2 1 15,-4-6 2-15,3-3-7 0,0 0-2 16,-1-4-1-16,3 1-3 0,-4 2 0 15,2 0 0-15,-2-1-1 0,1 2-1 16,-1 3 2-16,1 1-1 0,3 7 4 0,1-1-3 16,-1-3 0-16,0 1-3 15,-3-2 2-15,6 3 1 0,0-2-1 16,3-1 6-16,-2-1-6 0,2-1 1 16,2-2 1-16,3 7-1 0,0-4 3 0,1-7-2 15,1 3-3-15,0-10 1 0,0 3 0 16,4 1-17-16,3-3 18 0,4 2-16 15,0 2 16-15,2-1-2 0,3-1-17 16,1 3 16-16,5-3-16 0,0 1 20 16,1-1-2-16,0 3 2 0,2-1-2 0,-2 2-2 15,-1 2 2-15,1-1-2 0,0 4 2 16,3-4 0-16,1 4 0 16,2 1 2-16,3-1-2 0,0 3 1 15,1 5-1-15,0 0 0 0,-1 6 0 0,1 1-1 16,-2 0-1-16,-1 1 0 0,-3 8-1 15,2 4 3-15,0 2 0 0,2 2 0 16,-1-1 0-16,-1 3-3 0,0-3 2 16,-3 2 1-16,-1-4-1 0,-1 1 1 15,-1-1 0-15,-1-2-2 0,0-2-1 0,-1 0 0 16,-3 3-2-16,-1-2 0 0,-2 5 4 16,-4 1-5-16,-5 5 12 15,-5 5 0-15,-1 7-5 0,-10 0 3 16,-7 5-13-16,-2 0 0 0,-7 0 2 0,-2-1 2 15,-2-4-3-15,-3-1-6 0,-1-6-15 16,0 0-9-16,-5-5-15 0,1-1-30 16</inkml:trace>
  <inkml:trace contextRef="#ctx0" brushRef="#br0" timeOffset="254738.8459">17005 14357 50 0,'0'0'13'0,"0"0"5"0,0 0 5 15,0 0 2-15,0 0-2 0,84 8-7 16,-59-8-4-16,-2 0-3 0,3 0 3 16,0-2 0-16,2 0-3 0,-1 2 1 0,2 0-4 15,1 0 2-15,1 0-1 0,0-2-1 16,1 2 1-16,4 0-1 0,2-1 1 15,7-2-1-15,4-4-2 0,6-1 2 16,9-6-2-16,2-3-2 0,5-4-1 16,0-3-1-16,0 0 0 0,-1-2-1 0,-2 1 1 15,-1 1-1-15,-2 3-1 0,-4 1 1 16,-2 3-4-16,-6 4-2 16,-6 1-3-16,-4 1 0 0,-5 4 0 15,-3 0 1-15,-4 2-4 0,-3 3-7 0,-11 0-13 16,2 1-9-16,-7 1-7 0,-1 0-7 15</inkml:trace>
  <inkml:trace contextRef="#ctx0" brushRef="#br0" timeOffset="255186.6712">16975 14548 330 0,'0'0'7'15,"0"0"-2"-15,0 0-1 0,0 0-2 16,0 0 0-16,0 0-3 0,0 0 4 0,0 0 9 16,0 0-3-16,14-12 6 15,11 12 1-15,14 3 2 0,5-2 1 16,5 0-2-16,1-1-7 0,5 0-10 16,2-5 3-16,2-5-5 0,0-3 5 0,5-4 0 15,2-2-2-15,4-3 0 0,3-2 0 16,0-4 0-16,-1 1-1 0,-3 1-1 15,-6 2 0-15,-10 3-1 0,-2 2-1 16,-8 3 2-16,-2 2-1 0,-5 2-1 16,-1 1-3-16,-4 2-1 0,-2 1-3 0,-3 5-4 15,-8 1-8-15,2 0-17 0,-1 1-22 16,-8 1-22-16,9 0-25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2T05:54:12.222"/>
    </inkml:context>
    <inkml:brush xml:id="br0">
      <inkml:brushProperty name="width" value="0.05292" units="cm"/>
      <inkml:brushProperty name="height" value="0.05292" units="cm"/>
      <inkml:brushProperty name="color" value="#FF0000"/>
    </inkml:brush>
  </inkml:definitions>
  <inkml:trace contextRef="#ctx0" brushRef="#br0">6472 4510 0 0,'0'0'6'0,"0"0"-2"0,0 0 3 16,0 0-1-16,0 0 0 0,0 0 0 0,0 0-5 16,0 0-6-16,0 0-13 0,0 0 5 15</inkml:trace>
  <inkml:trace contextRef="#ctx0" brushRef="#br0" timeOffset="2489.6629">7337 4760 10 0,'0'0'8'0,"0"0"2"0,0 0 5 16,-59-96-3-16,46 74-1 0,-3-1-2 15,3 0-11-15,-3 0 2 0,4 0-1 16,-1 2 3-16,5 8 4 0,-1 0 5 15,0 3-1-15,2 2-4 0,-6-3-2 16,3 1-7-16,-3-1 3 0,-2-3 3 16,0 4 0-16,0-1 2 0,1 1-5 15,-1 1 0-15,-2-4-1 0,2 3 0 16,-3-2 4-16,0 0-4 0,4-1 1 16,-1 3-1-16,4 2 0 0,-1 1 2 0,0 0-1 15,4 2 0-15,-5-2 1 0,4 3-1 16,1 0 1-16,-1 1 7 0,3 1 5 15,3 0 2-15,3 2 4 0,-1-1-4 16,-5 1-5-16,-1 0-4 0,1 0-3 16,0 0-1-16,0-2 1 0,0 2-1 0,-6 0-4 15,0 0 1-15,2 0 0 0,-2 0 2 16,5 0 5-16,-3 0 0 0,3 0-9 16,-6 0 0-16,-9 0-1 15,6 2 2-15,-3 1 7 0,2 0-4 0,-2-1 1 16,3 2-1-16,-4 1-8 0,-2 4 1 15,1-2 3-15,2 2-1 0,-3 0 5 16,2 0-2-16,4 2-3 0,-3 0-2 16,2 1 2-16,-2-1 4 0,3 1 0 15,-1-2 0-15,2 1-1 0,2-2 1 0,0 1-1 16,-1 1-1-16,1 1 0 0,-3 0-1 16,3 1-1-16,-3-3 0 0,7-1-2 15,-1 1-5-15,4-5 2 16,-2 3 5-16,-1 4 0 0,2-1 6 0,-6 6 2 15,0-1-2-15,-3 2 5 0,-2 4-4 16,-2 1-2-16,-1 1 0 0,-1 0-1 16,-3 3-1-16,-2-2 3 0,1 1 0 15,-3 0 1-15,3-2 3 0,1 0-2 16,2-5-1-16,3 1-2 0,4-1-3 0,0-4 0 16,7-3-4-16,-1 0 2 0,5 0 1 15,0-3 0-15,1 7 3 0,1-8-3 16,0 7 0-16,3 3-1 0,0-1 0 15,0 0 3-15,0 2 1 0,0-1 2 16,0-6-3-16,0 8 0 0,0-2 0 0,3-7 1 16,-2 7 4-16,1 0-2 0,-1-6 1 15,2 6-2-15,-1-1 3 16,-1-5 2-16,2 5-5 0,1 0 4 16,-1-2-5-16,0 0 0 0,1 2-1 0,2-2 0 15,0 2 2-15,5 4 0 0,0-3 0 16,-4 0 0-16,4-1-1 0,-5-5-2 15,0 0 1-15,1 2 1 0,3-2 0 16,-1 3 1-16,-2-5 0 0,1 1-2 16,0-2 1-16,2 2-4 0,2 4 4 0,1-3 0 15,-3 2-1-15,6 2 5 0,-2-2-3 16,2 2 0-16,-1 0-1 16,2 2-1-16,-4-1 0 0,6 2 0 15,-3-3 2-15,1 2-1 0,-1-1 0 0,3-2-1 16,-3 2-2-16,4-2 2 0,-1 2 1 15,0 1 1-15,2 2 2 0,-1 1 1 16,-1 2-3-16,0 0 2 0,-1-4-5 16,-1 1 1-16,-4-4 0 0,6 0 1 15,-5-2 0-15,2 0 0 0,3-3 0 0,-2 1 0 16,2 1 1-16,1-4-2 0,2 0 1 16,-2-3 1-16,2-1-1 0,1-1-1 15,3-3 0-15,-3-1-4 0,3 0 0 16,0 0 2-16,0 0-1 0,3 0 4 15,-1 0 3-15,2 0-2 0,0 0 1 16,2-2-2-16,0-1 0 0,-3 0 1 16,1-2 1-16,-2 0-1 0,-2-1 1 15,-2-2 1-15,0 0-3 0,-1-3-1 16,1 0 2-16,1-2 0 0,2-2 2 0,-2 0 3 16,4-2-12-16,1 0-4 0,-2 0 7 15,-4 2-3-15,2 0 12 0,-3 1 0 16,1 0-7-16,-3 2-3 0,-1 0-4 15,-5 2 0-15,-1 2 1 0,-2 0 1 16,4-1 7-16,-3 0 4 0,7-6 1 0,-4-3 1 16,3-3 1-16,-2-4-1 15,2-2-1-15,1-3 0 0,-1-2 0 16,0 0-1-16,0-1-3 0,-2 0-1 16,3 0-1-16,-4 5 1 0,3 0 1 0,-6 2-4 15,4 3-1-15,-5 1 2 0,1 0 1 16,-6 2 3-16,2 5 4 0,-5-1-4 15,1-3 4-15,-4-1-6 0,3-8 0 16,-4-1 3-16,0-1-4 0,0-2 7 16,-5-1 1-16,-3-4 0 0,-2-1-2 0,-3-3 1 15,0-2-4-15,-4-1-1 0,1 4 0 16,-3-1 1-16,0 4-1 0,-1 4-1 16,3 3 2-16,-4 2-2 15,1 1 0-15,-1 4 0 0,0 2-1 0,1 1-2 16,2 4 3-16,0 2-2 0,1 1 3 15,-1 3-1-15,2 0-3 0,2-1 2 16,-2 0-2-16,0 1 3 0,0-1 0 16,0 0 2-16,0 1 3 0,0-3 5 15,-1 1-4-15,1-3-1 0,-3 0-5 0,1 0-2 16,0 0 2-16,-1 0-1 0,2 0 1 16,-2 3-1-16,7 4-1 0,-2-2 0 15,7 5 0-15,-2-2 1 16,1 1-1-16,3 3 1 0,-2-1-2 0,1 2 1 15,0-3-1-15,-4 3 1 0,2-1-1 16,0 0 0-16,-3-1 2 0,2 1-3 16,-1 2-9-16,-9-1-9 0,3 2-1 15,-1 0 2-15,1 0 9 0,-1 2-4 16,2 2-2-16,-5 1-10 0,1 1-11 0,3 2 0 16,-4-3-6-16</inkml:trace>
  <inkml:trace contextRef="#ctx0" brushRef="#br0" timeOffset="3307.6139">7835 6058 29 0,'0'0'1'16,"0"0"-1"-16,0 0 1 0,-6-94 3 15,4 64-4-15,1-5 0 0,-1-4-6 16,1-1-3-16,1-3 0 0,0-6-2 16</inkml:trace>
  <inkml:trace contextRef="#ctx0" brushRef="#br0" timeOffset="4162.9709">7972 6136 1 0,'0'0'3'0,"0"0"-1"15,0 0-5-15,-3-105 0 0</inkml:trace>
  <inkml:trace contextRef="#ctx0" brushRef="#br0" timeOffset="15859.0903">7690 6792 1 0,'0'0'9'0,"0"0"-3"15,0 0-4-15,0 0 0 0,0 0-2 0,0 0-1 16,0 0-1-16,0 0-4 0,0 0-5 16</inkml:trace>
  <inkml:trace contextRef="#ctx0" brushRef="#br0" timeOffset="21391.5183">2420 7202 105 0,'0'0'5'0,"0"0"-10"0,0 0-20 0,0 0-14 16,0 0-2-16</inkml:trace>
  <inkml:trace contextRef="#ctx0" brushRef="#br0" timeOffset="29089.1442">8229 6683 3 0,'0'0'3'0,"0"0"1"16,0 0-2-16,0 0 3 0,0 0-4 15,0 0 1-15,0 0 0 0,0 0-4 0,0 0 4 16,0 0-2-16,-10 6 1 0,10-6 1 16,0 1 2-16,0-1 1 0,0 0 2 15,0 2 1-15,0-2 4 16,-3 0 1-16,3 0 0 0,0 0-1 0,0 0-4 15,0 0 1-15,-1 0-2 0,1 0 0 16,-2 0-2-16,2 0-3 0,-1 0 0 16,1 0-3-16,-2 0 2 0,2 0-2 15,-1 0 1-15,1 0 0 0,-3 0 0 16,3 0 1-16,-1 0-1 0,1 0-1 0,0 0 0 16,0 0-1-16,0 0-1 0,0 0 0 15,0 0 2-15,0 0 1 0,0 0 1 16,0 0-1-16,0 6 1 0,0 0 1 15,0 5-2-15,4 4 1 0,-1-4-2 16,0 4 1-16,-2-4 0 0,-1 1 0 16,3-2-2-16,-3-3 2 0,0 3-1 0,0-4 1 15,0-1-1-15,0 1-2 16,0-2 3-16,0 3 0 0,0-3-1 16,0 2-1-16,0-6-3 0,0 0-1 0,0 0 0 15,0 2 5-15,0-1 0 0,0 1-1 16,0-2-4-16,0 0-2 0,0 0-1 15,0-13 3-15,0-3 3 0,0-1 2 16,3-1 2-16,-3 1-1 0,3 5 3 16,-2-5-2-16,1 7 0 0,-2 3 0 0,1 3 0 15,-1 4 1-15,0-6 0 0,0 1 0 16,0 0 0-16,2 0-1 0,-2 5-1 16,0-2 0-16,0 2 1 0,0-1 0 15,0-5 1-15,0 0 1 0,0 1 2 16,-3-4 3-16,1 4 3 0,1 1-1 15,-2-1 2-15,3 5-1 0,0-1-3 16,0 1-2-16,-3-1-7 0,3-1-5 16,0 0-2-16,0 2 3 0,-3-1 1 15,3 1 4-15,0 0 2 0,0 0-2 0,0 12 1 16,0 3 0-16,3 5-1 0,0 0-1 16,1 1 1-16,-1 0-1 0,-1-6-1 15,-1 2 2-15,1-1-1 16,-1-5 1-16,1 1 0 0,0-3 0 0,0-4 1 15,-2 0-1-15,1 1 2 0,-1-6-2 16,0 0 1-16,0 0-1 0,0 1-3 16,0 0-1-16,0 1-6 0,0 0 1 15,0-2 0-15,0 1 3 0,0-1 4 16,0 0-2-16,0 2 1 0,0-2-2 0,0-2-2 16,0-8 1-16,0-3 0 0,0-8 1 15,0 0 2-15,0-3 0 0,0-7 3 16,0 6 2-16,0 6 3 0,0 1 3 15,0 8-1-15,-1 3 3 0,-1-5 0 16,2 6-2-16,0 0-1 0,0 0-2 0,-2 0-2 16,2 0-2-16,-2 0 1 0,2 1 5 15,0 5-2-15,-1-1 2 16,1 1-3-16,0-2-2 0,0 1-2 16,-2-2 0-16,2 3 1 0,0 0-2 0,-1-2 1 15,1 2-1-15,-2 0 0 0,2 0 1 16,-1 2 0-16,-1 8 0 0,1 7 0 15,1 6 1-15,0-1 0 0,0 3 0 16,0 0 0-16,0 2-1 0,0 0 0 16,0 1-1-16,0 0 0 0,0-1 0 0,0-5 1 15,1-2-1-15,-1-7 0 0,0-1 1 16,2 0-2-16,-2-7 2 16,0 1 2-16,0-6-2 0,0 0 0 15,0 0 1-15,0 2-2 0,1-1 3 0,-1 0 0 16,0 2 1-16,0-3-3 0,0 0-3 15,0 2-3-15,0-2-1 0,0 0 1 16,0 0 0-16,0-2 3 0,0-5-2 16,-1-4-2-16,-1 1-1 0,1-3-2 15,-2 4 1-15,3-6-1 0,-3-5 2 16,3 7-1-16,0-9 1 0,0 3 2 0,0-2 0 16,0-7 5-16,3 10 1 0,-3 0 2 15,0 4 3-15,0 0 1 16,0-1 1-16,0 1 4 0,0 1-4 0,0 1 4 15,0 1 4-15,0 5 3 0,0 1 2 16,0 5-3-16,-3-1-11 0,3 1-13 16,0 0-3-16,0-2 3 0,0 2 3 15,0 2 9-15,0 11 2 0,0 9-3 16,0 5 1-16,3 2-3 0,1 2 0 0,1 0 0 16,-1 3 0-16,2-1 1 0,-5 1-2 15,5-2-1-15,-3-2 0 0,0-9 0 16,-2-1 0-16,1-7 0 15,-2 0 1-15,1-1-1 0,-1-6 0 0,0 0 0 16,0-6 1-16,0 0-2 0,0 0 3 16,0 1-2-16,0 0-1 0,0 1-5 15,0 0-11-15,0-1-12 0,0 1-11 16,0 0-13-16</inkml:trace>
  <inkml:trace contextRef="#ctx0" brushRef="#br0" timeOffset="29348.0165">8210 6718 29 0,'0'0'2'0,"0"0"0"16,0 0-2-16,0 0-2 0,0 0 1 15,0 0 0-15,9 85-3 0,-3-57-1 0,-3 0-2 16,-2 1-3-16</inkml:trace>
  <inkml:trace contextRef="#ctx0" brushRef="#br0" timeOffset="30527.6444">8161 6670 6 0,'0'0'-5'0,"0"0"4"15</inkml:trace>
  <inkml:trace contextRef="#ctx0" brushRef="#br0" timeOffset="33461.8907">8073 6632 110 0,'0'0'32'0,"0"0"-13"16,0 0-5-16,0 0-5 0,0 0-3 15,0 0-4-15,0 0-5 0,0 0-4 0,0 0-5 16,0 0-4-16,-19-20 1 0,15 20 5 16,1 0 4-16,-4 3 6 0,-2 9 2 15,-4 3 1-15,3 3-1 0,0 2-2 16,-3 2 2-16,3-2-2 0,-2 2 0 15,-2 2 0-15,-1-1 0 0,1 1 0 16,-1 0-2-16,1-2-4 0,1-4-6 16,3-6 0-16,4-4-2 0,3-5 1 15,3-3-4-15,0 0-8 0,0 0-6 16</inkml:trace>
  <inkml:trace contextRef="#ctx0" brushRef="#br0" timeOffset="33690.7293">8102 6670 11 0,'0'0'-2'0,"0"0"-6"0</inkml:trace>
  <inkml:trace contextRef="#ctx0" brushRef="#br0" timeOffset="34099.8704">8184 6772 49 0,'0'0'6'0,"0"0"-4"16,0 0 1-16,0 0-4 0,0 0-1 15,0 0-1-15,0 0-2 0,0 0 3 16,-88 79 0-16,71-56 1 0,5 0 2 0,-1 0-3 16,2-3 2-16,2-7-2 0,3 1 0 15,2-6 1-15,0-4-3 16,2 1-6-16,-1-3-8 0</inkml:trace>
  <inkml:trace contextRef="#ctx0" brushRef="#br0" timeOffset="34326.2372">8169 6756 42 0,'0'0'15'0,"0"0"1"15,0 0-7-15,0 0-2 0,0 0-4 16,0 0-4-16,-82 53-4 0,65-30-1 16,1 3-2-16,2 2-1 0,-1 3-3 15,1-2-9-15</inkml:trace>
  <inkml:trace contextRef="#ctx0" brushRef="#br0" timeOffset="34901.0571">8028 6674 5 0,'0'0'9'0,"0"0"5"0,0 0 2 16,0 0 3-16,0 0-2 0,0 0-5 16,0 0-5-16,0 0-11 0,0 0-2 15,0 0 3-15,-7-22 2 0,3 22 2 0,-2 2 2 16,-3 12-4-16,2 4 1 0,-6 6 0 16,6 5 0-16,-5 4 3 0,-1 4-6 15,0 5-4-15,-3 1 0 0,0-1-1 16,-4 1-10-16,5-4 1 0,0-1-14 15</inkml:trace>
  <inkml:trace contextRef="#ctx0" brushRef="#br0" timeOffset="35131.5227">8072 6768 43 0,'0'0'-10'15,"0"0"-3"-15,0 0-7 0</inkml:trace>
  <inkml:trace contextRef="#ctx0" brushRef="#br0" timeOffset="38249.7045">8378 6695 81 0,'0'0'14'16,"0"0"-5"-16,0 0-8 0,0 0-6 0,0 0 2 16,0 0-3-16,0 0 2 0,0 0 2 15,0 0-1-15,0 0 2 0,0-16 1 16,0 16 0-16,0-2 1 0,2 2 3 15,-1-2-2-15,1 2 1 0,-1-1-1 16,-1 1 0-16,3 0 2 0,-3 0-2 16,0 0 2-16,3-2-1 0,-3 2 2 15,1 0 2-15,-1 0 5 0,0 0 0 16,3 0 4-16,-3 0 3 0,0-1 0 16,1 1-2-16,-1 0-1 0,0-1-7 0,0 1-3 15,0-2-3-15,0 1 1 0,0-1-2 16,0-6 1-16,0 3-2 0,2-8 0 15,-1 1 0-15,1 1-2 0,-1-1 2 16,1 0-2-16,1-5 1 0,-2-1 1 16,2 1-2-16,-3-1 1 0,0-1 0 0,0 5 4 15,0-7 0-15,0 1 3 0,0 0 4 16,0-6-3-16,-3 3 0 16,-1 0-4-16,-1-4-4 0,1 2 0 15,-3-2 1-15,4-1 1 0,-1 1-1 0,-1 1-1 16,2 1-1-16,0 1 1 0,2 8 1 15,-2-4-2-15,3 0-1 0,0-1 0 16,0-6-2-16,0 2 3 0,0 3 1 16,0 0 0-16,0 1 0 0,3-2 0 15,-2 2 0-15,-1-3-1 0,0-1 0 0,2 0 1 16,-2 0-1-16,0 1 1 0,0 6-2 16,0-2 2-16,0 0 0 0,0 1 0 15,-2-8 3-15,1 6-3 16,-2 1 1-16,0 0-1 0,-2-1 0 0,3 7 1 15,-1-2 0-15,-1-2 0 0,2 6-1 16,-1-8 0-16,-1 4 1 0,1 4-1 16,2-3 2-16,-1 4-1 0,-2 2 0 15,1-2-2-15,2 7 1 0,1-1-1 16,0 5 1-16,-2-2 0 0,2 2 0 0,0-1 0 16,0-1 0-16,0 1 0 0,0-1-2 15,0 1 1-15,0 0-1 0,0-1 1 16,0 0 0-16,0 1 1 0,0-1 1 15,0 0-1-15,0 1 0 0,0 0 0 16,-1 0-1-16,1-1 1 0,0 0-1 16,0 2-3-16,0-1-2 0,0 1-1 15,0-2-2-15,0 2-2 0,0-1 4 16,0 1 3-16,0 0 2 0,0 0 1 16,0 0-3-16,0 0 0 0,0 0 0 0,0 0 1 15,0 1 1-15,0 4 2 0,1 5 0 16,2 1-1-16,-3 3 0 0,0 4 1 15,0 0 0-15,0 5 1 0,0-2-1 16,0 0 0-16,-3-5 1 0,0-2-3 16,2-2-3-16,-2-3-1 0,0 4 2 0,3-8 1 15,-1 6 5-15,1-4-2 0,0-1 0 16,-2 6 0-16,2-6 0 16,0 7 1-16,-1 0-1 0,-1-1 1 15,2 1-1-15,-1-2-2 0,-1 2-1 0,1-9-6 16,1 2 2-16,0-6 2 0,-2 0 1 15,2 5 5-15,-2 0 3 0,0 2-2 16,2-1 3-16,0-6 1 0,-1 0 0 16,1 0 1-16,0 2 3 0,0-1 0 15,0 0 3-15,0 0 0 0,0-1-2 0,0 2-2 16,0-2-2-16,0 0-5 0,0-2 2 16,0-9-3-16,0-1-1 0,5-7 1 15,-2 3 1-15,-1 4-2 0,1-5 0 16,0 1 0-16,-2-4-3 0,5-5 1 15,-2-1-1-15,1 2 1 0,0-2 2 16,-2 2 0-16,0 8 2 0,0-4-2 16,-2 3 2-16,1 3 0 0,-2-4 0 15,1 6 0-15,-1-1-4 0,0-7 0 16,0 6-2-16,0-6 3 0,0 8 1 0,0 6 1 16,0-1 1-16,0 2-1 0,0-1-2 15,0-1 1-15,0 3-2 0,0 4-1 16,0-1-2-16,0 1-3 0,0-2-5 15,0 0 1-15,0 2 2 0,0-1 3 16,0 1 4-16,0-2 3 0,0 2 0 0,0-1 1 16,0 1 1-16,0 0 0 0,0 0-1 15,0 0 0-15,0 0 1 16,0 0-1-16,0 0 1 0,0 0 0 16,0 0 2-16,0 0-2 0,0 0 1 0,0 4-2 15,0 3-1-15,0 3-1 0,0 2-1 16,0-1 0-16,0 4 2 0,0-4 0 15,3 7 2-15,-1-3-2 0,-1-5 0 16,2 7 2-16,-1-7-4 0,-2-6 6 16,1 7-2-16,-1-5 1 0,0 6-1 0,0 0-1 15,4 0-1-15,-4 6 1 0,0 1-1 16,3 3 2-16,0 1 0 0,0-3-2 16,0 1 0-16,0-1 1 15,0 0-3-15,0-1 2 0,1 0 0 0,-1-4 1 16,1-2-1-16,-3-2 1 0,2 1 0 15,0 4-1-15,0-6 0 0,0 7 0 16,0-7 0-16,-3 3-1 0,4-1 0 16,-2-2-3-16,-1 1 2 0,-1-7 0 15,2 1 1-15,-2-5-2 0,0 0 2 0,0 0 0 16,0 1 1-16,1 1 1 0,-1 0 1 16,0-1 1-16,2 1-2 0,-2-1 0 15,0 0-2-15,0 1 2 0,0-1 0 16,2-1 0-16,-2 2 1 0,0-2-1 15,0 2-1-15,0-2 1 0,0 1 1 0,0-1-1 16,0 2 3-16,0-2-2 16,0 0 1-16,0 0-1 0,0 3 0 15,0-3 1-15,0 0-2 0,0 1 1 16,0-1 1-16,0 0-1 0,0 2 4 0,0-2-3 16,0 0 0-16,0 0-1 0,0 0-2 15,0 1 1-15,0-1 1 0,0 0 1 16,0 0 0-16,0 0 2 0,0 0 1 15,2 0 2-15,-2 0 1 0,0 0 5 16,0 0 3-16,0 0 2 0,0 0 1 16,0 0-3-16,0 0-6 0,0 0-5 15,-2 0-5-15,-3-1-2 0,-4-5 2 16,-1-2 0-16,-3-1 0 0,-2-3 3 16,1 1-4-16,-1 1 2 0,1 2 0 0,1 2 1 15,1 1 1-15,-2-1-1 0,4 3 0 16,1-1-2-16,-2 4-1 0,5 0 0 15,0 0-3-15,0 0 1 0,6 0-1 16,0-2 0-16,0 2 4 0,-1 0-2 16,-1 0-2-16,0 0 0 0,0 0-2 0,1 0-1 15,-1 0-1-15,1 0-8 0,-1 0-4 16,1 0-9-16,1 0-14 0,-2 0-15 16,2 0 0-16,0 0 0 0,0 0 4 15,0 0-3-15</inkml:trace>
  <inkml:trace contextRef="#ctx0" brushRef="#br0" timeOffset="39001.6102">8387 5505 86 0,'0'0'22'0,"0"0"-5"0,0 0-9 16,0 0-6-16,0 0-7 0,0 0-1 15,0 0 0-15,0 0 4 0,0 0 0 16,-13-3 1-16,4 3 2 0,2 5-1 16,1-1 2-16,0 2-1 0,2 2 0 0,-3 5-1 15,0-1-1-15,-2 8-2 0,2-1-6 16,1 2 3-16,-1 0-1 0,1 2 3 16,0 1 8-16,0 1-2 15,2 0 3-15,-6 0-3 0,6-3 0 0,-1-5-4 16,1-4 0-16,1-3-4 0,1-5 0 15,1-1 4-15,1-4 1 0,-3 0 2 16,3 0 7-16,0 1 9 0,0-1 10 16,0 0 7-16,0 0-6 0,0 0-12 15,4-12-11-15,2-6-7 0,0-6-1 0,0 1 4 16,2 0-2-16,-2 2-5 0,0-2-1 16,0-1 0-16,2-1-4 0,0 2 3 15,-1-2-1-15,-1 2 2 0,0 5 3 16,-1 2 3-16,-2 5 1 0,-3 5 2 15,3 1 6-15,-3 5 0 0,0-1 2 16,0 1-3-16,0-2-8 0,0 0-5 16,0 2 0-16,0 0 0 0,0 0 6 15,0 11 0-15,-3 9 0 0,-1 4-3 16,0 2-9-16,2 0-3 0,1 1-2 0,1 0-1 16,0 1 11-16,0-1-11 0,0 0-13 15,0 0-7-15</inkml:trace>
  <inkml:trace contextRef="#ctx0" brushRef="#br0" timeOffset="41511.2544">6119 6886 18 0,'0'0'-2'16,"0"0"0"-16,0 0 2 0,0 0 2 15,0 0-2-15,0 0 1 0,0 0 1 16,0 0 3-16,0 0 2 0,0 0 3 0,-59-25-3 16,56 22-6-16,0-1-9 0,2 2-5 15,1 2-4-15,0-5 6 0,0 1 11 16</inkml:trace>
  <inkml:trace contextRef="#ctx0" brushRef="#br0" timeOffset="41649.8042">6335 6834 5 0,'0'0'6'15,"0"0"-4"-15,0 0 1 0,0 0-3 16,0 0-9-16,81-23 2 0,-67 23 7 15</inkml:trace>
  <inkml:trace contextRef="#ctx0" brushRef="#br0" timeOffset="42050.3269">6529 6823 0 0,'0'0'4'16,"0"0"-2"-16,75 11-1 0,-49-10-2 0,3-1 0 15,-3-1 0-15,1-6 7 0,1 0 1 16,-1-1 5-16,5-1-4 0,-2 2-4 16,2-3-1-16,0 3-2 15,0 0 2-15,-2 3-2 0,-1 3-1 0,0 1-1 16,-2 0 1-16,-2 0 2 0,0 1-2 15,-1 5 1-15,-2-1 1 0,0 0-4 16,-2-1 4-16,0-1 1 0,-4 0 1 16,0-3-2-16,-6 2-1 0,-4-2-2 15,7 0 0-15,-7 0 6 0,5 0-1 0,5 0 5 16,2-5-2-16,-3 2-5 0,0-3-1 16,2 1 1-16,-2 0-2 0,-1 1 2 15,4 1-1-15,-7 0-2 0,1 2 1 16,6 1-1-16,-3 0 0 0,5 0-2 15,2 3 1-15,-5 3-2 0,2 0 2 16,0 2-2-16,0-1 2 0,1-1 2 16,-1 0-1-16,-5-3 1 0,1 0 0 15,-4-1 1-15,-7-2-1 0,2 1 2 16,-1-1 0-16,-1 0-1 0,2 0 2 0,1 0 1 16,-7 0 1-16,0 0-1 0,0 0-2 15,1 0-2-15,1 0-5 0,-1 0-3 16,1-1-1-16,-2 1 1 0,1 0 2 15,-1 0-2-15,0-2-4 0,0 2-6 16,3 0-5-16</inkml:trace>
  <inkml:trace contextRef="#ctx0" brushRef="#br0" timeOffset="42961.5986">7703 6804 4 0,'0'0'13'16,"0"0"1"-16,0 0-1 0,0 0-1 0,0 0-4 15,0 0-2-15,0 0-2 0,0 0-2 16,0 0 3-16,0 0-5 0,-26-34 0 15,19 29-2-15,-4 1-2 0,-4-1-2 16,4 2 1-16,-7 0 1 0,6 2-2 16,-1 1 5-16,0-2-1 0,0 0 5 0,-1 1-2 15,2-1 0-15,-1-1 2 0,1 2-1 16,1-2 3-16,-1 2 4 0,2-3 0 16,4 3-1-16,2 1-1 15,4 0-2-15,-3-2-2 0,3 2 1 0,-1 0-1 16,-1 0 5-16,-5-2 2 0,3 2 1 15,-2-1 7-15,1 1 7 0,0-2 2 16,1 1 1-16,-5-3-4 0,0-1-8 16,2-1-2-16,-2 0 6 0,2 0 2 15,0-2 4-15,4 5-3 0,0 0-3 0,3 3-3 16,-2-1-7-16,2 1-6 0,-2-2-12 16,0 0-5-16,2 1-5 0,-1 1 0 15,1-2 8-15,0 2 5 0,0 0 7 16,0 0 4-16,0 0-5 0,11 0-3 15,4 7 0-15,2-1 0 0,1 1 0 16,-6-2-4-16,3 0 3 0,1-1-1 16,-2 2 6-16,8 2 6 0,-6-3-4 15,-2 2-1-15,-2-3-6 0,4 2 0 16,-6-1-2-16,4 2-2 0,-8 0-1 0,3-3-1 16,0 2 4-16,-6-3-3 0,2 0 3 15,-5-1 1-15,3 1 1 0,1 0 7 16,-1 0 3-16,-3-3 2 0,0 0 2 15,0 0-2-15,2 0-3 0,-2 1 1 16,0-1-5-16,1 0 0 0,-1 0 3 0,0 0-4 16,0 0 0-16,0 0 0 0,0 0 2 15,0 0 1-15,0-1 1 16,0 1-1-16,0-2-1 0,0 2-1 16,0-1-2-16,-3 0 2 0,-1-1-1 0,-9 0 2 15,-3 1-3-15,-4 1 0 0,-6 3 0 16,-3 7-4-16,3 2 2 0,-3 2-2 15,3 0 1-15,3 0 2 0,3-2-1 16,2-2-2-16,2 3 0 0,-1 0-3 16,0 2-1-16,-1 2 2 0,1-2 0 0,7-4 0 15,1-3 3-15,6-5 1 0,3-3 2 16,-1 0-3-16,1 0-4 16,-2 1-2-16,2-1-2 0,-1 1-1 15,1-1-7-15,0 0-6 0,0 2 4 0,0-2 6 16,0 0 10-16,0 0 10 0,0 0-3 15,0 0 2-15,0 0-3 0,0 0 2 16,0 0 4-16,1 0-2 0,4 0 2 16,0-2-1-16,-2 0 0 0,0 0 1 15,-3 2 0-15,0-1 1 0,0 1-1 0,3 0 2 16,-3-2-3-16,3 2 3 0,-3-2 0 16,1 2-2-16,-1-3 0 0,2 2 0 15,-2 0-4-15,0-1 2 0,1 0-2 16,-1 1-1-16,0-1-2 0,2-4 1 15,-1-1-2-15,1-4-2 0,-1 0 0 16,2 3-2-16,4-7 1 0,-1 7-6 16,1-5-10-16,2 1-3 0,-2 6-6 15,5-3-11-15,-2 0-9 0,4 1-25 16</inkml:trace>
  <inkml:trace contextRef="#ctx0" brushRef="#br0" timeOffset="45751.6775">7914 6809 5 0,'0'0'5'15,"0"0"-5"-15,0 0-1 0,0 0 1 16,0 0-2-16,0 0 4 0,0 0-2 15,0 0 1-15,0 0-1 0,0 0 0 16,65-10 0-16,-53 10 0 0,-1 0 1 16,1 1-1-16,1 1-2 0,3 0 0 0,-5 0 2 15,4 1-1-15,-5-1 0 0,3-1 1 16,4 1-4-16,-5-1 6 16,7 1-1-16,-2 1 0 0,-5-3-1 15,6 3-4-15,0 0 3 0</inkml:trace>
  <inkml:trace contextRef="#ctx0" brushRef="#br0" timeOffset="46360.9979">9010 6876 0 0,'0'0'3'0,"0"0"1"15,0 0-1-15,0 0 0 0,80-18 0 16,-59 12-2-16,-9 1 1 0,4-1 1 16,-9 3 0-16,3 0-2 0,0 0 1 0,-4 2-2 15,-2-1 1-15,-4 2 0 16,0-2 3-16,0 2 1 0,2 0 1 16,-1-1 5-16,1 1 5 0,-1 0 4 15,1 0 4-15,-1 0 2 0,1 0-1 0,-1 0-3 16,1 0 0-16,-1 0-8 0,-1 0-6 15,4-2-6-15,-4 2-3 0,3 0 0 16,-2 0 0-16,1 0 0 0,-2 0-1 16,1 0 1-16,-1 0 1 0,2 0 1 15,-2 0 2-15,0 0-3 0,1 0-7 0,-1 0-10 16,0 0-14-16,0 0-21 0,0 0-43 16</inkml:trace>
  <inkml:trace contextRef="#ctx0" brushRef="#br0" timeOffset="48945.955">8439 6525 53 0,'0'0'17'15,"0"0"4"-15,0 0-2 0,0 0 3 16,0 0 3-16,0 0-1 0,0 0 2 16,0 0-4-16,0 0-9 0,0 0-3 15,3 6-5-15,-3-6-2 0,0 0 1 0,0 0-2 16,0 0-1-16,0 0 0 0,0 0-1 16,0 0 1-16,0-8 2 0,0 1-1 15,0-6-1-15,0-6 1 0,0 7-2 16,0-7 2-16,0-1 3 0,-2 8 3 15,2-10 0-15,-1 1-3 0,-2 0-2 16,0-9-3-16,0 0-1 0,2 1 1 16,-4 3 3-16,-2 0 0 0,3 1 1 15,-3 4 0-15,1 0-3 0,0 1 1 16,-4 2 1-16,4 0-2 0,2 4 1 0,-2-1-1 16,0-2-2-16,2 6 1 0,3-8-3 15,-2 1-1-15,1 4 2 0,1-6 1 16,1 7 2-16,0-1 1 0,0-6-2 15,0 2-2-15,0 0-3 0,0-1 2 16,1 1-1-16,1 5 4 0,-2-6 0 16,1 9 0-16,-1-2 1 0,0-7 1 0,0 7-1 15,0-9 0-15,0 2 0 16,0-3 1-16,0-6 2 0,0 1-2 16,0 0 1-16,-3 2-2 0,2-5 0 0,-2 3-2 15,1 0-3-15,1-1 0 0,-1 3-3 16,-2 2 3-16,1 0 3 0,0 0-8 15,-2-1-4-15,-1-2-3 0,0 0 0 16,2-2 4-16,-2-3 5 0,-1 2-1 16,1-1-2-16,0 1 6 0,0 2 4 15,0-1 2-15,-2 1-7 0,4 0 1 0,-2-3-1 16,0 0 0-16,0 0 9 0,2-1-3 16,0 2-6-16,1 1 3 15,1 1 1-15,1 9-1 0,1-3 2 0,0 1-1 16,0 1 0-16,0-3 0 0,-2 3 0 15,2 0-2-15,-1 6 2 0,-1-9-1 16,1 5-1-16,-2 6 5 0,0-6-4 16,0 0-1-16,2 6 2 0,-2-6-5 15,0 7 4-15,0-2 0 0,0 1-1 0,2-1-1 16,-2 0 0-16,0 5 0 0,3-3 1 16,-3 5 1-16,3 1 1 0,-1 0 0 15,1 4-1-15,-2-2 1 0,2 2 1 16,0-2 1-16,-1 1-1 0,1-1-2 15,-2 1 2-15,2-1 0 0,-1-4 1 16,1 0 0-16,-2 0 1 0,2 2-4 16,0 4 1-16,-1-2 0 0,1 2-3 15,0-1-3-15,0-1-1 0,0 0 0 16,0 1 3-16,0-1 4 0,0 1 0 0,0-1 2 16,0 1-1-16,0-1 0 0,0 2 1 15,0-1-2-15,1 1 3 0,-1-2 3 16,0 2 2-16,2-1 4 0,-2 1-3 15,0-2-1-15,0 2-2 0,1-1-3 16,-1 1 1-16,0-2-2 0,0 2 1 16,0-2-1-16,0 2 2 0,0-1-2 15,0 1 2-15,0-2-3 0,0 2 0 16,0-1 1-16,-1 1-2 0,1-1 2 16,0 1-2-16,0-2-3 0,0 2-2 0,0-1-2 15,0 1 2-15,0 0 1 0,0 0 2 16,0 0 2-16,0 0 1 0,0 0-3 15,0 0 2-15,0 0-2 0,0 0 0 16,0 0 0-16,0 0 1 0,0 0-1 16,0 0 2-16,1 0 0 0,-1 0 0 0,2 0 0 15,-2 0 1-15,1 0-2 0,-1 0 0 16,0 1 0-16,2-1-2 0,-2 2 3 16,0-2-3-16,1 1 3 0,-1 0 1 15,0 1 1-15,0-1-1 0,3 1-1 16,-3 0 0-16,0-1-1 0,0 1 0 15,3-1 1-15,-3 1 2 0,1-1-1 16,-1 1 0-16,2-1 0 0,-2 1-1 16,1-1 0-16,-1 1-2 0,0-1-1 15,2 1-1-15,-2 0-1 0,0-1 1 0,1 1 1 16,-1-1 0-16,0 0 2 0,0 1 1 16,0-1-1-16,3 1 2 0,-3-1-1 15,0 1 1-15,1 0 0 0,-1-1-1 16,0 1 1-16,0-1 1 0,2 1-1 15,-2-1 0-15,0 0 0 0,0 1 0 16,0 0 0-16,1-1 0 0,-1 1 0 16,0-1-1-16,0 1 1 0,0 0 0 15,0 5 0-15,0 1 5 0,0 5 0 16,0 7-2-16,0-8 5 0,0 10-6 0,-1-2 0 16,-1 2-1-16,1 6-1 0,1 2 0 15,0-1 1-15,0 1-2 0,0 1 1 16,0-3 0-16,0 1-1 0,0-9 1 15,0-1-1-15,0-5-2 0,0-2 0 16,0 1 0-16,-3 2 5 0,3 6-1 0,-1-3 0 16,-1 2 0-16,1-2-2 15,-2-2 1-15,0-4 0 0,0 7 0 16,2-4 0-16,-4 1 0 0,2 0-4 16,-1-1 4-16,2-4-2 0,-3-2 1 0,2 1 0 15,3-5 0-15,0 0-1 0,0-5 5 16,-1 0 0-16,1 0 0 0,0 0 1 15,0 0-5-15,0 0 1 0,0-16 1 16,0-7 2-16,4-7 0 0,3-3 1 16,-1-4 0-16,0 0 0 0,-2-3 0 0,3 1 3 15,-1 2-6-15,-3 3 4 0,-2 1-2 16,1 5 1-16,-2 0 1 0,0 6 0 16,-2 0-1-16,-5 1 2 15,1 3-1-15,-1-2-1 0,3 2-1 0,-2 0-2 16,-1-1 3-16,1 6-6 0,3-4-3 15,0 2 0-15,0 3 0 0,0-6 2 16,2 6 0-16,-1 0-3 0,2 2-2 16,0-2 2-16,0 1 3 0,0 5 0 15,0 2 3-15,0 4 0 0,0-2-1 0,0 2 1 16,0-1 0-16,0-1-4 16,2 0 1-16,-2 2-2 0,0-1 2 0,1 1 3 15,-1 0 2-15,0 0 1 0,2 0 1 16,-2 0 0-16,0 0-2 0,0 0-1 15,0 0 2-15,0 5-2 0,0 1 1 16,0-1-1-16,0 6 2 0,0-5-1 16,0 1 2-16,1 3-2 0,1-4-1 15,-2 5 0-15,1 1 2 0,-1-8-3 16,2 3 0-16,-2-7-3 0,0 4 3 0,1 0-1 16,-1 1 2-16,2 1-1 0,-2-6-1 15,0 0 1-15,0 0 3 0,1 8 1 16,-1 0 2-16,0 5 0 0,0 7-3 15,0-8 0-15,3 8-3 0,0-3 0 16,1 0 0-16,-1-3-1 0,0 3 0 0,3-2-2 16,-2 1 3-16,3-1 0 15,0-2-3-15,-2-5-5 0,-1 1-1 16,2-2 0-16,-2 2 4 0,1 0 6 16,0-4-2-16,-2 3 0 0,0-5-2 0,0 1 1 15,-2-1 0-15,1 2 0 0,1 4 1 16,1 0 0-16,-2 0-4 0,1 2 2 15,-2-2-3-15,-1 1 0 0,3 1 3 16,1-2 1-16,-1 2 2 0,-2-2-1 16,2 0-2-16,0 2 2 0,-1-6-1 0,2 2 1 15,-1-2-4-15,-3-1 0 0,6 4 3 16,-5-4-3-16,1-1 5 0,2 7 5 16,-1-6 1-16,0 7 2 15,1-3 0-15,-4-3-3 0,3 6-2 0,-3-6-1 16,0 1-2-16,3-1 1 0,-3-5-1 15,0 0 0-15,0 0 1 0,0 2-1 16,1 0 0-16,-1-1 0 0,0 1 2 16,0-2-1-16,0 3 0 0,0-2 2 15,0 0 3-15,0 1 3 0,2 0 1 0,-2-1 2 16,0 1-1-16,0-1 0 0,0-1-4 16,0 2 0-16,0-2 1 0,0 0 1 15,0 1-2-15,-2-1 3 0,-5 0 2 16,1 0 1-16,-8 2 1 0,-4-2-9 15,-2 2-7-15,-4-1-4 0,2 1-2 16,6 2-2-16,1-1-4 0,6-1-12 16,0 2-12-16,0-1-14 0,2-1-12 15</inkml:trace>
  <inkml:trace contextRef="#ctx0" brushRef="#br0" timeOffset="105258.4215">7917 6707 0 0,'0'0'3'0,"0"0"-2"16,0 0 2-16,0 0-1 0,0 0 0 15,0 0 0-15,0 0-1 0,0 0 1 16,0 0-4-16,39 78 4 0,-36-71-2 16,2 3 0-16,-2-3 1 0,2 1-1 15,-2-1 0-15,-2-4 0 0,2 5 0 16,0-5 1-16,0 0 0 0,1 0 0 0,0-1-1 16,1-1 3-16,-2 1-2 0,1 1 3 15,-4-3-1-15,3 0 0 0,3 0-1 16,-2 0 1-16,6-1 0 0,-7-3-2 15,6 0 1-15,-2-3 1 0,-4 5-1 16,4-5 1-16,-4 4-2 0,3-3 0 16,1 0-1-16,-4 3 0 0,3-3-1 0,-2 3-2 15,-1 0-1-15,0 0 2 16,-2-2 1-16,2 2 4 0,0 1 1 16,0-6-1-16,1 3 0 0,1-5 1 0,3-4-2 15,-5 5 1-15,3-7 0 0,-2 9-2 16,-1-2 3-16,0 0-4 15,-1-2 0-15,2-5-1 0,0 0-2 0,-1-5 2 16,3 0 0-16,-3-2 0 0,1-3-5 16,1-3 5-16,-1-5-6 0,1 0 4 0,-2-4 1 15,0-1-2-15,0-3 3 0,-1-1 1 16,-1-4-2-16,1-2 2 0,-2-1 1 16,1 1-6-16,-1-1 5 15,0 2-6-15,0-2-5 0,0 1 1 0</inkml:trace>
  <inkml:trace contextRef="#ctx0" brushRef="#br0" timeOffset="112705.6306">6946 3975 122 0,'0'0'36'0,"0"0"-5"16,0 0-7-16,0 0-10 0,0 0-4 15,0 0-1-15,0 0-7 0,0 0 3 16,0 0-3-16,0 0-2 0,-41-43-1 16,38 35-1-16,0-7-1 0,1 2-2 15,1-5 3-15,1-2-1 0,0-1 2 16,1-8 2-16,4 3 0 0,1 1 1 0,-2 0 2 16,3 1 3-16,-4 7 6 0,0 1 2 15,-2-4-2-15,1-3-12 0,-1-9-4 16,2-2-3-16,0-4 11 0,0 3 4 15,1-1-3-15,3 3-2 0,-1 0-4 16,0 1-2-16,1 0 0 0,3 1 4 0,-1 3-9 16,0 2 4-16,0 0 3 15,0 5-6-15,-3 6 2 0,-1 4 2 16,-4 8-2-16,1-1 2 0,-1 1 1 16,2 0 1-16,0-1-1 0,-3 4 0 0,0-1 1 15,0 1-2-15,0 0 0 0,0-2-3 16,0 2-2-16,0-1 0 0,0 1-2 15,0 0-2-15,0 0-4 0,0 0-3 16,4 0-2-16,-4 0 0 0,0 0 0 16,0 0-1-16,0 0 0 0,0 0-5 0,0 0-5 15,0 0 1-15</inkml:trace>
  <inkml:trace contextRef="#ctx0" brushRef="#br0" timeOffset="113490.6104">7430 3043 80 0,'0'0'19'16,"0"0"-2"-16,0 0-5 0,0 0-2 0,0 0 1 15,0 0 1-15,0 0-3 0,0 0 0 16,0 0-5-16,-9-9 0 0,9 9-2 15,-2-2-2-15,2 2 0 0,-1 0-1 16,1 0-1-16,-3 0 2 0,3 0 0 16,0 0 1-16,-3 3 1 0,3 4-2 15,0 5 0-15,0-2-1 0,0 3-3 0,0 4 1 16,0-2 1-16,3 3 0 0,1 0 4 16,2 1 0-16,2 1 1 15,1 5-3-15,0 0 4 0,0 2 0 0,5 0-4 16,-2 1 2-16,4 2-3 0,-2 2-5 15,2 2 2-15,3 3 2 0,-2 1-2 16,1 1 0-16,-1-1-4 0,1-2 0 16,-3-2 2-16,0-4 5 0,1-4 2 15,-5-3-1-15,-1-6-1 0,-4-2 0 16,-3-5-3-16,0 1-2 0,0 1-8 0,-3 2-12 16,0 7-18-16</inkml:trace>
  <inkml:trace contextRef="#ctx0" brushRef="#br0" timeOffset="114668.7697">7224 3082 92 0,'0'0'13'0,"0"0"-5"0,0 0-4 16,0 0-2-16,0 0-2 0,0 0-2 16,0 0 1-16,0 0-3 0,0 0 3 15,0 0 0-15,-56-63-2 16,53 51 3-16,-3-5 1 0,5 5-3 0,-2-8 0 15,0 0-2-15,3 7-8 0,0-7 5 16,0 8 4-16,0 1 0 0,0 0 9 16,3 0-3-16,1-1-1 0,0 2-1 15,2-4 1-15,0 7 0 0,0 0-4 16,0 0 0-16,-3 4-4 0,2 2-1 0,1 0 0 16,4 1 1-16,6 0 1 0,3 2 8 15,1 6-1-15,-1 4 1 0,0 1 2 16,1 3-4-16,-1 1-1 0,1-2 0 15,2 2-3-15,-5-5 3 0,0 4 0 16,-3-4-3-16,-3-1 1 0,-4-2-1 0,-1-1 0 16,-6 1 4-16,3 8 1 0,-3 1 0 15,-4 6 0-15,-5 2-3 16,-5-1 1-16,-1-1 1 0,-4-2-1 16,2-2 4-16,-2-2-3 0,-1-1 5 0,1-2-1 15,0-4 3-15,5-4 2 0,-1-2 5 16,1-5 5-16,1 0-8 0,0 0 4 15,1-8-13-15,-1-1 1 0,0 0-3 16,3-2 2-16,3-1 10 0,1 3 12 16,-3-5-7-16,2-1-6 0,3 5 0 0,-3-4-11 15,4 5 11-15,-2-1 5 0,2 0-23 16,0 0-10-16,-2-7 1 0,2 0-5 16,3-7 10-16,0 0 4 15,0-2-1-15,8-2 2 0,1 0 2 0,0 3 2 16,5 3-1-16,-2 3 2 0,-2 7-1 15,0 1-5-15,0 7-6 0,-5 1-4 16,6 2 2-16,-1 1 5 0,5 0 2 16,2 4 8-16,-1 5 1 0,-3 3 0 15,-1 3 1-15,-1 3-1 0,-2 2 0 0,-2 2-6 16,-4-2-1-16,0-3 0 0,0 2 2 16,-3 2 8-16,0 3 2 0,-9 7-2 15,-1-4 0-15,-6 0-2 16,0-2 0-16,-4-4-2 0,2-3-1 0,-3-4 2 15,2-4-1-15,3-3 1 0,3-3 0 16,3-1 4-16,0-1 0 0,-3-1 3 16,3-1 0-16,-9 0-5 0,7-5-1 15,-5-5-3-15,4-4 1 0,4-1 10 16,1-3-13-16,-1-5-2 0,6-2-8 0,2-6-6 16,1-1 11-16,0-3 7 0,1 0 0 15,5 2-6-15,3 0-3 0,2 2-2 16,1 4 5-16,2 3 2 0,4 0 4 15,0 6 2-15,1 3-4 0,3 5-1 16,-5 2-2-16,1 5-3 0,2 3 2 0,0 0 2 16,3 9 4-16,-3 5 3 0,-1 5-2 15,-4 5-1-15,-5 8-1 16,0 6-5-16,-7 4 3 0,-3 0 3 16,-2 1 5-16,-12-4 7 0,-1-2-1 0,-5-6-3 15,-4-2-2-15,-3-4-4 0,0-6-1 16,-2-3 1-16,3-3-2 0,2-4-8 15,5-3-1-15,1-4-8 0,0-2-6 16,3-6-24-16</inkml:trace>
  <inkml:trace contextRef="#ctx0" brushRef="#br0" timeOffset="165485.4346">7720 9948 12 0,'0'0'2'0,"0"0"4"15,0 0-8-15,0 0 7 0,0 0-2 16,0 0 4-16,0 0 1 0,0 0-4 0,0 0 1 16,-10-19-4-16,10 18-2 0,-1-2-1 15,1 2-2-15,-2 0-1 16,2-1 2-16,-1 2-2 0,1-2 2 16,-2 2-1-16,2-1 4 0,0 1 0 0,0-1 1 15,0 1 2-15,0 0-2 0,0 0 0 16,0 0 5-16,0 0-5 0,0 0 0 15,0 0-1-15,0 0-2 0,0 0 3 16,0 0 5-16,2 0-6 0,-1 0 1 16,1 0-1-16,2 0 1 0,0 2-1 0,6 4 5 15,-2-1-4-15,-1 1-1 0,1-2 0 16,-2 3 0-16,2-1 0 16,-1-2 0-16,0 2 0 0,-4-2-1 15,4 2 2-15,-4-4 1 0,3 3-1 0,0 1 0 16,-3-3-1-16,1 0 0 0,-4-3 0 15,0 0 1-15,0 0 0 0,1 2 1 16,1-1-1-16,-1 1 0 0,-1 0 0 16,3-1 1-16,-3-1 2 0,3 1 1 15,-2-1 3-15,1 0 0 0,4 0 3 0,0 0 0 16,-1 0 4-16,4 0 3 0,-5-1 3 16,2-5 0-16,8-5-8 15,-3 1 0-15,2-6-7 0,1 1-8 0,2-3 10 16,3 0-12-16,-1-3 6 0,0 1 0 15,2 0-5-15,-2 0 4 0,0 3-1 16,-2 4 0-16,2 1-2 0,-7 3-2 16,2 1 1-16,-4 3-1 0,0 1-3 15,-1 0-2-15,1 0-3 0,0 1-2 16,-5 2-1-16,0-1-5 0,-4 2-8 0,0-1-9 16,0 1-11-16</inkml:trace>
  <inkml:trace contextRef="#ctx0" brushRef="#br0" timeOffset="166042.4502">7817 9999 9 0,'0'0'9'0,"0"0"-1"16,0 0 0-16,0 0-3 0,0 0 1 16,0 0-1-16,0 0 0 0,0 0-3 15,0 0 3-15,0 0 0 0,0 4 0 16,0 0 1-16,4 6-2 0,1-3-1 15,1 1-1-15,-2 0-1 0,3-1 0 16,2-1-1-16,-6-3 2 0,1-1 1 16,-1-2 11-16,11 0 6 0,2-2 3 15,6-5-1-15,4-6-5 0,-3-2 6 16,-4 0-1-16,4-4 1 0,0-1-4 0,3-7-12 16,2-1-5-16,1-6-3 0,1-1-2 15,-1 0 0-15,4 3-3 0,-2 4 0 16,-2 2-3-16,-2 3-4 0,-5 5-5 15,-6 4-13-15,-5 5-24 0,-1 5-37 16</inkml:trace>
  <inkml:trace contextRef="#ctx0" brushRef="#br0" timeOffset="221326.5472">4770 6099 151 0,'0'0'42'0,"0"0"-7"0,0 0-9 16,0 0-9-16,0 0-7 0,0 0-3 16,0 0-2-16,0 0-1 0,0 0-3 15,3 7 1-15,-3-7-2 16,0 0 1-16,0-3 0 0,0-3 2 0,0-6 1 15,3 0 3-15,-3-2 0 0,0-4 0 16,0-2-4-16,0-4 0 0,0-1-1 16,0 2 3-16,3-4-4 0,-3-1 0 15,0-4 0-15,0 0-2 0,0-3 4 16,0-3-1-16,-3 1 0 0,-1-3 3 0,-2-2 1 16,0 1-2-16,-1 1 4 0,0 3 8 15,-1 5 4-15,1 4 6 0,0 5-1 16,4 6-7-16,-3 2 0 15,2 0-6-15,-2 0-4 0,2-7-2 0,-3 1-5 16,2-2 0-16,1-2 1 0,1-5-6 16,0-4 3-16,3-2-3 0,0-4 4 15,0-2 0-15,0-1 1 0,0-3 1 16,0 1-2-16,3 0 2 0,0 2-4 16,-3 4 3-16,0 4 0 0,0 3-1 0,0 10 2 15,0 4 0-15,0 6-2 0,0 0 2 16,0 1-1-16,0 7-1 0,0-1 0 15,0 5 0-15,0-1 0 0,0 1 0 16,0-2 1-16,-3 0-1 0,3 1 0 16,0-1 0-16,0 1 1 0,0 0-1 15,-3-5 3-15,3-2-2 0,0 2-1 16,-1-6 1-16,1-1-3 0,0 0 1 16,0-7-4-16,0 6-1 0,0 2 4 15,0-1-1-15,0 6 4 0,0 3 1 0,0 4-1 16,0-2-2-16,0 2 1 0,0-1 0 15,0 0-2-15,0-1 4 0,0 1-4 16,0 1 5-16,0-2-6 0,0 2 0 16,0-2 0-16,0 2-5 0,0-1 6 15,0 1 1-15,0-2 1 0,0 2-1 0,0-1 1 16,0 1 1-16,0-2-2 16,0 2 1-16,0 0-2 0,0 0 3 15,0 0-4-15,0 0 0 0,0 0-1 16,0 0-1-16,0 0 0 0,0 0 6 0,0 2-1 15,0 10-1-15,-3-1 1 0,0 5-3 16,1-5 2-16,1 1 0 0,-1-1 1 16,0 1 2-16,-1 0-2 0,0 1-1 15,0 3-4-15,0 1 2 0,0 5 1 16,-3 1 1-16,-1 4 3 0,0 0-3 0,0 1-1 16,-2 1-4-16,3 1 0 0,1-1-1 15,0-3-2-15,2-6-1 0,2-4 0 16,-2-5 4-16,3-6 2 15,0 1 4-15,0-6 1 0,0 3-1 0,0 4-2 16,0-3-1-16,0 3-1 0,0-7 3 16,0 0 2-16,0 0 5 0,0 2 2 15,0-2 1-15,0 0-2 0,0 0-4 16,0-2-3-16,0-13 0 0,0-7 1 16,0-5-2-16,3 2 1 0,0 1 2 0,0 0-2 15,0 2 0-15,1-1 0 0,-3 0-1 16,5 2 0-16,-3-1 2 0,0 1-2 15,1 1 0-15,-1-1-1 0,0 1-2 16,0-1 2-16,1 0 2 0,-1 0-4 16,0 1 5-16,0 6-5 0,0-1-1 15,-2 5 1-15,2-1-4 0,-3 0 5 16,3 6 3-16,-3-5 0 0,3 5 0 16,-3 1 2-16,0 0-1 0,0 4 3 15,0-2-1-15,0 2 1 0,0-2-2 0,3 1 0 16,-3-1 1-16,0 1-1 0,0-1-2 15,0 0 0-15,0 1-3 0,0 0 3 16,0-1 0-16,0 1-1 16,0-1 2-16,0 1 2 0,3-1-2 0,-3 0 2 15,0 1 1-15,0-1-1 0,0 1-1 0,0-1 0 16,0 1 0-16,0 1-1 16,0-1 0-16,0 1-1 0,0-2-2 15,0 2-2-15,0-1 1 0,0 1-5 16,0 0 4-16,0 0 3 0,0 0 0 0,0 0 2 15,2 0-1-15,0 1-1 0,1 9 2 16,1 6 0-16,2 2 4 0,0 0-4 16,0 1 6-16,1-1-1 0,-3 3-4 15,5 2 2-15,-3 0-4 0,2 1 0 16,-2 0 0-16,1 2 0 0,-1 0-1 0,0-2 0 16,1-3 0-16,-3-5 0 0,1-1 1 15,-2-5 1-15,-2 1-1 0,2-1 0 16,0 1-2-16,1 0 2 0,-1 0 1 15,1 1-1-15,-1-1 1 0,0 3 0 16,0-7-1-16,0-1 0 0,0 1 0 16,-2-3-1-16,2 6 1 0,0-3-1 15,-1-2 2-15,-1 5-1 0,1-3 1 16,-1 3-1-16,2 1 2 0,-3-7-2 16,1 3 0-16,-1-7 0 0,0 0-3 0,0 0 3 15,0 1 0-15,0 0 0 0,0 0 0 16,0 1 0-16,3 0-1 0,-3-1 1 15,0 1-2-15,0-1-1 0,0 0 3 16,0 2-1-16,0-2 0 0,3 1 1 16,-3-1-1-16,0 1 0 0,0-1 2 0,0 0 0 15,0-1-1-15,0 2 2 0,0-2 1 16,0 2-2-16,0-2 2 16,3 1 2-16,-3-1-1 0,0 0 4 15,0 2 1-15,0-2-3 0,0 0-1 0,0 0-3 16,0 0-3-16,0 0 4 0,-3-7 0 15,-3-1 2-15,1 0-2 0,-1-3 0 16,-3-1-3-16,3 3 2 0,-4-5-1 16,0 4 1-16,0-1 1 0,0 0-1 15,0 3 0-15,-2-1 2 0,2 5 0 0,0-4 1 16,-3-1-1-16,-3 2-2 16,3 1-2-16,-3 0-1 0,7 3-1 15,-1 2-1-15,-3-1 0 0,7 0 1 16,-5 0 1-16,4 2-1 0,1 0 0 0,0 0-1 15,6 0 0-15,-3-1 0 0,3 1-6 16,0 0-2-16,-3 0-5 0,3 0-12 16,-1 0-13-16,-1 0-19 0,2-2-27 15,-1 2-29-15</inkml:trace>
  <inkml:trace contextRef="#ctx0" brushRef="#br0" timeOffset="240260.9487">4011 7022 59 0,'0'0'19'16,"0"0"2"-16,0 0-6 0,0 0-4 15,0 0-4-15,0 0-7 0,0 0 3 16,0 0-1-16,0 0-1 0,-24-54-1 15,24 53-3-15,0 1-2 0,0-2 3 16,0 1 0-16,0 1 4 0,0-1-1 16,0 1-1-16,0-2 0 0,0 2 1 15,0 0-1-15,0 0 2 0,0 0 1 16,2 0-2-16,-2 0 2 0,3 0 2 16,-3 0 0-16,6 0 1 0,-3 2 0 0,1 2 1 15,2 3-2-15,-3-5-1 0,4 3 1 16,0 0-3-16,-2 2 3 15,-1-3-2-15,-1 0-1 0,4 1 3 16,-1-3 1-16,-3 0 1 0,4 2 0 0,-1-3 1 16,-2 1 0-16,1-1 4 0,0-1 3 15,1 0 4-15,4 0-1 0,6-7-3 16,-4-3-3-16,5-6-2 0,-4 1-2 16,-1-3 1-16,-1 0-2 0,4-2-1 15,-4-1 0-15,2 1-2 0,-1-1 0 0,1 0-2 16,-3-1 0-16,6 1 0 0,-3 1-2 15,1 1 0-15,-2-1-2 0,0 3 0 16,-4 5 1-16,1 0-2 0,-3 4-2 16,1-1-1-16,-1 1 2 0,-2 4-6 15,0 1 1-15,-1 0-2 0,0 2-2 0,0-3 0 16,0 3-1-16,-3 1 0 16,0 0 0-16,7 0-3 0,-1 0 0 15,4 0-2-15,-1 1-13 0,-2 7-15 16,3-1-31-16</inkml:trace>
  <inkml:trace contextRef="#ctx0" brushRef="#br0" timeOffset="240753.7116">4092 6956 141 0,'0'0'24'0,"0"0"-3"16,0 0-2-16,0 0-3 0,0 0-3 16,0 0-2-16,0 0-1 0,0 0 2 0,0 0 0 15,0 0-3-15,-16-28 0 0,16 26-5 16,-1 2-2-16,1-1 1 0,0 1 1 15,0 0 2-15,0 0 0 0,0 4 2 16,1 5-3-16,6 6 0 0,-1-1 1 16,1 0 0-16,-1-2 0 0,0 1-1 0,1-1-1 15,2 5 2-15,-2-3-1 16,-1-3 0-16,4-3 0 0,-4-1-2 16,-2-1 2-16,2-1-2 0,-2-1 2 15,1-1 2-15,0-3 3 0,-2 2 5 0,7-2 1 16,2 0 1-16,2-7-4 0,1-6-5 15,1-6-3-15,0-6 0 0,1-5-3 16,3-6 0-16,2-4-2 0,1-4 0 16,0-1-3-16,0 5-3 0,-2 1-2 15,0 6 1-15,-2 6-2 0,-3 2-6 0,-2 7-1 16,-5 6-2-16,-6 5-13 16,1 4 0-16,1 3-14 0,-1 0-18 15,6 0-9-15,-1 6-60 0</inkml:trace>
  <inkml:trace contextRef="#ctx0" brushRef="#br0" timeOffset="242546.1769">6961 5670 92 0,'0'0'40'0,"0"0"1"16,0 0-8-16,0 0-5 0,0 0-1 16,0 0-1-16,0 0-1 15,0 0-3-15,0 0-4 0,-17-54-4 16,15 49-5-16,2 5-3 0,-1-1-5 0,1 1-2 15,0 0-4-15,-3-1 0 0,3 1-6 16,0-2-1-16,0 2-6 0,0 0 1 16,0 0 4-16,0 0 8 0,0 0 5 15,0 0 4-15,4 4 2 0,8 6-2 16,-2 0 4-16,6 2 1 0,-5 2-2 0,1 0-3 16,1-1 0-16,-4-4-1 0,-2 2-2 15,1-5 0-15,0-1 1 16,-4 1 0-16,-1-5 3 0,3 2 3 15,-6-3-1-15,0 0 4 0,4 0 0 0,5-3-1 16,1-6-1-16,2-5-5 0,-4-3 0 16,2-2-1-16,-1-5-3 0,1-4 0 15,2-4 0-15,-1 1 0 0,2-1-1 16,0-2-3-16,0 2 2 0,3 0-1 16,1 2-2-16,-2 2 2 0,5-1-2 0,-4 4-2 15,0 4 2-15,-4 6-8 0,-1 4-4 16,-2 5-9-16,-6 3-8 0,1 2-16 15,-4 1-2-15,3 0 7 0,0 0-8 16,7 9-6-16</inkml:trace>
  <inkml:trace contextRef="#ctx0" brushRef="#br0" timeOffset="242987.1024">6876 5731 297 0,'0'0'37'0,"0"0"-8"0,0 0-9 16,0 0-6-16,0 0-9 0,0 0-7 15,0 0-2-15,0 0-5 0,0 0 2 16,0 0 3-16,-9-4 4 0,9 8 2 16,9 6-1-16,2 2 0 0,1-2-1 15,-2 0 0-15,4 2 0 0,-2-4-1 16,2 3 0-16,-2-3 3 0,0 0 0 0,-1-3 3 16,2 2 4-16,-3-3-9 0,3 2 2 15,-5-1-3-15,-4-4 0 0,-1 1-1 16,4-2-3-16,-1 0 7 0,4 0 4 15,7-8 5-15,-4-2 4 0,6-5 0 16,0-7-7-16,4-3-3 0,0-6-1 16,3-8-4-16,4-2-2 0,1-5-2 15,-1-4-5-15,-1 2-2 0,3-1-11 16,0 3-9-16,-2 2-3 0,6 3-31 16,-4 5-20-16,4 3-56 0</inkml:trace>
  <inkml:trace contextRef="#ctx0" brushRef="#br0" timeOffset="249922.0096">8871 6975 92 0,'0'0'31'0,"0"0"2"0,0 0 0 16,0 0 2-16,0 0-4 0,0 0-5 16,0 0-9-16,0 0-10 0,0 0-6 15,-10-5-1-15,10 5 0 0,0-2 0 16,0 2 2-16,0 0 0 0,0-1 3 0,0 1 0 16,0 0 1-16,0 0-2 0,4-2 4 15,7 1 4-15,6 0 1 0,2-4 2 16,1 3-3-16,3-5 0 0,-2 2 0 15,2-1-2-15,0 1-2 0,-2-2-2 16,0 1-2-16,0 1 1 0,2 1 0 16,3-1 2-16,1 1-1 0,3-1-2 15,2 1-6-15,1 2-3 0,-3 2 2 16,-2 0 2-16,2 0 5 0,1 0-4 16,-1 3 3-16,3-1-3 0,3-1 0 0,0 1 2 15,1 0 0-15,0-1-1 0,-2-1-2 16,5 0 1-16,-5 0 1 0,3 0 0 15,-1 0 0-15,1-5-1 0,1-1 1 16,0 1-2-16,-1 0 2 0,-2-2-1 16,0 3-3-16,-6 1 0 0,2 0 2 15,-2 0 1-15,-2 0 0 0,-2-1-3 16,3 3-2-16,-2 0 0 0,1 1 2 16,-1 0 3-16,2 0 1 0,-3 0 1 15,3 0-2-15,-4 2 3 0,1 0-2 0,0 0-1 16,-2-1 2-16,2 1-1 0,0-2 1 15,-1 1 1-15,3-1-3 0,-1 0 1 16,-1 0 1-16,3 0-1 0,-2 0 2 16,1 0 0-16,-1 0-2 0,1 0-1 15,-5 0 0-15,3 0 0 0,-3 0 1 0,-5 0-1 16,0 0 0-16,-6 0-2 0,2 0-3 16,-2 0 1-16,-4 0-2 15,3 0 2-15,-7 0-1 0,0 2 2 16,2-1-2-16,-6-1 0 0,0 0 0 0,0 0 1 15,2 2-3-15,-1-2 0 0,2 1-1 16,-2-1 3-16,1 2-1 0,-1-2 1 16,1 0 2-16,-1 1 1 0,-1-1 2 15,3 0 1-15,-2 2 0 0,-1-2 0 16,2 0-2-16,-2 1-3 0,0-1-5 0,1 0-1 16,-1 0-2-16,0 2-1 0,2-2 3 15,-2 0 0-15,0 0-3 16,0 2-2-16,0-2-5 0,-3 0-4 15,-3 0-8-15,-5 0-8 0,-5-5-8 0,5 2-5 16,-7-2 4-16</inkml:trace>
  <inkml:trace contextRef="#ctx0" brushRef="#br0" timeOffset="250517.8699">10657 6771 42 0,'0'0'25'0,"0"0"7"0,0 0 20 16,0 0 4-16,-91-27-6 0,76 22 0 15,4 2-11-15,-5-1-10 0,6 2-5 16,4 1-12-16,-4-3-8 0,6 3 2 16,-1-1-2-16,0 2 0 0,5 0-9 0,-2-1-3 15,2 1-6-15,-1 0-4 16,1 0 9-16,-2 0 4 0,2 0 1 16,0 1 1-16,0 4-7 0,0 4 1 15,5-1 1-15,2 0 9 0,3 1 6 0,2-2 4 16,5 2 0-16,-1-2-6 0,4-3-2 15,0-1-1-15,1-2 5 0,2-1 2 16,0 0-2-16,1 0-1 0,-2 0-3 16,-3 0-3-16,-2 0 0 0,1 0 0 15,-6 0 0-15,6 0 2 0,1 0-2 16,-6 0 1-16,4 0 1 0,-4 2-1 0,0 1-1 16,5 2 0-16,-8-3 1 0,4 3 0 15,-5 0 0-15,-2-2-1 16,2 1 0-16,-8-2-1 0,8 2 2 0,-6 0 1 15,0-3-1-15,1 2 1 0,-4-3-1 16,0 0-2-16,0 0 1 0,2 1 0 16,0 1 3-16,-2-1 5 0,0 1 2 15,0 0 2-15,0 2-1 0,-8 3-6 16,-10 4 1-16,-6 2-3 0,-2-2-1 0,1 1 3 16,1-4-2-16,3 1 0 0,0 1-1 15,-1-2 0-15,0 3-2 16,2-2 1-16,5-1-1 0,-2-2 0 15,10-2 2-15,2-3-1 0,0 2-1 0,5-3-1 16,-3 0-1-16,3 0 1 0,0 0-1 16,-3 1 0-16,3-1-2 0,0 0-6 15,-1 2-6-15,1-2-2 0,-2 2-3 16,2-2-1-16,-1 1 0 0,-2 5-5 16,0 0-2-16,-2 4-7 0,1 1-7 0,-3-2-3 15,3 0 1-15,1-4 5 0,1 0 12 16,2-5-9-16</inkml:trace>
  <inkml:trace contextRef="#ctx0" brushRef="#br0" timeOffset="250865.6014">10604 6847 293 0,'0'0'58'0,"0"0"-2"16,0 0-12-16,0 0-20 0,0 0-13 16,0 0-5-16,0 0 0 0,0 0-3 15,0 0-6-15,0 0-5 0,-9-21 1 0,9 21 1 16,0 1 5-16,0 13 6 0,0 7 0 16,0 6 0-16,4-2-4 15,-1-1-1-15,2 1 0 0,-4-4 0 16,3 1 0-16,-2-6 3 0,-1 0-3 0,-1-5 0 15,3 1-2-15,0 1 0 0,0-3-1 16,-2 1-1-16,1-7 0 0,-1 1-4 16,-1-5 1-16,0 0-2 0,0 0 0 15,0 2 4-15,2-1 3 0,-2 0 3 16,0 1-1-16,1-1-2 0,-1-1-21 0,0 2-42 16,0-2-28-16,0-5-27 0</inkml:trace>
  <inkml:trace contextRef="#ctx0" brushRef="#br0" timeOffset="269213.5858">8500 6136 110 0,'0'0'33'0,"0"0"-13"15,0 0-16-15,0 0-3 0,0 0 4 16,0 0-7-16,-5-83 2 0,5 64 0 0,0-4-3 16,0-4 4-16,0-3 3 0,0 2-4 15,0-3 1-15,0-4-2 0,0-1 2 16,0-3 2-16,0-3 1 15,-3 2 2-15,-1-2 8 0,-3 2 5 0,1-3-10 16,-3 1-1-16,-1-2-10 0,2 1-4 16,-1 1 9-16,-1-1-2 0,0 2-1 15,1 0-4-15,2 0 1 0,1 2-2 16,-1-1 2-16,0 2 3 0,1 1-2 16,0 2 4-16,0 0 2 0,-1 0 2 0,4 1 4 15,-1 0-3-15,-2 1-5 0,0 0-1 16,3-1-8-16,0 0-1 0,-1-1 0 15,3-1-1-15,1 1 5 0,0 1-3 16,0 5 3-16,1 2-4 0,2 7 2 16,0 1 1-16,-2 6-4 0,-1-1 2 15,0 2-1-15,0 6 4 0,3 2 0 16,-3-2 3-16,0 1 1 0,0-1 1 16,0 1-1-16,0 5 0 0,0-1 0 15,0 1-1-15,0-2 1 0,0 1 1 0,0-1-1 16,0 1-1-16,0 0 0 0,0-1 0 15,0 1 1-15,0-1 1 0,0 0-1 16,0 1-1-16,0-1-3 0,0 1-2 16,0-1-1-16,0 1-4 0,0-1-2 15,0 1-2-15,0-1-12 0,0 1-14 0</inkml:trace>
  <inkml:trace contextRef="#ctx0" brushRef="#br0" timeOffset="270569.3472">8099 5062 3 0,'0'0'2'0,"0"0"3"15,6-80-2-15,-2 51 3 0,1-1-1 16,0 0 0-16,-2 0-3 15,3-1 0-15,-3 5 0 0,0 0 2 0,0 2 0 16,-2 5 1-16,1 2-3 0,-2-1 1 16,0 5-1-16,1-9-1 0,-1 4 2 15,0-1-5-15,3-6 6 0,1 2-4 16,-1 2 2-16,1 1 2 0,-1 5-4 16,0 0 2-16,0 0 1 0,-1 4-1 0,1-6 0 15,-2 8 0-15,-1 3 0 0,3-3 2 16,-3 4 0-16,3 1 3 0,-1 0 1 15,-2 4-1-15,0-2-1 0,0 2-4 16,0-1-2-16,2-1 0 0,-2 2-2 16,0-2-1-16,1 2 6 0,-1-1-3 15,2 1 2-15,-2 0 0 0,1 0 1 16,1 0 3-16,-1 0 1 0,1 0 4 16,-1 0-3-16,1 0-1 0,-1 0-1 15,-1 0-1-15,3 1-3 0,-3 1 0 0,4 4 1 16,-1-2-2-16,3 6 7 0,0 5 1 15,-2 0-1-15,5 7 2 0,-2 0-1 16,0 4-1-16,3 0-2 0,-1 1-1 16,1 1-5-16,-1-3 1 0,-2 0-2 15,5 0 2-15,-1-3-5 0,-2-1 0 0,-2-6-2 16,0-1-1-16,-1-1-2 16,-3-3 1-16,3 4 2 0,-2 2 4 15,1-1 1-15,0 7 2 0,-5 3 0 16,3 4 4-16,-3 5 3 0,0 1 1 0,-3 5-3 15,-4 0-2-15,1-5-5 0,0-7-2 16,2-8 7-16,1-9-2 0,3-5 6 16,0-6 5-16,0 0 0 0,0 0 3 15,0 1-3-15,0-1-5 0,0 0-4 16,0 0-3-16,0 0 1 0,0 0-2 0,0 0 2 16,3-6-1-16,0 1 1 0,1-2-2 15,-2 3 2-15,-1-1-1 0,2 1 0 16,-3 4 1-16,0-1-1 15,0 1 2-15,0-1 0 0,2 0-3 0,-2-1 4 16,0-4-1-16,0 0 2 0,-2-4-1 16,-1 3 2-16,-3-1 0 0,-1 0 4 15,0 3 4-15,0-2 3 0,-2 2 4 16,2-1-4-16,-3 2-3 0,-3-3-6 16,-6 1-12-16,0-2-3 0,-4 1-1 0,-3 2 2 15,3 1 9-15,7 1-2 0,-3 0 0 16,9 0-1-16,-2 1-1 0,1 0-3 15,2-3-1-15,0 3-9 16,4-1-5-16,-1-4-9 0,3 5-13 0,2-3-15 16,-1 1-15-16,2-1-26 0</inkml:trace>
  <inkml:trace contextRef="#ctx0" brushRef="#br0" timeOffset="274313.5984">17373 5868 7 0,'0'0'15'0,"0"0"-1"0,0 0 3 0,0 0-1 16,0 0 6-16,0 0 1 0,0-96 7 15,0 77 1-15,0-3-6 0,0 0-5 16,0-3-7-16,0-6-4 0,0-2 3 16,0-1-4-16,0-2-1 0,0-1 2 15,1-3-1-15,-1 1 0 0,2-2 3 0,-1 1-4 16,-1 3 2-16,0 0 5 0,0 1-3 15,0 2-2-15,0 1-4 0,0 3-6 16,0 1 2-16,0 9 2 0,2 2-2 16,-2 6 0-16,1-2-1 0,1-7 1 15,-1 10-1-15,-1-8 0 0,4-1-1 0,-1 0 1 16,-2-5 0-16,2 8 0 0,-1 0 0 16,-2 5 1-16,0 5 1 15,1-4 0-15,-1 4 1 0,0 1-1 16,2 1-1-16,-2 5 1 0,0-1-2 0,0 1 1 15,0-1-1-15,0-5 0 0,0 0 1 16,0-1-2-16,0 3 2 0,0 4-1 16,0-1-1-16,0-4 2 0,0-1-1 15,0-1 0-15,0 3 0 0,0 4 0 16,0-1 0-16,0 1 1 0,-2-2 0 0,2 0-1 16,0-3 0-16,-1-3 0 0,1 1 1 15,0 4-1-15,0 3 0 0,0-2 1 16,0 2-1-16,0-2 2 15,0 1-1-15,0-1-1 0,0 1 1 0,0 1-2 16,0-1-2-16,0 1-1 0,0-3-4 16,0 3 0-16,0-1-3 0,0 1 0 15,-2 0 0-15,2 0 6 0,0 0 1 16,0 0 5-16,-1 0 0 0,1 5 1 16,-2 6 0-16,-1 9 0 0,-2-2 1 0,2 5-1 15,-1 4-1-15,-1-2 0 0,-1 3-1 16,2 1-2-16,-2-1 0 0,-2-1-3 15,2 2-2-15,0-3 2 0,-1-1-2 16,-2-2 3-16,5-6 2 0,0-2 2 16,1-5 0-16,1-6 3 0,1 1-3 15,1-5 0-15,-2 0 1 0,2 0 0 16,0 1 1-16,0 1 1 0,0-2-3 16,-1 3 2-16,1-3-1 0,0 1-3 15,0-1-2-15,0 0-1 0,0 0 1 0,0-4 0 16,0-7-2-16,4-6-3 0,1 1 0 15,2-5 1-15,-3-1 4 0,3 2 4 16,-2 0 0-16,-1 1 0 0,2-2-2 16,0-1 2-16,1 2-1 0,-3 0 1 15,2-2 1-15,-2 1-1 0,-1 6-2 0,2-1 3 16,-4 7 1-16,1-6-1 0,-1 3 2 16,-1 0-1-16,0 1 1 0,0 4 2 15,4 3 1-15,-4 4 0 16,0-7 0-16,0 3-1 0,0-2-1 0,1 2 1 15,-1 4-1-15,0-3 0 0,0 3 2 16,0-6 0-16,2-1-2 0,-2 1 2 16,0 1 1-16,0 5-2 0,0-1-2 15,0 1-2-15,0-2-3 0,0 1 2 16,0-1-1-16,0 1-2 0,1 1 0 0,-1-2 2 16,0 2 2-16,0 0 1 0,0 0 2 15,2 2-3-15,-1 10 0 16,2 0 0-16,0 7 0 0,-1-3-1 15,1 0 2-15,0 7 1 0,-2-5 2 0,2-4-4 16,2 2 1-16,0 2-2 0,1 2 5 16,1-1-3-16,0-1 0 0,3-1-2 15,-3 1-1-15,1 0 0 0,1-1 0 16,-1 1 0-16,-1 1 1 0,1-1-1 16,-3 2-1-16,2-1 4 0,-1 4-2 0,-3-3 0 15,0 2-2-15,-1-2 1 0,-1-5-1 16,-1 0 0-16,3-2 2 0,-3-8 0 15,1 2 0-15,-1-7 0 0,0 0 0 16,0 0 1-16,0 2 2 0,2-1 2 16,-2 1-1-16,0-1 1 0,0 0-3 15,0-1-1-15,0 2 1 0,0-2-1 16,0 0-1-16,0 0 0 0,0 0 1 16,0 0 0-16,0-2-1 0,0 1 1 15,0 0 0-15,0-1 0 0,0 1 3 0,0-1-4 16,0 0 0-16,0 1 0 0,0-1-2 15,0 0 4-15,0 1-2 0,0 0 2 16,0-1 0-16,-2 1 1 0,2-1 0 16,-4-4 1-16,4 1 0 0,-1 1 3 15,-1-1 1-15,-1 1 1 0,0 1-1 0,0 0-2 16,-5-3 0-16,4 4-4 16,-7-1 0-16,2 0-5 0,-3 3 1 15,-6 0 2-15,5 0-1 0,-4 0-2 16,0 3 1-16,0 2-3 0,-6 1-2 0,2 1-3 15,-1 3-5-15,2-3 3 0,-3 1 0 16,1-3 2-16,6-1-6 0,0-1-41 16,5-1-47-16</inkml:trace>
  <inkml:trace contextRef="#ctx0" brushRef="#br0" timeOffset="282656.7053">18100 4403 81 0,'0'0'20'0,"0"0"-5"16,0 0-8-16,0 0-4 0,0 0 0 16,0 0 0-16,0 0 1 0,0 0 1 15,0 0-4-15,16-19 1 0,4 11 2 16,0 1-2-16,2 2 2 0,4-2-3 16,2 2 1-16,1-1-2 0,1 1 3 0,2-1-2 15,-2 1-4-15,0-1 0 0,-2 1 0 16,1 3 2-16,-2-3 2 0,2 2 2 15,1-1-3-15,2-1 1 0,2 0-2 16,-1 2 0-16,-1 0-3 0,-3 0 2 16,-2 1-2-16,-3 0-4 0,-6 0 2 15,-1 1 0-15,-5-1 1 0,-6 2 4 0,4-2-1 16,-3 2 0-16,-3 0 1 16,2 0 2-16,-6 0 2 0,0-1 2 15,0 1 2-15,2 0-4 0,-1-1-6 0,1 1-7 16,-2-2-10-16,0 2-15 0,-2-3-15 15</inkml:trace>
  <inkml:trace contextRef="#ctx0" brushRef="#br0" timeOffset="283057.3094">18167 4455 257 0,'0'0'66'0,"0"0"-7"0,0 0-17 15,0 0-14-15,0 0-14 0,0 0-9 16,0 0-6-16,0 0-3 15,0 0-5-15,-18-2-5 0,18 1 5 0,0 1 4 16,0-2 5-16,16-2 7 0,9-3-3 16,8-1 2-16,5-2-4 0,4-2-1 15,1 2 0-15,-1-3-3 0,-1 3 2 16,-3-2 0-16,0 3 0 0,1 0 2 16,0-2-1-16,1 0-2 0,-2 1 0 0,-2 1-5 15,-2-1-3-15,-5 2 0 0,-5 5-1 16,-4-2 1-16,-4 3-6 0,-5 0-10 15,-5 1-11-15,0 1-13 16,-6 0-14-16,0-1-3 0,0 1-4 0,5 0-1 16</inkml:trace>
  <inkml:trace contextRef="#ctx0" brushRef="#br0" timeOffset="283421.5195">18148 4494 288 0,'0'0'71'0,"0"0"-16"0,0 0-11 15,0 0-15-15,0 0-9 0,0 0-10 16,0 0-4-16,0 0-7 0,0 0-1 15,0 0 2-15,23-28 0 0,1 12 3 16,4 2-2-16,2 2 0 0,4 0-1 16,-1 0-1-16,0 1 0 0,0 3 0 15,-1-2-1-15,0 1 2 0,1-1 2 16,1-1-2-16,0-1 2 0,5 0-2 0,-1-2-1 16,0 2 0-16,-4 0-3 0,-2 2-2 15,-2 2-3-15,-4 0-1 16,-1 1-3-16,-7 5-4 0,-1-1-4 0,-6 1-13 15,4 2-11-15,-4 0-33 0,2 0-33 16,-1 2-32-16</inkml:trace>
  <inkml:trace contextRef="#ctx0" brushRef="#br0" timeOffset="309338.163">29264 6146 60 0,'0'0'26'16,"0"0"2"-16,0 0-1 0,0 0-2 15,0 0-1-15,0 0-6 0,0 0-5 16,0 0-6-16,0 0-7 0,0 0-3 16,7-26 0-16,-4 26 2 0,-3 0 2 0,6-2 5 15,-1 2-1-15,9 0 2 0,4-1 2 16,4 1 1-16,5-1 3 0,1-1-4 15,1-1-2-15,3 1-3 0,0-1-1 16,2 2-1-16,-2-1-1 0,0 2 2 16,1 0-2-16,3 0 2 0,2 0-1 15,1 0-2-15,6 0-1 0,0-1-2 16,1 1 1-16,0-2 0 0,0 1 0 16,-1-1-1-16,1-1 2 0,-2 2 1 15,-1-4-1-15,-2 2 1 0,-4 0 0 0,0 0-3 16,-3 0 1-16,-2 0 1 0,-1 1 0 15,-4-1 2-15,-1 1-1 0,-7 0 0 16,0 0-1-16,-1 1 1 0,-5 1-1 16,8 0 3-16,-1 0-2 0,-7 0 2 15,5 0-1-15,-6 0 1 0,-6 0 0 0,5-2 0 16,-6 2 1-16,-1-1 0 0,2 1 1 16,-6 0 3-16,0-2-4 15,0 2-1-15,2 0-2 0,-1-2-2 16,-1 1 1-16,1 0 0 0,-1-1-5 0,0 1-1 15,0-1-2-15,0 1-1 0,0-1 1 16,0 1-5-16,0-1-6 0,0 0-6 16,-1 1-3-16,-3-2 0 0,-2 2 1 15,1-2-4-15,-5-1 1 0,6 4-6 16</inkml:trace>
  <inkml:trace contextRef="#ctx0" brushRef="#br0" timeOffset="309769.8151">30349 5965 72 0,'0'0'29'0,"0"0"-2"0,0 0-7 15,0 0-3-15,0 0 8 0,0 0 5 16,0 0-1-16,0 0-6 0,0 0-11 16,0 0-11-16,-53-27-8 0,52 27-6 0,-1 0 0 15,2 0 3-15,-1 0 5 0,1 0 5 16,0 0 0-16,4 3 0 0,6 5-2 15,6 0-1-15,2-1 5 0,2 0 1 16,3-1 2-16,0-1 2 0,5 1-5 16,-1-2-9-16,1 0 1 0,-2 0-6 15,-2-1 5-15,0 0 3 0,-1 2 2 16,0-2 4-16,-9-1-3 0,3 0-2 16,-6 0-3-16,-7-2-1 0,3 1-1 15,-7-1 5-15,0 0 5 0,0 0 2 0,1 0 4 16,1 2 0-16,-2-2 2 0,0 1-1 15,-10 2 0-15,-8 4-4 0,-7-2 1 16,-3 2-1-16,-1-1-1 0,3 0 0 16,3 0-1-16,1 0-2 0,1 3 0 15,3 0-1-15,-1 0-4 0,1 2-1 0,2-1-5 16,3 0-3-16,3 0 0 16,1 1-2-16,4-2-1 0,-4 3 0 15,4-3-7-15,1 0-4 0,-1 0-11 16,4-4-20-16</inkml:trace>
  <inkml:trace contextRef="#ctx0" brushRef="#br0" timeOffset="310108.1211">30379 5979 336 0,'0'0'52'0,"0"0"-9"16,0 0-12-16,0 0-14 0,0 0-9 16,0 0-8-16,0 0-8 0,0 0-8 0,0 0 0 15,0 0 3-15,-12-3 9 0,8 16 7 16,-1 7 2-16,1 5-3 0,-1-7-3 15,3 1-1-15,1-1 1 0,1-5-2 16,0 6 3-16,0 0 3 0,0-7-2 16,0 6 1-16,0-5-2 0,1-1-1 0,1 0-1 15,-2-6-4-15,1 4-12 16,1-5-24-16,-2 0-34 0,2 0-36 16,-2-5-69-16</inkml:trace>
  <inkml:trace contextRef="#ctx0" brushRef="#br0" timeOffset="314324.0784">28176 5402 1 0,'0'0'2'0,"0"0"-1"16,0 0-1-16,0 0 1 15,0 0 3-15,0 0 1 0,-46 86 1 0,33-74-1 16,0 3-2-16,-3-2 0 0,1 1 1 16,1-2-1-16,0 0 2 0,-1-3 0 15,1 2 0-15,-2-2-1 0,0 0-1 16,-3 0 0-16,1-1-3 0,-3 0 1 16,0 1-1-16,-1-4 0 0,1 1 3 0,0 0-2 15,1-2 1-15,-2-2 1 0,0 2 0 16,-2-3 2-16,-2 3-1 0,-2-2-2 15,-1 1-1-15,0 0-2 16,0 0 1-16,2-2 1 0,8 3-1 0,2-4 1 16,5 2 1-16,-1-2-2 0,-6 0 1 15,6 0 0-15,-5 0 1 0,3-4 2 16,4 1 1-16,-6-1 3 0,2-2 8 16,5 3 1-16,-6-5 4 0,7 5 7 15,-1-4-1-15,-4 2-2 0,5-1-5 0,-6-2-9 16,5 4 4-16,1-1 3 0,2 1 2 15,-1-3-5-15,0 3-7 0,3-4 5 16,-4-3 2-16,0-3 0 0,2-5-4 16,3 0-8-16,-1-2-6 0,4-2 2 15,1 1 1-15,0-3 1 0,0 2 0 0,0 6 2 16,0-1-3-16,1 6 0 0,-1-2 1 16,0 1 0-16,0 6 0 15,0 1 1-15,0 0-1 0,0 2 1 16,0-3 0-16,0 3 0 0,0 4-1 0,0-1-1 15,0 1 0-15,0-7-1 0,0 1 2 16,0 0-1-16,0 2 1 0,0-2-1 16,0 0 2-16,0-5-2 0,2 0 0 15,1 1 0-15,4-5 0 0,1 1 2 16,4-4-2-16,1 1-5 0,3-1 3 0,-1 3-1 16,2-2 1-16,0-1 2 0,2 4 0 15,0 0-1-15,0 1 2 0,2 0-2 16,1 1 1-16,-3 1-1 15,1 4-2-15,-7 1-1 0,1 0 1 0,1 1 3 16,-5 2-1-16,5 0 0 0,0-1 1 16,0 1 1-16,7-2 3 0,1-1 3 15,0 2-2-15,3-2-1 0,0 1-1 16,1 1-1-16,1-2-1 0,-1 2-1 16,1-1 0-16,1 2 1 0,0-1-1 0,4 1 2 15,-3 0 1-15,-2 2-3 0,-2 1 0 16,-2 0 0-16,-1 0 1 0,-3 2-2 15,0 7 2-15,-3-2-2 0,-3 4-2 16,2-1 2-16,-3 2 0 0,2 0-1 16,-2 2 2-16,0 0-2 0,3 1 4 15,-3 0-2-15,3-2 0 0,-3 1 0 16,2 0 0-16,-1-3 0 0,-2 4 0 16,2-3 0-16,-4 0 0 0,3-1 2 15,-2 4-1-15,1 0 1 0,-4 0-2 0,1 0-2 16,-4-4 0-16,-1 3-1 0,-1 1 1 15,-1-3 1-15,-2 8 0 0,0 0 0 16,0-2 1-16,-3 6-2 0,-2-3 2 16,-1 0-1-16,0 1-1 0,-2-1 0 15,-4 1 1-15,1-2 1 0,-4 0 0 0,1 2 0 16,-3-2 0-16,-1-1 0 16,-2-1-1-16,-2 0 2 0,3 0-2 15,-2-4-1-15,-1 0-1 0,2-2 0 16,-1-2 1-16,1-3 1 0,7-2-1 0,-2 1 2 15,-2-3 0-15,0-1-1 0,-5 2-1 16,-2-3-3-16,-2 0-4 0,-5 0-14 16,0 2-31-16,-7-2-33 0,2 4-44 15</inkml:trace>
  <inkml:trace contextRef="#ctx0" brushRef="#br0" timeOffset="316238.0194">28610 5194 101 0,'0'0'29'0,"0"0"-4"16,0 0 1-16,0 0-2 0,0 0 2 15,0 0-5-15,0 0-1 0,0 0-4 16,0 0-1-16,0 0-2 15,-17-55-2-15,16 51-3 0,-1-1-1 0,2 1 0 16,0 4 1-16,-1-2 2 0,1 2-2 16,0-1-1-16,0-1 0 0,-2 1-5 15,2-1 3-15,0 1-4 0,0-2 1 16,0 3-1-16,0 0-1 0,0-2-2 16,0 2 2-16,0 0 0 0,0 0 1 0,0 0 3 15,0 0-3-15,0 2 0 0,5 10-1 16,0 3 2-16,-2-4-2 0,3 4 4 15,-3-5-4-15,0 1 0 0,0 0 0 16,1-2 0-16,0 0 1 0,2-2-1 16,-2 1 1-16,-2-5-1 0,1 1 0 15,0-2 2-15,-1 1 0 0,1 0 5 16,0 0 1-16,-3-3 2 0,5 0 3 16,2 0-3-16,3 0-3 0,5 0 1 15,-6-4 1-15,5-4 7 0,-3-1-2 0,-2-2-2 16,2-3-4-16,4-1-16 0,-1-1 5 15,5-3-8-15,0 0 6 0,4-2-1 16,0-1 2-16,2 3-7 0,-3 0-8 16,1 2 3-16,0 4-2 0,-2 1 5 15,-2 2 7-15,-3 3-3 0,-3 1-5 0,-4 3-16 16,-4 2-24-16,0-2-20 0,-5 3-10 16,0 0-15-16</inkml:trace>
  <inkml:trace contextRef="#ctx0" brushRef="#br0" timeOffset="316801.9484">28586 5238 128 0,'0'0'35'0,"0"0"0"0,0 0-5 15,0 0-5-15,0 0-4 0,0 0-2 16,0 0-4-16,0 0-3 0,0 0-6 16,0 0-5-16,-2-17-5 0,2 16-4 0,0 1 1 15,0-2 1-15,0 2 4 16,0 0 4-16,0 0 1 0,3 9 0 16,2 0-2-16,1 4 0 0,-1-6-1 15,1 3-3-15,0-3 2 0,-1 1 0 0,2 1-1 16,-1-1 5-16,0-1-3 0,0 1 1 15,1-1 1-15,2-1 1 0,-2 2-1 16,-1-4-2-16,1 3 2 0,-4-6 5 16,7 2 6-16,-4-3 4 0,6 0 2 15,5 0-8-15,0-8-4 0,6-1-1 0,-1-3-5 16,-3 0 0-16,1-2-3 16,-1 1-3-16,0-4-2 0,2 0-4 15,2-1 1-15,0 0-11 0,1-2-5 16,0 0-3-16,-1 1-7 0,-1 3-2 0,-3 3-4 15,-5 4 1-15,-6 4 8 0,-1 0 4 16,-3 4 10-16,1 0 0 0</inkml:trace>
  <inkml:trace contextRef="#ctx0" brushRef="#br0" timeOffset="335814.7816">15308 7884 195 0,'0'0'47'0,"0"0"-7"0,0 0-12 0,0 0-11 16,0 0-7-16,0 0-9 0,0 0-8 16,0 0-1-16,0 0-2 0,-12-14 2 15,9 14 4-15,2 11 3 0,-3 4 1 0,1 4-1 16,0-3 1-16,0 0-1 16,-2 3 2-16,1-1 2 0,-5 6 0 15,-5 2 1-15,2-2 0 0,-3 1-1 16,-2-1 1-16,0-3-1 0,1-3 2 0,-1-1-2 15,2-2 3-15,0 0-2 0,-4-1-2 16,3 0 0-16,-4 0-1 0,-2 2 2 16,-4 0 0-16,0 0 5 0,-2-2 2 15,1-4 0-15,1 0-1 0,2-5-2 16,0 2-3-16,1-1 4 0,6-3-1 0,1-2 9 16,3 0 8-16,3-1-6 0,-6 0 4 15,0-5-10-15,-3-6-8 0,2-3-1 16,-2-2-3-16,1-7-1 15,-3-3 0-15,1-3 2 0,-1-1 5 0,1 0-1 16,0-2-1-16,-2-3-2 0,3 0 0 16,-1 0-2-16,1-2 0 0,2 2 7 15,4 5 1-15,2 3 2 0,3 9 1 16,2 0-4-16,2 9-6 0,3-3 3 16,-2 3-2-16,1 2-2 0,2 3 1 0,0 4 2 15,-1-2-2-15,1-5-1 0,0 2 0 16,0-1-4-16,0-6 1 0,0 0-1 15,7-6 0-15,3-7 3 0,3 2 1 16,2 2 1-16,0 1 0 0,-3 4-2 16,0 1 0-16,1 1-1 0,0-3 1 15,4 0 1-15,1-1 0 0,5-2 0 16,0 2-3-16,1 1 0 0,1 2 0 16,1 2 2-16,4 1 1 0,2-1 1 15,0 4 1-15,1 1-4 0,3 3 1 0,-3 0 1 16,1 3 0-16,-2 2-2 0,-2 0 1 15,-1 0 0-15,-2 2-1 0,0 3 1 16,-3 2 0-16,1 2-1 0,-2 5 0 16,-3 1 3-16,2 5 0 0,-2 2 1 15,-3 3-1-15,2 0-1 0,-4 2 0 0,-1-2-1 16,-4 0-3-16,2 0 0 16,-5 0 2-16,-3 0 1 0,-1 2 2 15,-1 0 1-15,-2 1 1 0,0 1-4 16,-3 0-1-16,0-3-7 0,-2-1-1 0,2 2 0 15,-2-3-6-15,-4 0-1 0,0 0-7 16,-4 1-9-16,-5 0-14 0,-4 6-29 16,-5-1-43-16</inkml:trace>
  <inkml:trace contextRef="#ctx0" brushRef="#br0" timeOffset="337037.5841">14411 7886 37 0,'0'0'16'15,"0"0"-8"-15,0 0 0 0,0-100-2 16,0 68-3-16,0-1-3 0,2-3 0 16,2-3-5-16,-1-3 0 0,3 2-1 0,1-2-1 15,-3 2-1-15,2-2-3 16,0 3 1-16,-2-2 2 0,-1-1 0 16,-1 2 2-16,-2-2 3 0,0 1 2 15,-2 0 1-15,-4 1 3 0,-1 1 0 0,-2-1 1 16,-1 2-2-16,0-1 2 0,1 1-2 15,-1 0 0-15,3 5 0 0,1 1-1 16,3 1-1-16,2 6 2 0,1 0-2 16,0 7 3-16,0 2-2 0,0-1 0 15,0 4 2-15,4-3-1 0,-2 5-1 0,1 1 0 16,0-1-1-16,-2 0 0 16,3 1-1-16,0-1-5 0,-1 0 4 15,-1 7-4-15,1-1 4 0,-3 5 2 16,0-1-2-16,0 1 2 0,0-1 1 0,1-1-1 15,-1 0 5-15,0 1 1 0,0-5-2 16,0-3 1-16,0-1 1 0,0 0 0 16,-1-2-1-16,-2 3-1 0,0-1-2 15,1 0-1-15,-2 1 0 0,0-3 1 16,4 9-1-16,-1-8 2 0,-1 5-3 0,1-1 0 16,1 4-1-16,0 3-2 0,-2-7 0 15,1 3 1-15,-1-1-2 0,2 0 3 16,0 5-1-16,-1-1-2 15,1 1 2-15,0-1-3 0,0 1-1 0,-2-2-1 16,2 2-3-16,0 0 1 0,0 0 3 16,0 0 1-16,0 0 5 0,0 0 0 15,0 0 0-15,0 0 0 0,0 4 3 16,0 2-1-16,0 0-1 0,0 1 0 16,0-7 1-16,0 0-2 0,0 0 0 0,0 2 1 15,0-1-1-15,0 1-1 0,0-2 1 16,0 2-2-16,0 4 1 0,0 1 1 15,0-2-6-15,0 7 6 0</inkml:trace>
  <inkml:trace contextRef="#ctx0" brushRef="#br0" timeOffset="337643.612">14418 6449 24 0,'0'0'-4'0,"0"0"-4"0,0 0 1 16,0 0 5-16,0 0 4 0,0 0 3 16,0 0-2-16,0 0-5 0,0 0-3 15,0 0 3-15,26 62-2 0,-18-40 5 0,0 1-2 16,-1 1 1-16</inkml:trace>
  <inkml:trace contextRef="#ctx0" brushRef="#br0" timeOffset="337881.5342">14482 6767 50 0,'0'0'9'0,"0"0"-11"0,0 0-2 15,0 0-5-15,0 0-13 0</inkml:trace>
  <inkml:trace contextRef="#ctx0" brushRef="#br0" timeOffset="339305.464">26941 4043 104 0,'0'0'33'0,"0"0"-4"16,0 0-3-16,0 0-7 0,0 0-8 16,0 0-6-16,0 0-7 0,0 0-7 0,0 0-1 15,0 0-3-15,-10-5-1 16,9 3 2-16,1 2 2 0,-1 0 4 16,-1 0 2-16,2 0 4 0,-1 0-2 15,1 0 1-15,-2 0 1 0,2 0-2 0,-1 0-2 16,1 0 1-16,-2 0 0 0,1 0 0 15,-2 5 2-15,0 7 1 0,-2 4 0 16,3 4 1-16,-1 4-2 0,-1 0 2 16,2 3-2-16,-1 2-1 0,0 3 1 15,0 2-1-15,0 1-3 0,-2 3-1 0,-1-1-2 16,-3 3-5-16,2 1-3 16,0-1 2-16,-1 1 6 0,0 1 3 15,1 1 6-15,-1 1-1 0,4 3-1 16,-2 0 1-16,1 3-3 0,2 1 1 0,0 3-3 15,0 0 2-15,1 0-2 0,1-1 0 16,-1 0 4-16,1-3-10 0,1-3 1 16</inkml:trace>
  <inkml:trace contextRef="#ctx0" brushRef="#br0" timeOffset="340181.0432">26992 5466 1 0,'0'0'-1'0</inkml:trace>
  <inkml:trace contextRef="#ctx0" brushRef="#br0" timeOffset="343352.8074">25280 6135 63 0,'0'0'43'16,"0"0"5"-16,0 0 0 0,0 0-3 0,0 0-7 15,0 0-10-15,0 0-5 0,0 0-4 16,0 0-6-16,0 0-1 0,0-15-4 15,0 13-5-15,0 1-2 16,0 0-2-16,0 1 1 0,0-2 0 0,0 2-1 16,0-1 1-16,0 1-1 0,0-2 0 15,0 2 2-15,0 0 0 0,0 0 0 16,0 0 2-16,0 0-1 0,0 0 0 16,3 0 2-16,1 0-2 0,3 3 1 15,5 4 1-15,-5 0-2 0,-1 0 0 0,0-1-1 16,-3-3-1-16,1 0-1 0,2 5 1 15,-4-3 0-15,1-2 1 0,2 4-1 16,-2-4 0-16,0 0 0 0,0 2-1 16,-2-2 1-16,3 1-1 0,-2-2 0 15,0 1 1-15,-2-3 1 0,0 0 2 0,0 0 0 16,2 0-1-16,-1 2 3 16,1-2 0-16,4 0 2 0,4 0 0 0,4-7-2 15,2-2 0-15,0-3-3 16,-1-3 0-16,0-1 0 0,2 0-2 0,0 1 0 15,-3-1-4-15,-2 6-3 0,-2 1-3 16,-3 5 3-16,2-4 2 0,-2 2-2 16,2 0 0-16,-2-1-3 0,-1 4-8 15,-2 2-2-15,-4 1-9 0,0-1-15 16,0 1-18-16,1 0-19 0,-1 0-33 0</inkml:trace>
  <inkml:trace contextRef="#ctx0" brushRef="#br0" timeOffset="343754.6027">25325 6188 365 0,'0'0'41'0,"0"0"-8"16,0 0-13-16,0 0-11 0,0 0-6 16,0 0-6-16,0 0-2 0,0 0-3 0,0 0 1 15,0 0 2-15,0-13 3 16,0 16 6-16,1 7-2 0,5 7-2 16,-3 0 0-16,2 4-1 0,1-3 2 15,0 0-1-15,2-1 2 0,-3-5 0 0,4 0-1 16,0-3 3-16,-2-4 0 0,4 3-2 15,-2-5 2-15,0-3-2 0,7 0 1 16,-3 0-1-16,5-7 3 0,0-4-2 16,2-5-1-16,0-3 2 0,3-3-4 15,1-2 1-15,2-4-2 0,0 3-2 0,0-2-4 16,-2 2-1-16,1 1-10 0,-1 3-4 16,-1 3-11-16,0-1-30 0,0 7-22 15,-6 4-43-15</inkml:trace>
  <inkml:trace contextRef="#ctx0" brushRef="#br0" timeOffset="353738.5797">11792 5306 277 0,'0'0'68'0,"0"0"-10"0,0 0-19 15,0 0-11-15,0 0-11 0,0 0-9 16,0 0-5-16,0 0-8 0,0 0-7 16,-20-18-4-16,19 18 0 0,-1 0 6 15,2 14 9-15,0 5 2 0,0 9 0 16,0-1-4-16,6 4-4 0,1 0 0 0,5 1 3 16,-2 0-1-16,3 0 5 0,0-1 1 15,0-4-1-15,-3-3 0 0,3-4-2 16,-3-8 0-16,-1-1 1 0,-2-5-2 15,-4-3 2-15,0 0 3 0,-3-3 10 16,0 0 9-16,4 0 5 0,2 0-1 16,0-8-7-16,0-10-10 0,-2-6-1 15,0-8-4-15,-1-2-1 0,3 3 1 16,-3 2-3-16,-2 9 0 0,2 2-1 16,-1 6-2-16,-1 1-1 0,3 2-4 0,-1 1-5 15,2 1-1-15,3 0 0 0,-2 3 5 16,4 1 4-16,7-2-5 0,-5 4-3 15,8-1-3-15,-1 2 4 0,1 0 6 16,6 5 4-16,-3 1 2 0,-5 2-4 16,2 0-4-16,-4 0-2 0,-6 0-3 0,2 1 3 15,-3 0 1-15,-5-1 2 16,6 2 3-16,-4-2 1 0,-5-4 2 16,2 1 3-16,-3-5 4 0,0 0 5 15,0 0 11-15,0 1 11 0,0-1 6 0,0 3-5 16,0-3-11-16,0-10-13 0,-7-5-10 15,-6-5-1-15,0-3 3 0,1-1 0 16,-1 1 3-16,3-1-2 0,1 1 0 16,-1 2-2-16,3 0-1 0,0 0-1 15,2 4-9-15,0 0 2 0,2 5-9 0,0 6-7 16,2-6-18-16,-1 7-39 16,1-1-39-16,1 2-28 0</inkml:trace>
  <inkml:trace contextRef="#ctx0" brushRef="#br0" timeOffset="354975.5711">12297 5209 260 0,'0'0'20'0,"0"0"-11"0,0 0-18 16,0 0-7-16,0 0-1 0,0 0-1 15,0 0 9-15,0 0 7 0,0 0 0 16,-3 25 5-16,6-5-2 0,0 2 1 16,1-8-3-16,2 2 0 0,-3-1-1 0,-2-2-1 15,4 3-1-15,-4-5 0 0,1-6-1 16,1 4-2-16,-2-5-2 0,-1 1-1 15,3-1 2-15,-3-4 5 0,0 0 7 16,0 0 9-16,1 0 1 0,-1 0-2 16,2 0-2-16,-1 0-6 0,2-7 3 0,-2-6 4 15,2-3-4-15,-1 5 0 16,1-5-3-16,-2 5-3 0,1-1 2 16,-1 0 1-16,-1 6 4 0,0-7-1 15,0 8 1-15,0-2-2 0,3 2-3 0,-3 0-3 16,0-1-1-16,0-1-3 0,0 3-3 15,0 4-4-15,0-1-6 0,4-3-2 16,-2 0 1-16,6-3 3 0,1-3 5 16,4 4 3-16,0-2-1 0,0 4 1 15,-4 1 0-15,4 2 1 0,3 1 3 0,-5 0-1 16,4 1 0-16,-2 5-3 0,-6-1-3 16,3 2 3-16,-4-1-1 0,1 1 3 15,-1 0 0-15,-2 1 4 16,1-1-1-16,-4-2 4 0,1 4-1 0,-2-3 2 15,0-1-1-15,1 0-1 0,-1-5 2 16,0 5-1-16,0 1-2 0,0-1 1 16,0 1 2-16,0-6 0 0,0 0 9 15,0 0 7-15,0 1 3 0,0-1-2 16,0 0-1-16,0 2-5 0,0-2-5 0,0 0 1 16,0 0-4-16,-4-7-3 0,-2 0 8 15,-3-5-5-15,2 4 2 0,-2-2-4 16,0 0 1-16,4 3 2 0,-7-4-1 15,8 4 4-15,-2-4-6 0,2 2 1 16,1 4-4-16,0-5-5 0,0 5 1 16,2 1-4-16,1-2-3 0,0 3-5 15,0-2 0-15,0 1 0 0,1-4-2 16,3 5 3-16,-1-1 1 0,3-1 1 16,0 3 4-16,4-1 2 0,1 2 1 0,3-1 1 15,6 1-23-15,1-2 4 0,7 0-5 16,-2-2 0-16,2-4 22 0,-4-2-5 15,5-1 4-15,-5-4 2 0,-3 4 3 16,-1-3 4-16,-8 5 3 0,-4 4 6 16,-3 3 14-16,-5 3 9 0,0-1 12 15,0 1 3-15,0 0-9 0,1-3-9 16,-1 3-14-16,0-1-7 0,0 1-7 16,0 0 1-16,0 0 0 0,-6 0-1 15,-1 0-3-15,1 0-2 0,-2 0-3 0,3 1-2 16,1 2-2-16,1 0 0 0,3-3-1 15,-2 3 1-15,0 1 3 0,-1 1 3 16,3 4 4-16,0-5-1 0,0 1 4 16,0 5-2-16,0-6 0 0,3 6 2 15,1 1-1-15,-1-4 1 0,0 3-2 0,-2-6 1 16,1 4-2-16,-1-1 1 16,-1 6 3-16,0 5-4 0,0-6 5 15,0 6-5-15,0-6 0 0,-1-2 1 16,-1 2-2-16,1-8 0 0,1 2-3 0,0-6-3 15,-2 0 5-15,2 0 0 0,0 0 5 16,0 1 3-16,2-1 2 0,8-3-2 16,4-5-3-16,1-6 2 0,-1 0-4 15,-5 3 5-15,-2-2 1 0,-1-1 3 16,-1-2-1-16,0-1 0 0,-4-1 2 16,-1-2 0-16,0-2 5 0,-1-5 3 0,-7 1-2 15,-1 1-1-15,-3-2-8 0,1 0-6 16,-4 2 0-16,-1-1 0 15,0 4 3-15,-1 1 1 0,1 3-2 0,-1 3-2 16,-1 1 0-16,1 4-3 0,4 3-3 16,-4 1-1-16,6 4-2 0,-3 2-10 15,-3 0-5-15,-2 12-6 0,-4 8-22 16,7 10-38-16,-1 6-48 0</inkml:trace>
  <inkml:trace contextRef="#ctx0" brushRef="#br0" timeOffset="355717.741">12064 5786 198 0,'0'0'41'0,"0"0"4"16,0 0-9-16,0 0-10 0,0 0-9 15,0 0-16-15,0 0-2 0,0 0-3 16,0 0 2-16,0 0-3 0,-23-8-2 16,23 8 3-16,7 4 13 0,9 0 7 15,10-2 15-15,2-2-3 0,6-6-8 16,2-5-6-16,5-6-8 0,8-5-1 16,2-5-2-16,4-5 2 0,4-3-6 15,0-5-4-15,2-1-2 0,1 1-5 0,-4 4 0 16,1 3 3-16,-6 3 0 0,-4 7 2 15,-3 4-11-15,-9 4 1 0,-11 6-1 16,-5 5-12-16,-8 1 4 0,-9 3-2 16,3 0 1-16,-7 0 12 0,0 0 2 15,0 7 0-15,-8 5-9 0,-11 6-12 0,-4 0-22 16</inkml:trace>
  <inkml:trace contextRef="#ctx0" brushRef="#br0" timeOffset="356053.6127">12128 5927 275 0,'0'0'69'0,"0"0"-17"0,0 0-14 16,0 0-5-16,0 0-10 15,0 0-7-15,0 0-7 0,0 0-5 0,0 0-1 16,0 0 1-16,-2 3 7 0,20-13 4 16,8-6-2-16,7-2-6 0,7-3-1 15,2-2-5-15,2-1 2 0,2-1 2 16,-2 0-3-16,0 0-1 0,1 0-1 16,1-2 2-16,1-1-2 0,2-3 0 0,-3 1 2 15,3 0-2-15,-2 0 0 0,-1 1-2 16,-1 1-2-16,-2 6 1 0,-4 2-3 15,-4 4-4-15,-6 4-19 0,-11 4-39 16,-3 4-47-16,-5 4-82 0</inkml:trace>
  <inkml:trace contextRef="#ctx0" brushRef="#br0" timeOffset="356760.4052">12897 7241 156 0,'0'0'53'15,"0"0"-4"-15,0 0-13 0,0 0-20 0,0 0-16 16,0 0-13-16,0 0-7 16,0 0-4-16,0 0-3 0,87 0 0 15,-61-1-14-15,3 0-14 0,3 1-22 16</inkml:trace>
  <inkml:trace contextRef="#ctx0" brushRef="#br0" timeOffset="358181.0889">12499 7311 151 0,'0'0'12'0,"0"0"-6"0,0 0 0 15,0 0 3-15,0 0 2 0,0 0 2 16,0 0-1-16,0 0 2 0,0 0-1 16,99-30 0-16,-73 27-2 0,1-1-1 0,1-2-3 15,-2 1 3-15,-3-1-2 0,7-2 5 16,-1 2 1-16,6-3-2 0,4 0 0 15,3-3-4-15,4 0-3 0,6-3-2 16,2-1 4-16,2 0-1 0,3-2 0 16,3 2-1-16,4 2-3 0,-1-1-2 15,1 2-3-15,1 3 3 0,-3 2 0 16,-2 4-2-16,-3-1 2 0,-4 3-3 16,-6 0 1-16,-7 2-1 0,-4 0 1 15,-12 0 0-15,-3 0 0 0,-10 0 2 0,-7 0-1 16,2 0 2-16,-8 0 0 0,0-1 4 15,0 1-7-15,0 0-19 0,0-1-23 16,-10-3-22-16,-7 3-16 0,-12 1-9 16</inkml:trace>
  <inkml:trace contextRef="#ctx0" brushRef="#br0" timeOffset="358625.221">12551 7542 220 0,'0'0'17'0,"0"0"-3"16,0 0-5-16,0 0-14 0,0 0-8 15,0 0 3-15,0 0 4 0,0 0 12 16,0 0 7-16,34-3 2 0,-4 3 0 16,2-1 2-16,1-4 0 0,2-1 1 0,4-4 4 15,4-4 1-15,2-4-1 0,6-4-3 16,1-1-3-16,6-1 0 15,1 0-3-15,0 0-1 0,-1-1-5 16,3 0-3-16,-2 2-3 0,-1 2 1 0,-2 3 1 16,-2 2-2-16,-1 3-1 0,1 0 0 15,-5 3-2-15,0-1-5 0,-5 2 5 16,-4 0-6-16,-4 1-1 0,-3 4-4 16,-1 0-5-16,-3 2-21 0,0 2-45 15,-6 0-98-15</inkml:trace>
  <inkml:trace contextRef="#ctx0" brushRef="#br0" timeOffset="372882.2989">29998 6085 3 0,'0'0'3'16,"0"0"1"-16,0 0-2 0,0 0-1 16,87-17 0-16,-74 15-1 0,7 0 0 0,-1-1 0 15,-7 3 2-15,0-2-4 0,0 2 2 16,-6 0-1-16,0 0 1 0,0 0 1 15,-2 0 1-15,3 0-1 0,-1 0 0 16,0 0 0-16,-6 0 2 0,0 0-1 16,0 0 2-16,1 0 2 0,1 0 1 15,-1 0 0-15,1 0 2 0,-1 0-3 16,1 0-2-16,-1 0-2 0,1 0-1 16,0 0 1-16,0 0-2 0,-2 0 0 15,1 0 0-15,-1 0 0 0,2 0-2 0,-2 0 0 16,1 0 2-16,-1 0-1 0,1 0 2 15,-1 0 0-15,0 0 0 0,2 0 1 16,-2 0-1-16,0 0 1 0,1 0 1 16,-1 0 1-16,0 0 2 0,0 0 1 15,2 0 4-15,-2 0 1 0,0 0-2 0,0 0-2 16,0 0-5-16,1 0 0 0,-1 0-2 16,0 0 0-16,0 0-1 15,0 0 0-15,0 0-1 0,2 0 1 16,-2 0-1-16,0 0-2 0,0 0 2 0,0 0 0 15,0 0 0-15,0 0 1 0,0 0 1 16,0 0-1-16,0 0 1 0,0 0-1 16,0 0 0-16,0 0-1 0,0 0-1 15,0 0-1-15,0 0 3 0,0 0-3 16,0 0 0-16,0 0 2 0,0 0-1 0,0 0-1 16,0 0-1-16,0 0-7 0,0 0-8 15,-2 0-11-15,2 0-26 0</inkml:trace>
  <inkml:trace contextRef="#ctx0" brushRef="#br0" timeOffset="384475.091">27905 5725 1 0,'0'0'0'0,"0"0"-1"16,0 0 1-16,0 0 0 0</inkml:trace>
  <inkml:trace contextRef="#ctx0" brushRef="#br0" timeOffset="384581.4785">27905 5725 9 0,'-92'7'11'0,"82"-7"-1"0,4 0-3 16,-8 0-5-16,-4 0-4 0,-2-2 2 16,-4-1-3-16,1 1-2 0,-1 0 2 15,0 2-3-15,-5 0-5 0</inkml:trace>
  <inkml:trace contextRef="#ctx0" brushRef="#br0" timeOffset="386293.9476">26113 5591 6 0,'0'0'11'0,"0"0"8"16,0 0 11-16,0 0 9 0,0 0 12 16,0 0 4-16,0 0-2 0,0 0-14 15,0 0-12-15,0 0-9 0,7 0-10 16,-13 0 0-16,-6-2-1 0,-8 1-3 16,-1 1-1-16,-8 0-2 0,0 0 1 0,-1 1-1 15,-4 2 0-15,0 2-1 0,-6-3-1 16,1 1 1-16,-4 2-1 0,0-2 2 15,-5 0-2-15,-1 2 0 0,-2-1 1 16,-1 2 0-16,4-2 1 0,2 0 0 16,4-1 0-16,2 0 0 0,1-2 1 15,4 1-1-15,0 0 0 0,3-2 1 16,1 0-1-16,2 1-1 0,1-1 0 16,2 0-2-16,0 0 2 0,7 0 1 15,-2 0 3-15,8 0 2 0,-2 0 0 0,2 0-5 16,0-1-3-16,2-1-4 0,5 0 3 15,-6 1 1-15,8 1 2 0,0-1-2 16,-1 1-1-16,5 0-5 0,-1-2-2 16,1 2-1-16,-2 0 0 0,2 0-1 15,-1 0 1-15,1 0-1 0,0-1 4 0,0 1 5 16,0 0 5-16,0-2 2 16,0 2-3-16,0 0-1 0,3-4-3 15,9 1-1-15,5-1 2 0,6-3 0 16,-1 0 1-16,2 1-4 0,1 0-6 0,2 0-5 15,1 1-8-15,0-2-2 0,3 3 2 16,1-2 3-16,2 0 10 0,1 0 5 16,-2-3 2-16,1 1-1 0,-4 0 2 15,-1-1-2-15,-3 0 1 0,-3 2 6 16,-2-2-2-16,-7 4 1 0,-1-1 2 0,-3 2 2 16,-3 0 0-16,2 0 3 0,-6 0 4 15,1 3 6-15,-4 1 6 0,0-2-3 16,0 2-1-16,0 0-6 15,0 0-5-15,0 0-2 0,0-3-2 0,-1 3 0 16,-9 0-2-16,-8 0 1 0,-1 6-3 16,-1 3-1-16,-1 2 1 0,-1 1 0 15,-3 3 0-15,1-3 3 0,-4 4-4 16,1-3 0-16,-4 0-4 0,3-3 3 16,-3-1 0-16,2-2 3 0,3 0 3 0,0 1-3 15,-1-2 2-15,-1-2-4 0,1 2 2 16,-1-1-1-16,-1 0 1 0,3-1-1 15,7-1 1-15,1-2 2 16,7 0 0-16,6-1 1 0,0 3-2 0,5-3-1 16,-2 0-1-16,2 0 0 0,-2 0 1 15,1 1-1-15,-1-1-1 0,1 0 0 16,-1 0 0-16,1 0-1 0,-1 0 1 16,1 0-1-16,-1 0 0 0,2 0 0 15,-1 0 0-15,1 0-3 0,-1 0-1 0,1 0-2 16,0 0-1-16,0 0 4 0,0 0 2 15,0 0 6-15,7 3 3 0,9 0-1 16,1 3-3-16,3 0-3 0,0 0 1 16,1 0 1-16,2 1 0 0,0-1-3 15,0 0-3-15,0 0-2 0,2-2-3 0,-1 3 1 16,1-2 7-16,-2 0-3 16,3-3 4-16,-1 1-7 0,-1-3-1 15,-8 0 1-15,2 0-4 0,-7 0 3 16,-5 0 4-16,1 0 1 0,-7 0 11 0,0-3-17 15,0 3-22-15,0-1-22 0,0-5-43 16</inkml:trace>
  <inkml:trace contextRef="#ctx0" brushRef="#br0" timeOffset="386561.5565">25294 5492 235 0,'0'0'37'0,"0"0"-11"0,0 0-9 16,0 0-5-16,0 0-3 0,0 0-2 16,0 0 1-16,0 0 0 0,0 0-3 0,0 0-3 15,-8 69-4-15,6-51-5 0,2-4-2 16,0-2 3-16,0 3 2 0,0-10 2 15,0 6-6-15,0-5-7 0,0 0-13 16,0 5-19-16,3-5-33 0,0 0-78 16</inkml:trace>
  <inkml:trace contextRef="#ctx0" brushRef="#br0" timeOffset="388127.3501">13840 6404 4 0,'0'0'7'0,"0"0"-2"0,0 0-3 16,0 0-2-16,0 0-2 0,0 0-2 15,0 0-2-15,93 61 0 0</inkml:trace>
  <inkml:trace contextRef="#ctx0" brushRef="#br0" timeOffset="388336.4506">14141 6657 1 0,'0'0'6'15,"0"0"0"-15,0 0-2 0,0 0-1 16,0 0-3-16,0 0 0 0,0 0-3 16,0 0-1-16,0 0 1 0,0 0-2 15,-59-29 3-15,48 34-1 0,4 1 3 16</inkml:trace>
  <inkml:trace contextRef="#ctx0" brushRef="#br0" timeOffset="391037.3326">15065 5877 22 0,'0'0'16'0,"0"0"-3"0,0 0-4 0,0 0-7 15,0 0-5-15,0 0 0 0,0 0 1 16,0 0 2-16,0 0 1 0,-2 12 3 16,2-6-2-16,0 3 4 0,2-4-3 15,-1 0 1-15,1-1 0 0,-1-1 0 16,1 2 2-16,-1-2 3 0,3 2 0 0,-4-5 3 16,2 2 0-16,1 1 0 0,-1 0 2 15,1 0 0-15,0-1 0 0,0 1-3 16,0-1-3-16,2 0 0 0,-1 0-3 15,1-1 1-15,0 1 5 0,4 1 2 16,-5-1 6-16,9-2 7 0,3 0 0 16,1-3 0-16,4-8-4 0,3-1-4 15,-1-5 1-15,3-4-9 0,-1-2-5 16,0-2 0-16,-1-3-10 0,-1 1 2 16,3 0-3-16,-5 0-3 0,-1 5 0 0,-3 0-2 15,-4 4-2-15,-1 5-1 0,-5 5-4 16,-4 5-8-16,-3 3-20 0,0 0-21 15,0 0-5-15,1 0-3 0</inkml:trace>
  <inkml:trace contextRef="#ctx0" brushRef="#br0" timeOffset="391400.8502">15157 5968 132 0,'0'0'61'0,"0"0"4"15,0 0 3-15,0 0-14 16,0 0-20-16,0 0-12 0,0 0-15 0,0 0-7 15,0 0-9-15,0 0-5 0,-21 0-2 16,21 0 6-16,0 0 5 0,0 0 5 16,4 3 0-16,6 7-2 0,5-2 1 15,0 0 2-15,2-1 1 0,1-2-1 16,-5-2-2-16,3 1-2 0,-6-3-2 0,3-1 4 16,5 0-5-16,0-1 4 0,4-7 2 15,-3-1-13-15,0-4 0 16,-2-2-19-16,0-2-30 0,-2 1-17 15,-1-4-25-15</inkml:trace>
  <inkml:trace contextRef="#ctx0" brushRef="#br0" timeOffset="392423.5182">13901 6571 108 0,'0'0'15'16,"0"0"-10"-16,0 0-3 0,0 0 0 0,0 0 4 16,0 0 3-16,0 0-8 0,0 0-5 15,101-17-8-15,-72 17-3 16,1 0-2-16,0 0 1 0,-2 5 1 15,3-1 0-15,0 3 3 0,0-2-2 0,2 3-1 16,-3-1 2-16</inkml:trace>
  <inkml:trace contextRef="#ctx0" brushRef="#br0" timeOffset="395859.3624">8164 6317 18 0,'0'0'11'0,"0"0"-4"15,0 0-2-15,0 0-2 0,0 0-3 16,12-92 0-16,-5 70-2 0,-1 2-1 16,1-3 3-16,3-2-1 0,0-2 0 15,3-3-1-15,0-4 0 0,-1-2-3 16,1-2-3-16,1-5 0 0,-2-2-4 0,2 1 12 16</inkml:trace>
  <inkml:trace contextRef="#ctx0" brushRef="#br0" timeOffset="396442.0287">8401 5892 3 0,'0'0'6'0,"0"0"1"16,-18-88-1-16,13 57 0 0,4 1 0 15,-1 0-1-15,2-3 5 0,0-4-3 16,2-1 1-16,2-2-2 0,2-3-3 0,1-1-1 16,-1 0-1-16,-2 0-1 0,2-1-3 15,-2-1 3-15,1-1-4 0,-2-2 2 16,1 0 3-16,-4 1-5 15,0-3 6-15,0 1-4 0,0 0 2 0,0 2-4 16,-4 1-3-16,1 0-5 0,1 4-3 16,1 0 1-16,1 0 2 0</inkml:trace>
  <inkml:trace contextRef="#ctx0" brushRef="#br0" timeOffset="398045.4512">8362 5803 14 0,'-4'-88'8'0,"1"-6"-2"16,-1-3-4-16,-1 0-4 0,-2 2-1 16,1 1 0-16,-2 5-1 0,-4 2 5 0,2 5-3 15,-6 7 3-15,4 9-2 0,-3 7 3 16,0 6-1-16,-1 6 2 0,3 1-2 15,-1 2-5-15,5-3 1 0,2 0-8 16,4-6 5-16</inkml:trace>
  <inkml:trace contextRef="#ctx0" brushRef="#br0" timeOffset="401626.3628">18703 3620 85 0,'0'0'20'16,"0"0"-1"-16,0 0-1 0,0 0-2 15,0 0-3-15,0 0-5 0,0 0-4 16,0 0-1-16,0 0-1 0,-6-11 2 0,6 11 0 16,0 0-1-16,0 0-1 0,0 0-1 15,0 0 2-15,0 0 0 0,0 0 2 16,2 0 0-16,-1 0 3 15,4 0 1-15,0 2 1 0,1 5 0 0,3 6 0 16,0-3-4-16,0 5-2 0,2-1 0 16,-3 0-1-16,0-5 2 0,0 1-3 15,1 0 0-15,-3-3-2 0,5 1 1 16,-5-2-1-16,1-3 2 0,1 1 1 16,0 0 0-16,1-1 2 0,1-3 2 0,6 0 3 15,-2 0 3-15,7-5 1 0,-5-4 1 16,1-2 1-16,-2-6 2 15,2-2-3-15,0-5-4 0,3-5-4 16,2-5-6-16,-2 0 1 0,3-2-2 0,-1 2-1 16,1 4-2-16,-4-1 0 0,3 5-3 15,-2 2 1-15,-3 2 1 0,-2 7-5 16,-4 5 2-16,-2 3-13 0,-6 4-5 16,3 2-18-16,-6 1-11 0,0 0-1 15,2 0-9-15,1 4-20 0</inkml:trace>
  <inkml:trace contextRef="#ctx0" brushRef="#br0" timeOffset="402037.3452">18804 3694 328 0,'0'0'40'0,"0"0"-10"16,0 0-9-16,0 0-11 0,0 0-8 0,0 0-9 16,0 0-4-16,0 0 2 0,0 0 1 15,0 0 8-15,-8 9 2 0,11 6 0 16,5 4 1-16,2-1-1 15,2 0 0-15,1 1 6 0,1-3-1 0,1-1 3 16,-2-1-3-16,-4-3-3 0,3-4-1 16,-4-2-3-16,1-1 0 0,6 1 0 15,0 0 3-15,1-1 4 0,1-4 2 16,5 0 1-16,1-4-3 0,9-10-3 16,0-6-1-16,1-6-4 0,3-6 3 0,4-4-1 15,2-7-1-15,3-5 0 0,3-4-2 16,0-2-5-16,1-1-12 0,1-1-23 15,3 3-46-15,0-1-69 0</inkml:trace>
  <inkml:trace contextRef="#ctx0" brushRef="#br0" timeOffset="413627.2043">16288 10089 24 0,'0'0'15'16,"0"0"0"-16,0 0-2 0,0 0-2 16,0 0-4-16,0 0-4 0,0 0 0 0,0 0-2 15,0 0-2-15,-9-7 2 0,9 7-2 16,-1-1-1-16,1 1 2 0,-3 0 0 15,3-2 0-15,-1 2 2 0,1 0-2 16,0 0-2-16,0 0 1 0,0-1-1 16,-2 1 1-16,2 0-4 0,0 0-2 15,0 0-3-15,0 0 3 0,0 0 1 16,0 0 4-16,0 0 2 0,0 0-1 16,0 0 1-16,0 0-4 0,0 0-1 15,3 3-5-15,1-1-8 0</inkml:trace>
  <inkml:trace contextRef="#ctx0" brushRef="#br0" timeOffset="419294.3172">16077 10062 64 0,'0'0'28'0,"0"0"-3"0,0 0-1 0,0 0-4 16,0 0-5-16,0 0-2 0,0 0-1 16,0 0 2-16,0 0 4 0,0 0 3 15,-10-56 2-15,8 55-3 0,2-1-2 16,-1 0-3-16,1 1-5 0,-2 0-2 16,2-1-4-16,-2 0 0 0,2 1-3 0,-2 1 0 15,2-2-2-15,0 2 0 0,0-2 1 16,0 2 0-16,0 0 1 0,0 0 0 15,0 0 0-15,0 0 0 16,0 4 2-16,0 5-3 0,4 0 2 0,2 3 1 16,0 1 3-16,1 0 0 0,-1-1 0 15,3-1-1-15,-1-1 1 0,-2-3-1 16,3 4 0-16,1-4 1 0,-4 0 0 16,4 1-2-16,-3-3 2 0,-3-4-2 15,5 2 1-15,-4-2 2 0,5-1-2 0,4 0 3 16,-2 0-1-16,5-7-2 0,-2-1 1 15,0-2-2-15,-3-2 0 0,1-1 0 16,-1-2 0-16,-2 0 1 0,1-2-1 16,1-2-2-16,1-4-2 0,1 0 0 15,1-3-1-15,2-1-4 0,-1-1 3 0,3 0-3 16,-2 1 2-16,4 0-1 0,-1 3-2 16,0 1-1-16,-1 5-3 0,1 1-2 15,-2 4-7-15,-4 4-4 16,-5 4-3-16,-5 4-6 0,0 1-8 0,3 0-11 15,1 0-10-15,0 3-10 0,-3 6-13 16</inkml:trace>
  <inkml:trace contextRef="#ctx0" brushRef="#br0" timeOffset="419753.5476">16089 10058 124 0,'0'0'44'0,"0"0"-3"0,0 0-8 16,0 0-11-16,0 0-13 0,0 0-5 15,0 0-2-15,0 0 0 0,0 0 2 16,0 0 0-16,-9 10 2 0,9 5 0 16,3 2 3-16,3-5 1 0,2 0 0 15,1-3 3-15,3-2 0 0,-1 2 1 16,2-3 0-16,3-3-1 0,-4-3-2 16,8 0-2-16,-1 0-1 0,1 0-1 15,4-3 1-15,-3-2-3 0,-4-1-1 0,5-2 0 16,-5 1 2-16,2-4 3 0,-2-2-1 15,4-3-1-15,-1 1-1 0,-3-2-3 16,3-3 0-16,-1 0 0 0,-1-5-1 16,2 0-1-16,0-3-2 0,2-1-6 15,-1 1 2-15,2-1-4 0,-4 1 1 0,1 3-1 16,-2 1 0-16,-1 4-6 16,-4 0-6-16,-1 8-16 0,-2 2-24 15,-3 4-36-15,5 4-77 0</inkml:trace>
  <inkml:trace contextRef="#ctx0" brushRef="#br0" timeOffset="422493.7108">18362 11096 4 0,'0'0'21'0,"0"0"1"0,0 0 1 0,0 0 1 15,0 0-4-15,0 0-1 0,0 0-4 16,0 0-2-16,0 0-5 0,0 0-2 15,-7-5-1-15,5 5-3 0,2-1 2 16,0 1 0-16,0 0 4 0,-1-2 3 16,1 2 2-16,0 0-1 0,-2-1-5 15,-1-6-3-15,-3-3-1 0,1 1 0 16,-2-6 3-16,1-1 2 0,1 7 2 16,-1-6 2-16,1 6 0 0,2 0-1 15,-1 0 0-15,1 0-2 0,-2 0-1 0,4 4 2 16,-1 2-1-16,2 3 4 0,-1-4 0 15,0-1 3-15,-1 0 0 0,1 2 0 16,1 3-1-16,-2-1-4 0,2 1 1 16,0-2-2-16,-1 0 1 0,1 1 0 15,-2 0-5-15,2-2-1 0,-2 3-1 0,2-2-3 16,-2 1 0-16,2 1 0 16,-1-2-3-16,1 2 0 0,0-2 0 15,0 2-1-15,0 0 2 0,0 0 1 0,0 0 1 16,3 7 1-16,5 5-1 0,-1 0-1 15,1-1 0-15,-4-4-1 0,3-1 1 16,-3 1-1-16,2 0 0 0,0 1 0 16,-3-5-1-16,3 1 1 0,-3-1 0 15,1-1 1-15,2 4 0 0,-2-3-1 16,3 0 1-16,1 2 0 0,2-2-2 0,-3-1 1 16,-3 0-2-16,7-1 0 0,0-1 5 15,5 0 1-15,6-1-2 0,-1-10 1 16,0-4-1-16,3-5-1 15,4-4 0-15,1-5 1 0,-1-1-2 0,1-2 2 16,-1-2-2-16,-2 4 0 0,-4 2-1 16,-1 2 1-16,-2 4-4 0,-4 3 2 15,-5 7-5-15,1 1-8 0,-5 5-11 16,-3 3-14-16,0 1-19 0,-3 2-18 16,0 0-3-16,0 0-6 0,0 0-3 0</inkml:trace>
  <inkml:trace contextRef="#ctx0" brushRef="#br0" timeOffset="423026.1732">18209 11155 81 0,'0'0'38'0,"0"0"5"0,0 0 9 0,0 0-1 15,0 0-9-15,0 0-15 0,0 0-10 16,0 0-10-16,0 0-1 0,0 0-2 16,0-5 0-16,0 5 0 0,0 0 2 15,0 0 6-15,0 0-1 0,0 0 0 16,0 0-3-16,1 0-7 0,7 8 3 0,0 3-1 16,1-1-1-16,-2 1 5 0,1-1-5 15,1 1 1-15,-3-3-2 0,3 4-2 16,2-3 1-16,-4-3 2 0,5 2 2 15,4-2 4-15,0-5 1 0,8 0 0 16,-1-1-3-16,2-5 0 0,1-6-1 16,0-4-3-16,3-5-1 0,0-1-4 15,1-5 3-15,2-3-3 0,0-3 3 16,1-3 0-16,2-1-3 0,-2-3 1 16,0 0-9-16,-1 0-2 0,-1 4-5 0,-4 2-7 15,-1 4 1-15,-3 3-6 0,0 7-14 16,-3 1-23-16,-6 9-26 0,-7 2-40 15</inkml:trace>
  <inkml:trace contextRef="#ctx0" brushRef="#br0" timeOffset="424034.2582">16590 12242 154 0,'0'0'53'0,"0"0"2"0,0 0-1 15,0 0-2-15,0 0-6 0,0 0-11 0,0 0-12 16,0 0-9-16,0 0-8 16,0 0 0-16,-46-69-2 0,46 68-2 15,-1 1-1-15,1-1 0 0,-2 1 0 16,2-2-1-16,-1 2 0 0,1-2-1 0,-2 2-1 15,2 0 0-15,0 0 1 0,0 0 2 16,0 0 2-16,0 8 3 0,0 7-1 16,6 5-1-16,0 0 0 0,2-1-2 15,1 3-2-15,-1-4 2 0,-1-3-4 16,0-2 4-16,-3-5-4 0,-2-3 4 0,2 2-2 16,-1-4 2-16,0 0 0 0,0 1 1 15,0-3-1-15,2 1 1 0,0-1 0 16,5 1 0-16,2-2 1 0,5 0-1 15,3-6-1-15,-1-5 0 0,0-3-2 16,0-3 0-16,2-1 1 0,1-3-1 16,1-2 0-16,0-1 0 0,0-2 0 15,2-1-3-15,-1 0 1 0,2-1-1 16,-1 1-3-16,3 0 1 0,-2 2-3 16,-2-2-1-16,1 6-1 0,-2-1 0 0,-1 6-3 15,-2 0-6-15,-7 6-8 0,0 1-11 16,-5 5-16-16,0 4-19 0,-1 0-13 15,0 1-18-15</inkml:trace>
  <inkml:trace contextRef="#ctx0" brushRef="#br0" timeOffset="424521.2666">16552 12307 16 0,'0'0'7'0,"0"0"11"15,0 0 7-15,0 0 8 0,0 0 1 16,0 0 2-16,0 0 0 0,0 0-4 0,0 0-7 15,0 0-3-15,-8-48-7 0,8 46 1 16,0 2 3-16,0 0 0 0,0 0 3 16,0 0-1-16,0 9-5 0,6 5 2 15,-1-2-3-15,1 1-2 0,-1-3-4 16,-1-3-1-16,1 3-1 0,-1-3-2 0,0 1-1 16,-1-5 0-16,3 4-4 0,-3-4 0 15,1 2 3-15,3 1 0 16,-1 0-1-16,7 0 4 0,-6-2-2 15,8 3 2-15,-7-4 1 0,4-3-2 0,5 0 0 16,1 0-2-16,6-8-3 0,1-2 2 16,2-7-1-16,2 2-1 0,3-8 3 15,3-3-5-15,2-3 1 0,3-3 0 16,1-1-2-16,1-4 1 0,0 2-1 16,2-6-2-16,-1 2-6 0,2-3-4 0,-2 1-7 15,-2-2-11-15,1 0-16 0,-3 3-27 16,-4 2-27-16,-1 4-32 0</inkml:trace>
  <inkml:trace contextRef="#ctx0" brushRef="#br0" timeOffset="425542.4281">17843 14491 16 0</inkml:trace>
  <inkml:trace contextRef="#ctx0" brushRef="#br0" timeOffset="436269.6887">13808 10812 74 0,'0'0'29'0,"0"0"0"0,0 0 8 16,0 0 1-16,0 0 1 0,0 0-6 0,0 0-10 15,0 0-2-15,0 0-6 0,-49-13-4 16,47 13-5-16,1 0-3 0,-1-2-1 16,1 2 1-16,-3 0-2 15,4 0 1-15,-1 0 4 0,1 0 2 0,-2 0 6 16,2 0 6-16,0 0 0 0,0 0-1 0,0 0-3 16,0 0-5-16,3 0-1 0,11 0 2 15,4 0-2-15,5 0 0 0,0 0-2 16,0-3-2-16,0-4-1 15,3 1-3-15,2-1 1 0,-2-2 2 0,1 1-2 16,1 1 1-16,-1-2-1 0,-1 1-3 16,2 0 0-16,-1 1 0 0,1 1 1 15,1-1-2-15,-2 3 1 0,-1 1-3 16,-3 1-2-16,-4-1 0 0,0 2 0 16,-2 0 1-16,-4-1 1 0,7 2-1 0,-11 0 2 15,-2 0 0-15,-1 0-2 0,-6 0-2 16,0 0 1-16,0 0-1 15,2 0 0-15,-1 0-2 0,1 0-2 16,-1 0-11-16,-1 0-10 0,0 0-14 0,-1 0-11 16,-17 2-5-16,-4 3 4 0,-8 0 8 15,-2 1 12-15,0 0 10 0,-1 2-2 16,0-1 6-16,0 2 2 0,-1 1 8 16,1 0 9-16,1 1 4 0,0-3 3 15,3 2 2-15,2-2-2 0,1-1 3 0,3-2 3 16,8-3 1-16,4 0 4 0,1 0 1 15,4 0 4-15,0-2 1 0,1 1 4 16,5-1 6-16,-2 0 1 0,2 0 2 16,-1 0 1-16,-1 2-4 0,1-2-4 15,-1 0-4-15,1 0-2 0,-1 0-9 16,1 0-1-16,-1 0-3 0,1 0-1 16,-1 0-1-16,1 0-2 0,1 0 0 15,-3 0 3-15,3 0 1 0,0 0 3 16,0 0 2-16,12-3-2 0,2-3 0 0,8 1 0 15,1-2-2-15,3-4-2 0,3 0 0 16,1-1-1-16,1 0 0 0,-1-2-3 16,0 2-1-16,2 1-3 0,-1 2 1 15,-1 2-2-15,-3 2-6 0,1 0 0 16,-11 4-4-16,2 0-3 0,-1 1 0 16,-6 0-1-16,-1 0 0 0,-7 1-6 15,-4-1-6-15,0 0-10 0,0 0-24 16,0 1-18-16,0 4-56 0</inkml:trace>
  <inkml:trace contextRef="#ctx0" brushRef="#br0" timeOffset="436611.4707">13794 10808 155 0,'0'0'54'0,"0"0"9"0,0 0 1 16,0 0-11-16,0 0-13 0,0 0-16 0,0 0-10 16,0 0-11-16,0 0-3 0,0 0-2 15,-11 2 0-15,11-2 3 0,0 0 1 16,0 0 4-16,0 0-2 0,5 0 0 16,8 0 0-16,7 0-2 0,5-2-1 15,-3 1 0-15,1-3 0 0,-2 1-1 0,1-1 1 16,3-3 1-16,1-1-2 0,0 0 0 15,2-2 0-15,1-2-4 0,0 2-1 16,2-3-3-16,-4 3-3 16,-1-1-5-16,-4 4-3 0,-3 3-7 0,-9 0-6 15,-6 4-9-15,1 0-11 0,2 0-2 16,-3 0-4-16,-1 6 2 0,-3 8 2 16,-9 4-5-16</inkml:trace>
  <inkml:trace contextRef="#ctx0" brushRef="#br0" timeOffset="436833.2005">13760 10912 149 0,'0'0'52'0,"0"0"-4"16,0 0-5-16,0 0-11 0,0 0-11 16,0 0-8-16,0 0-4 0,0 0-3 15,0 0-3-15,0 0 0 0,-11-11-3 16,16 11 1-16,7 0-1 0,5 0 2 15,5 0 0-15,3 0 2 0,1 0 0 0,4 0 0 16,2-4 2-16,1-7-5 0,2-2-1 16,0-3-5-16,0-2-9 0,2 3-18 15,-2-1-63-15,-2 5-121 0</inkml:trace>
  <inkml:trace contextRef="#ctx0" brushRef="#br0" timeOffset="448753.5446">14926 6603 7 0,'0'0'9'0,"0"0"-2"15,0 0-1-15,0 0 0 0,0 0 0 0,0 0-2 16,0 0 2-16,0 0-2 0,0 0 0 15,0 0-2-15,0 1-1 0,0-1 0 16,0 0-2-16,0 0 1 0,0 0 1 16,0 0 0-16,0 0 2 0,0 0 0 15,0 0 3-15,0 0 2 0,0 0 1 16,0 0-2-16,0 0 3 0,0 0-3 16,0 0-1-16,0 0 1 0,0 0-2 15,0 2-1-15,1-2 0 0,1 0-3 16,-1 0-3-16,1 1 2 0,-1-1 1 0,1 0 3 15,2 2 1-15,3-1 3 0,0 1 0 16,-1-1 3-16,-3-1-1 0,4 2 2 16,-2-2 0-16,1 1-1 0,-6-1-2 15,0 0-2-15,0 0-1 0,1 0-4 16,2 2 1-16,-2-2-2 0,-1 0 0 0,3 0 0 16,3 2-1-16,0-2 0 15,0 0 0-15,-2 1 0 0,-4-1 0 16,0 0 1-16,0 0 2 0,3 0-2 15,4 1 4-15,-1 1-3 0,-2-2 0 0,2 1 2 16,-6-1-1-16,0 0 1 0,0 0 1 16,1 0-2-16,8 2-1 0,-3-2 0 15,-2 0-1-15,8 0 1 16,-6 1 4-16,6 1 1 0,-1 0-1 0,1-2-2 16,-1 1-2-16,0 1 1 0,2-1 2 0,-1-1 3 15,1 2 0-15,-2-2 0 0,8 0 1 16,-1 0-3-16,0 0-1 15,-2-2-2-15,-4 1-3 0,-2-1 2 16,0 1 0-16,-5-1-2 0,6 0 1 0,-5 2-2 16,-2 0 1-16,5 0 0 0,-1 0 0 15,3 0 1-15,-1 0 1 0,-6 0 0 16,8 0-2-16,-7 0 1 0,6 2-1 16,0 0 2-16,-2 1-1 0,1-2 0 15,-7 1 0-15,4-1 0 0,-3-1 0 0,2 1 0 16,-1-1 3-16,7 2-3 0,-6-2 1 15,6 0 1-15,1 0-2 0,-9 0-1 16,2 0 0-16,0 0-1 0,0 0-1 16,5 0 1-16,5 0 0 0,-7 0 1 15,8 3 2-15,0 0 0 0,-2 1-2 16,2-2 1-16,-1 1-1 0,-7-1 0 16,4-1 1-16,-3 2-1 0,4-3-1 15,-3 2 1-15,0-2 0 0,9 2 1 16,-8-2-1-16,8 0 0 0,-7 0-4 0,0 0 2 15,0 0 0-15,-7 0-4 0,8 0 4 16,-8 0 0-16,7 0-2 0,5 0 8 16,0 0-2-16,4 0 2 0,1 0 2 15,0 0-5-15,-8 1 0 0,4-1-1 16,-8 2 2-16,4-2-2 0,-2 0 1 0,1 0 0 16,-1 0-1-16,1 0 1 0,4 0-1 15,-5 0 2-15,3 0 1 16,1-3-2-16,-7 1-1 0,6-1 1 15,-1-2-2-15,-5 4 1 0,7-2 0 0,-7 0 0 16,3 1 0-16,5-1 0 0,0 0-3 16,0 1 3-16,1 1 0 0,-2 1-1 15,-4 0 1-15,6 0-2 0,-2 0 3 16,2 0-2-16,3 0 1 0,-5 1 0 16,2 1-1-16,-2-2 1 0,-4 0 1 0,6 0-1 15,-6 0 1-15,-1 0-1 0,1 0-1 16,-2 0 2-16,1 0 0 0,-1 0-1 15,1 0 1-15,-8 0-1 16,2 0 0-16,-1 0-1 0,1 0 0 0,-1 0 1 16,1 0 0-16,-6 0 0 0,4 0-1 15,2 0 1-15,-2 0-1 0,9 0 2 16,-7 0-1-16,0 0 1 0,7 0-1 16,-8 0 0-16,1 0-1 0,5 0 1 15,-6 0 1-15,7-3 0 0,-2 2 2 0,-6-1-1 16,8 1 0-16,-8-1-1 0,1 1 0 15,-1-1 0-15,-4 2-1 0,0 0 0 16,0 0 0-16,1 0 2 0,1 0-1 16,-1-2 0-16,1 2 0 0,-1 0 0 15,2 0 0-15,-2-1 0 0,1 1 3 16,-1 0-3-16,1 0 0 0,-1 0 1 16,-1-2-2-16,2 2 3 0,-2 0-1 15,1 0 1-15,-1 0-1 0,0 0-2 16,0 0 0-16,0 0-1 0,3 0 1 0,-3 0 0 15,0 0 3-15,1 0 0 0,-1 0 0 16,0-1 1-16,0 1-2 0,0 0-1 16,0-2-2-16,0 0-1 0,-4-2-2 15,-5 0 2-15,1-1 1 0,-2 1-2 16,-4-2-4-16,5 2-1 0,-8 0-2 0,-1 1 3 16,-4 0 4-16,-3 0 1 15,7 1 5-15,-1-1-2 0,7 3 0 16,1-3 0-16,-4 2-1 0,5 0 0 15,-3-3 1-15,9 3 0 0,-5-3 2 0,5 3-2 16,-1-2 1-16,1 2 0 0,4 1-1 16,-7-3 3-16,6 0-2 0,-4 1 0 15,2 0 2-15,3 2-3 0,-1-1 0 16,1 1 0-16,-2 0-1 0,1-2 1 16,1 2-1-16,-2 0-1 0,2 0 0 0,-1 0 0 15,1-1 0-15,-2 1 0 0,2 0-1 16,0 0 1-16,0 0 2 0,0 0 3 15,0 0-1-15,0 0 1 0,0 0-1 16,0 0-1-16,2 0 0 0,4 0 2 16,4 0-3-16,1 1 0 0,0 2 0 15,4 1-1-15,-4 0 0 0,5 1-1 16,-1-1 0-16,2 1-1 0,4 0 0 16,-2 2 1-16,-2-1 2 0,0-2 1 15,1 1-1-15,-4-2 1 0,2-1-2 0,2 2 1 16,-7-2-2-16,5-1 0 0,-4 1 3 15,-8-2-1-15,9 1 1 0,-7-1 1 16,0 0-1-16,0 2-1 0,0-2 0 16,0 0 1-16,0 0-1 0,0 0 3 15,-6 0-1-15,0 0 0 0,0 0 2 16,0 0-2-16,3 1-1 0,-2-1 1 16,1 0-1-16,-1 0-1 0,-1 0 1 15,2 0-2-15,-2 0 0 0,2 0 0 16,-2 2 0-16,0-2-2 0,2 0 2 0,-2 0 0 15,0 0-1-15,1 0 2 0,-1 0 1 16,0 0-1-16,0 1 0 0,0-1 1 16,0 0 0-16,0 0 2 0,0 0-2 15,-7 0-1-15,0 0-2 0,-3 2 0 16,-7 1 0-16,3 1-2 0,-6 4 1 16,4-1 0-16,-2 5 0 0,1-2-1 15,0 2 0-15,0 2 1 0,-1 1 0 16,-2 0 2-16,1 2 0 0,-4 0 0 15,0-1 1-15,0 1-1 0,1-2 1 0,-1 2-1 16,0-2 0-16,-1-1 0 0,2-1 0 16,0-1 2-16,6-2-2 0,3-5 0 15,4 0 0-15,5-3 0 0,0 1 0 16,4-3 2-16,-1 0-4 0,1 0 2 16,-2 1-2-16,1 1 0 0,-1 0-1 0,-2 0-2 15,-1 1 2-15,2 0 0 0,1 1 1 16,2-4 2-16,-2 0 0 15,2 0 2-15,0 1 2 0,-1-1-1 16,1 0 3-16,-2 1-1 0,2-1 0 0,0 0-3 16,-1 0 0-16,1 0-1 0,0 0-1 15,0 0 0-15,-2 0 1 0,2-1-1 16,0 0 0-16,0-1 0 0,-2-3 1 16,2-4-1-16,0 3 0 0,0-4 0 15,0 3 0-15,0-3 2 0,0-7-1 0,2 6 0 16,3-4 1-16,-2 6 2 0,-1-3-1 15,3-3 1-15,-2 4 0 16,3-4 0-16,-3 0 1 0,1 5-2 0,-2-9 0 16,0 2-2-16,-1 5 1 0,-1-6-1 15,2 7 2-15,-2 6-2 0,0-8 0 16,0 7-1-16,0 0 1 0,0 1-2 16,0 5 0-16,0-1 0 0,0 1-2 15,0-1 3-15,0-1-1 0,0 0 2 16,0 2-1-16,0-1 1 0,0 1 1 0,0-2-2 15,0 2 1-15,0-1 0 0,0 1-1 16,0-2 1-16,0 1-1 0,0-1 1 16,0 1 0-16,0-1-2 0,0 1 2 15,0-2-1-15,0 3-2 0,0 0-4 16,0-2-4-16,-2 1-5 0,2 1-19 16,0-2-18-16,0 2-25 0,0 0-11 15,-1 0-9-15,1 0-13 0</inkml:trace>
  <inkml:trace contextRef="#ctx0" brushRef="#br0" timeOffset="448902.681">16483 6632 123 0,'0'0'-6'0,"0"0"-17"15,0 0-54-15</inkml:trace>
  <inkml:trace contextRef="#ctx0" brushRef="#br0" timeOffset="450093.9771">14920 6718 132 0,'0'0'25'16,"0"0"-3"-16,0 0-17 0,0 0-7 16,0 0-10-16,0 0-6 0,0 0 5 0,0 0 2 15,0 0 7-15,-3-12 5 0,3 12 0 16,12 0 2-16,1 3-3 0,1 2-1 15,-1 1 2-15,2-2 0 16,-5-1 1-16,-1 0 3 0,1-1-1 0,-3-2-1 16,5 0 0-16,2 0-1 0,-4 0 1 15,2 0 0-15,-1-3-4 0,-1-1 1 16,1 1 1-16,6-1 2 0,-1 1 4 16,7 0-4-16,1 0-3 0,2 1-2 15,2 1-2-15,1 1 0 0,0 0-2 0,-3 0 1 16,4 1 1-16,2 1-1 0,0 1 6 15,5-3 1-15,1 0 0 0,3 0-1 16,2 0-2-16,0-3 0 0,1-2-4 16,-1 3 0-16,-1-2-5 0,1 1-2 15,-2 0-5-15,-1 1-3 0,2 2-9 16,-4 0-14-16</inkml:trace>
  <inkml:trace contextRef="#ctx0" brushRef="#br0" timeOffset="457732.0845">12462 7128 10 0,'0'0'0'16,"0"0"-4"-16,0 0-2 0,0 0 6 16</inkml:trace>
  <inkml:trace contextRef="#ctx0" brushRef="#br0" timeOffset="457850.1239">12462 7128 0 0,'-7'-11'4'0,"7"11"1"0,0 0-1 16,0 0 0-16,0 0-2 0,0 0-1 15,-2 0 1-15,2 0-2 0,0 0-5 16,0 0-2-16,0 0-2 0</inkml:trace>
  <inkml:trace contextRef="#ctx0" brushRef="#br0" timeOffset="461753.678">16527 10715 128 0,'0'0'35'0,"0"0"-3"16,0 0-9-16,0 0-12 15,0 0-1-15,0 0-3 0,0 0-1 16,0 0 3-16,0 0 4 0,0 0 6 0,-7-11 5 16,7 11 1-16,0-1-1 0,0 1-3 15,0-2-5-15,0 2-4 0,-2-1-2 16,2 1-3-16,0 0-3 0,0 0-1 16,0 0 0-16,0 0 1 0,0 0 0 15,0 0 2-15,0 0 0 0,0 0-1 0,0 1 0 16,0 5-1-16,2 6-2 0,-1 6-1 15,2-5-1-15,0 5 0 16,-3-5 1-16,1 0-1 0,-1-1 2 16,0-6-1-16,3 0-2 0,-2-3 3 0,1 2 1 15,-1-2-1-15,1 1 2 0,-2-4 0 16,3 2 0-16,1-1-2 0,-1 0 0 16,7 1 3-16,-4-2-1 0,4 0-1 15,6-3 0-15,-2-7 0 0,5-2-4 16,-3-2 2-16,0 0-1 0,-1 2 0 0,0-2 1 15,-3 1 0-15,-2 3-1 0,0-1 0 16,-4 6 0-16,0-4-1 0,1-3-3 16,-1 3 1-16,1-6-1 0,-1 1 0 15,0 0-2-15,1-1-6 0,0 3-3 16,-4 2-8-16,-2 6-3 0,2 1-14 0,-3 3-13 16,0 0-19-16,0 0-7 15,2 0-9-15,-1 0-7 0</inkml:trace>
  <inkml:trace contextRef="#ctx0" brushRef="#br0" timeOffset="462217.4185">16450 10837 245 0,'0'0'89'0,"0"0"-16"15,0 0-21-15,0 0-18 0,0 0-13 16,0 0-12-16,0 0-4 0,0 0-4 16,0 0-1-16,0 0 1 0,-9-22-2 15,9 22 0-15,-1-1 1 0,1 1-2 0,0-2 1 16,0 2 4-16,0 0 0 0,0 9 4 15,3 6 0-15,4 5-2 0,-1-2-2 16,2 0-2-16,0-2 1 0,-1 2 0 16,-1-6 1-16,2 0-2 0,-3-4 0 15,1-1 0-15,1 6-1 0,-1-8 3 16,4 5-1-16,-5-4 0 0,3-4 0 16,1 3 0-16,0-3-1 0,6 1 1 15,1-3 0-15,3-3-2 0,-2-4 0 16,1-3-1-16,-1-5 0 0,1-3 2 0,0-2-2 15,1-6 0-15,0-5-2 0,2-1-4 16,4-2-7-16,1-1-3 0,0 1-8 16,0 1-8-16,0 5 0 0,3 1-6 15,-5 5-4-15,1 1-21 0,-3 4-19 16,-2 3-44-16</inkml:trace>
  <inkml:trace contextRef="#ctx0" brushRef="#br0" timeOffset="463497.8218">15318 11803 177 0,'0'0'-32'16,"0"0"6"-16,0 0 15 0,0 0 13 15,0 0 2-15,0 0 2 0,0 0 2 0,0 0-1 16,0 0 2-16,-4-2 5 0,4 2 2 15,0 0 3-15,0 0-3 0,0 0-3 16,0 0-1-16,0 0-4 0,0 0 1 16,1 0 0-16,1 0 0 0,-1 0 3 15,-1 0 4-15,3 0 1 0,-1 0-1 16,0 0-3-16,-1 0-4 0,1 0-3 16,-1 0 0-16,7 2 0 0,-4-2 3 15,3 0 2-15,6 2 3 0,-6-2 3 16,7 0-4-16,6 0 2 0,-2 0 1 0,6 0 1 15,-3 0 1-15,2 0-3 0,0 0-5 16,-2 0-4-16,-1 0-2 0,-1 0-2 16,-8 0-1-16,1 0-1 0,2 0 1 15,-2 0 0-15,2 0 1 0,0 0 2 16,6 0 3-16,0-2-1 0,8-3 2 0,-1 0-3 16,-1-5-2-16,4 3-1 15,-1-2-2-15,0 0 0 0,2 1 1 16,-1 2-2-16,2 1 2 0,0 1 0 15,1-1 0-15,0 1 2 0,0 2-3 0,-1 1-1 16,0-1 1-16,-3 2-2 0,-2 0 0 16,-4 0 1-16,-6 0-1 0,0 3 2 15,-7-1 0-15,3 1 0 0,-3-2 0 16,0 1 1-16,2 1-1 0,-8-3 0 16,2 1 1-16,-2-1 0 0,2 0 0 0,1 0-1 15,-1 0 0-15,-6 0-1 0,0 0 1 16,0 0-1-16,1 0 0 15,1 2 1-15,-1-2-1 0,1 0 0 16,-1 0-1-16,1 0-1 0,-1 0-1 0,1 0 1 16,-1 0 0-16,1 0-1 0,-1 0 1 15,-1 0-4-15,3 0-2 0,-2 0-8 16,1 0-12-16,-2 0-10 0,0 0-12 16,2 0-19-16,-2 0-8 0,0 0-12 15,-4 0-15-15</inkml:trace>
  <inkml:trace contextRef="#ctx0" brushRef="#br0" timeOffset="463970.3157">15217 11811 169 0,'0'0'19'0,"0"0"9"16,0 0 10-16,0 0 6 0,0 0 0 15,0 0 1-15,0 0-5 0,0 0-5 16,0 0-7-16,0 0-5 0,27-6-8 0,-4 6-4 16,2 0 1-16,0-2-1 0,-1 0 1 15,6-1-4-15,1 1 2 16,2-3-1-16,6-1 1 0,3 0-1 15,1-2-2-15,2 1-3 0,3-1-3 0,-2 2-1 16,1 0 1-16,0 3 0 0,0-2 1 16,3 2 0-16,0 0 0 0,0-1-2 15,2 1 0-15,-4 1 0 0,1 0 0 16,-6 1-1-16,-4 1 1 0,-1 0-1 16,-6 0 0-16,-9 0 1 0,-4 0 0 0,-7 0 0 15,-6 0 1-15,6 0-1 0,-6 0 1 16,1 0 0-16,-1 0 0 15,-6 0-1-15,0-1-2 0,0 1-2 0,1 0-4 16,-1-2-4-16,2 2-8 0,-2 0-8 16,-2-1-11-16,-10 1-14 0,-6 0-16 15,-5 0-16-15,-2 5-10 0,6 6-9 16,-1 0-18-16</inkml:trace>
  <inkml:trace contextRef="#ctx0" brushRef="#br0" timeOffset="465251.7804">14862 11591 148 0,'0'0'3'0,"0"0"3"0,0 0 3 16,0 0 1-16,0 0 3 0,0 0-1 16,0 0-2-16,0 0-3 0,0 0 0 15,0 0-1-15,-39-9 1 0,35 12-1 0,3-1-1 16,-2 2 3-16,3-4-1 0,-2 0 1 15,2 0 2-15,0 1 5 0,-1 1 0 16,1-2 1-16,-2 3 0 0,2-2-2 16,-1-1-2-16,1 1-4 0,-2-1-3 15,2 2-1-15,-1-2-3 0,1 0 1 16,-2 2 0-16,2-2 2 0,0 0-2 16,0 1 3-16,0-1-2 0,-1 0 1 15,1 2-1-15,0-2 0 0,0 0 1 16,0 1-1-16,0-1 3 0,0 0-3 0,0 0 1 15,0 0-1-15,0 0-2 0,0 0-1 16,0 0 1-16,0 0-1 0,0 0 0 16,0 0-1-16,0 0-2 0,0 0-3 15,0 0-1-15,0 0-3 0,0 0-1 16,0 0-2-16,0 0-3 0,0 0-6 0,0 0-10 16,0 0-24-16,0 0-21 0,0 0-19 15</inkml:trace>
  <inkml:trace contextRef="#ctx0" brushRef="#br0" timeOffset="468830.2046">13126 11706 126 0,'0'0'45'0,"0"0"-2"0,0 0-12 16,0 0-5-16,0 0-12 0,0 0-5 15,0 0-6-15,0 0-2 0,0 0-1 0,-15 1-1 16,15-1 3-16,0 0-1 0,0 0 0 15,0 0 1-15,0 0 1 0,0 0-1 16,4 2 3-16,1 1-1 0,-1-1 1 16,5-1 0-16,-4 1-1 0,0-1 1 15,4 0-1-15,-5 1-2 0,9 0 0 16,-3-1 0-16,0 1 0 0,6-2 0 16,-3 3 0-16,6-2 1 0,-3 1-2 15,3-2 0-15,5 0-1 0,1 0 1 16,-3 0 0-16,2 0 0 0,-1-2 2 0,2-2-3 15,-2 1-3-15,2-2 3 0,-1-1 0 16,1 0-1-16,-1 1 0 0,1 0-1 16,-2 0-1-16,3 2 0 0,-7 1-2 15,0 1 1-15,-1 1-2 0,-6 0-1 16,10 0 1-16,-11 0 1 0,1 0 2 0,2 4 1 16,-5 1 0-16,4 2 1 15,-7-1-1-15,0 1 0 0,-2-2-2 0,0-1 2 16,0-1 0-16,-4-3-2 15,0 0 2-15,0 0-1 0,2 0 2 0,-1 3-2 16,1-2-3-16,-1-1-3 0,-1 0-13 16,3 0-12-16,0-7-13 0,0-2-15 15,1-7-17-15</inkml:trace>
  <inkml:trace contextRef="#ctx0" brushRef="#br0" timeOffset="484673.5822">12776 13538 73 0,'0'0'26'16,"0"0"-2"-16,0 0-5 0,0 0-5 16,0 0-5-16,0 0-6 0,0 0-1 0,0 0-1 15,-15 0-1-15,14 0 2 0,1 0-2 16,-2 0 2-16,2 0 0 15,-1 0 2-15,1 0 4 0,-3 0 6 16,3 0 3-16,0 0 4 0,0 0 3 0,0 0-2 16,0 0 1-16,0 0-3 0,0 3-6 15,6-1-3-15,4 1-3 0,4 3 1 16,2-1 2-16,8 1 8 0,0-1-1 16,2 3-5-16,1 0-4 0,2-2-6 15,0 1-2-15,0-1-1 0,0 0 0 0,-2 0-1 16,0 1-1-16,0-3 0 0,-2 2-1 15,-1 1 1-15,1-1-3 0,-2-1-1 16,2 2 1-16,1-1-3 0,0 0 1 16,-2-2 0-16,1 2 1 0,-5-3 2 15,-3 0-2-15,-2 1 0 0,-4-3 0 16,-6-1-1-16,-1 1 0 0,-4-1 1 16,0 0-1-16,0 0 4 0,3 0 3 15,-3 2 0-15,3-2 0 0,-2 0-5 16,1 0-8-16,-2 0-10 0,1 0-11 0,-1 0-9 15,0 0-8-15,0 0-4 0,-4 0-1 16,-2-3 5-16</inkml:trace>
  <inkml:trace contextRef="#ctx0" brushRef="#br0" timeOffset="485042.0196">12881 13753 133 0,'0'0'49'16,"0"0"-3"-16,0 0-6 0,0 0-8 16,0 0-2-16,0 0-5 0,0 0-7 0,0 0-8 15,0 0-5-15,0 0-7 0,-40-24 0 16,40 24 0-16,0 0 1 0,0 0 1 15,7 0 2-15,9 3-1 0,3 4 2 16,2-3-1-16,2 1-1 0,2 0 1 16,-3 0 0-16,2 0 0 0,1 0-1 15,-1-1-1-15,0 0 0 0,0 0 0 16,2 3 0-16,0-1 0 0,0-1 0 16,2 0-1-16,-3 2-3 0,-1-3 1 15,2-2-5-15,-3 0 3 0,3-2 3 0,-4 0-1 16,1-4 2-16,0-2-5 0,-1-1-18 15,-2-3-15-15,2 6-34 0,-6 1-37 16</inkml:trace>
  <inkml:trace contextRef="#ctx0" brushRef="#br0" timeOffset="491438.9173">17311 13661 6 0,'0'0'11'0,"0"0"-2"0,0 0 1 16,0 0 8-16,0 0 9 0,0 0 5 16,0 0 7-16,0 0-4 0,0 0-8 15,0 0-6-15,4 42-7 0,6-29-2 16,-1-1 2-16,4 3 3 0,0 0-3 0,0-1-3 16,1-2 0-16,2 0-3 0,1 0 2 15,2-1 3-15,3 0 0 16,2-2 1-16,1 0-8 0,1 0 6 15,3-3-8-15,4-1 1 0,3-1-2 0,2-3-2 16,-2 1-1-16,2-2-2 0,-3 1-2 16,-1 1-2-16,1 0-1 0,-3-2 3 15,1 3-3-15,0-2 0 0,-1 1 1 16,-2-1-5-16,-2-1 3 0,-11 2 2 16,2-2 0-16,-9 0 6 0,-4 0-1 0,1 0-3 15,-7 0 1-15,0 0-1 16,0 0 3-16,1 0 1 0,-1 0-2 15,2 0-6-15,-2 0-5 0,-2 0-8 16,-12 1-16-16,-3-1-7 0,-8 3-10 0,1-3-12 16,-1 2-12-16</inkml:trace>
  <inkml:trace contextRef="#ctx0" brushRef="#br0" timeOffset="491781.3822">17300 13890 142 0,'0'0'63'0,"0"0"-9"15,0 0-7-15,0 0-19 0,0 0-6 16,0 0-4-16,0 0-8 0,0 0-7 16,0 0-7-16,0 0 3 0,-56-37-2 15,56 37 5-15,0 10 0 0,10 3 1 16,4 4 0-16,4-2-1 0,4-1 3 0,2-3-5 15,4-4 4-15,0-2 2 0,4-3 1 16,2-2 1-16,0 0-4 0,4-2 2 16,7-4-5-16,0-3 1 0,0 1-2 15,2-2 0-15,-2-2-2 0,0 1-1 16,-3 2-3-16,-2-2-4 0,-2 0 5 16,-2 1-5-16,-3 1 3 0,-4 0 2 15,-3 1-10-15,-10 4 0 0,-4 0-5 16,-8 3-18-16,-1 1-11 0,1 0-11 15,1 0-23-15,-5 5-23 0</inkml:trace>
  <inkml:trace contextRef="#ctx0" brushRef="#br0" timeOffset="492173.4357">17290 13948 180 0,'0'0'61'0,"0"0"-13"0,0 0-13 16,0 0-17-16,0 0-9 0,0 0-2 16,0 0-1-16,0 0 0 0,0 0 0 15,0 0 0-15,-8 21 0 0,16-4 0 0,5-5 3 16,3-3 4-16,6-1 3 0,4-2 0 15,4-3-5-15,2 0-3 0,3-3-3 16,1 0-1-16,2 0-2 0,3 0-2 16,-1 0 0-16,0 0 0 0,2 0 0 15,-3 0 1-15,0 0-2 0,-3 3 0 16,0 0-1-16,-1 1-2 0,-5 1 0 16,-1 1-1-16,-3-2 2 0,-10 1 1 15,1-2 2-15,-6 1 0 0,-5-4 0 16,4 0-2-16,-3 0-1 0,-3 0-1 0,2 0-6 15,-6 0-9-15,0 0-37 0,0 0-47 16,-1 0-85-16</inkml:trace>
  <inkml:trace contextRef="#ctx0" brushRef="#br0" timeOffset="492462.197">17277 14148 357 0,'0'0'31'0,"0"0"-3"0,0 0-4 16,0 0-7-16,0 0-9 0,0 0-5 0,0 0-3 15,0 0-2-15,0 0 2 0,-1-1 1 16,2 1 0-16,10 0 1 15,3 4-2-15,5 3 0 0,2-4 3 16,2-3 1-16,3 0-1 0,5 0 0 0,2-8-2 16,6 0-7-16,2-3-9 0,3 3-17 15,-3-3-40-15,5 0-40 0,-4 1-80 16</inkml:trace>
  <inkml:trace contextRef="#ctx0" brushRef="#br0" timeOffset="495033.4056">17439 4302 10 0,'0'0'10'0,"0"0"-1"0,0 0-2 16,78-10 0-16,-60 7-6 0,-1 1-2 15,2 2 1-15,3 0 0 0,-1 0 5 16,1 5 0-16,-2-1-3 0,3 3-1 15,2 1-1-15,1-2 0 0,0 0 1 0,0 0 2 16,2-3-1-16,0 1 0 0,1-3 2 16,3 3 1-16,0-3 0 0,0-1-1 15,0 0-1-15,-3 0-1 0,-2 0-4 16,-3-1 2-16,-5-3-3 0,0 3 1 16,0 0 0-16,-7 0-1 0,6 1 2 0,-6-2-1 15,1 2 3-15,-2-2 0 0,1 2-1 16,1 0 1-16,-3 0 0 15,2 0-2-15,-5 0 2 0,-1 0 1 16,-6 0-1-16,0 0-1 0,0 0 2 0,1 0-2 16,1 0 4-16,-1 0 0 0,0 0 1 15,1 0 1-15,-1 0-2 0,1 0-3 16,-1-1 0-16,1 1 0 0,-1 0 2 16,1 0-1-16,-1 0-2 0,1 0 0 15,0 0-2-15,0 0-1 0,-1 0 0 0,1 0-1 16,-1 0-2-16,1 0-6 0,-2 0-15 15,0 0-25-15</inkml:trace>
  <inkml:trace contextRef="#ctx0" brushRef="#br0" timeOffset="495498.0709">17484 4355 56 0,'0'0'29'16,"0"0"-9"-16,0 0-5 0,0 0-3 15,0 0-5-15,0 0 4 0,0 0-1 0,0 0 5 16,0 0 3-16,0 0-2 0,35-9-4 16,-5 5-2-16,-1 3-4 0,1-1 1 15,2-1 4-15,0 2-4 0,1-2 2 16,2-2-2-16,0 1 0 0,4-1 1 16,4-2-1-16,1 1-1 0,3-3-2 15,-2 2-4-15,1 0 2 0,-2-1-4 0,-1 2 0 16,-2 0 1-16,-2 1 1 15,0 3-5-15,-3-3 2 0,-3 1-3 16,-11 2 1-16,-2 0 4 0,-8 1 2 0,-5 1 0 16,-1 0-5-16,-6 0-2 0,0-2-2 15,0 2 1-15,1 0 3 0,0 0 3 16,-1 0-4-16,2 0-5 0,-4 0-13 16,-12 6-11-16,-6 5-9 0,-12 2-12 15,-1 2-15-15</inkml:trace>
  <inkml:trace contextRef="#ctx0" brushRef="#br0" timeOffset="495813.4145">17597 4453 63 0,'0'0'18'0,"0"0"5"0,0 0 5 16,0 0 5-16,0 0-2 0,0 0-2 16,0 0-8-16,0 0-3 0,0 0-4 15,0 0 0-15,68 2-4 0,-37-7 0 16,1 2-2-16,3-1-1 0,1-1-1 16,3-1-1-16,5-2 0 0,1-2 1 15,2-1 1-15,3-1-3 0,0-3-1 16,-2 0-2-16,2 0 0 0,-1-1-2 15,-1 3 0-15,0-1-5 0,-6 3-5 0,-1 3-5 16,-6-1-12-16,-3 7-13 0,-10 0-18 16,0 2-31-16</inkml:trace>
  <inkml:trace contextRef="#ctx0" brushRef="#br0" timeOffset="498739.1602">18834 3910 1 0,'0'0'6'0,"0"0"-4"16,0 0 1-16,0 0-1 0,0 0 0 16,0 0-2-16,0 0-2 0,0 0 1 15,0 0 0-15,0 0-1 0,0-9-1 0,0 9 2 16,-1 0 0-16,1-2 1 0,0 2 0 15,0 0 0-15,0 0 0 0,0 0 2 16,0 0 0-16,0-1 0 0,0 1-1 16,0 0-1-16,-2 0 0 0,2 0 1 15,0-2 0-15,0 2 1 0,0 0-1 16,0 0-1-16,0 0 0 0,0 0 0 16,0 0-1-16,0 0 2 0,0 0-1 15,0 0-1-15,0 0 2 0,0-1-1 16,0 1 0-16,0 0-1 0,0 0-1 0,0 0 1 15,0 0 0-15,0 0 6 0,0 0-5 16,0 0 0-16,0 0 1 0,0 0-3 16,0 0 3-16,0 0 0 0,0 0-2 15,0 0 1-15,0 0-3 0,0 0 0 16,0 0 1-16,0 0-2 0,0 0-1 16,0 0 5-16</inkml:trace>
  <inkml:trace contextRef="#ctx0" brushRef="#br0" timeOffset="505178.3611">14525 13798 9 0,'0'0'13'0,"0"0"0"0,0 0-1 16,0 0-3-16,0 0-2 15,0 0-2-15,0 0-1 0,0 0-2 16,0 0 3-16,0 0-2 0,-17-3 2 15,16 3 1-15,1 0-2 0,-2 0 3 0,2 0 2 16,0 0 8-16,0 0 5 0,0 0 3 16,0 0 1-16,6 6-7 0,1 0-1 15,2 0-5-15,2 3 1 0,1-1 4 16,5 3-5-16,-1 0 4 0,0-3-2 16,3 0-3-16,-2-3 3 0,2 0-4 0,3 0-1 15,0-2-4-15,2 1-4 16,2-1 1-16,3 0-1 0,0 1-1 15,3-2 3-15,2 3-4 0,3 1 3 16,2 0 0-16,2-2 1 0,0 3-2 0,-2-4 2 16,3 1-2-16,-3-1 3 0,2-1-1 15,2 1 0-15,-1-1 0 0,0-1 1 16,0 1-1-16,-3-1 1 0,-3 2-1 16,2-2 2-16,-1 1-3 0,-2-1-1 15,-2-1 4-15,0 2-2 0,-2-2 1 0,-2 0-1 16,-2 0-2-16,-1 0-1 0,-8 0 0 15,2 0 2-15,-1 0-2 0,1 0 0 16,0 0-1-16,-1 0-1 0,1 0 2 16,2 0 0-16,-3 0 0 0,-1 0 0 15,-6-2 1-15,-1 1-3 0,0-1 2 0,-7 1 1 16,2 1 0-16,-6 0 1 16,0 0-1-16,0 0-1 0,1 0 0 15,1 0 1-15,-1 0 1 0,2-2-1 16,-2 2 0-16,1 0-2 0,-1-1-6 0,-1 1-9 15,0 0-17-15,0-1-24 0,-1-1-38 16,-8 2-20-16,-5 0-63 0</inkml:trace>
  <inkml:trace contextRef="#ctx0" brushRef="#br0" timeOffset="505662.3066">14739 14009 186 0,'0'0'53'15,"0"0"5"-15,0 0-7 0,0 0-13 16,0 0-13-16,0 0-11 0,0 0-10 15,0 0-8-15,0 0-2 16,0 0 2-16,-27-8 5 0,27 8 6 0,0 9 4 16,10 2-4-16,3 2 2 0,6-2 1 15,4-2 5-15,3-1 2 0,4-4 0 16,2 1-3-16,3-4-5 0,3-1 0 16,-1 0-2-16,3 0 1 0,0 0-3 15,0-3-1-15,-1-1-1 0,2-1-1 0,-2 1-1 16,-2-1-1-16,4 2 0 0,-4 0-1 15,-2 2-1-15,3 1 2 0,-2 0 1 16,0 0-1-16,3 0 1 16,2 0-1-16,1 0-2 0,1-2 1 0,-3 0-1 15,0-1-1-15,-2 2 2 0,-4-2-2 16,-3 0-3-16,0 0 0 0,-4-2 0 16,1 1-1-16,-3-2 2 0,-2 1-1 15,-6 0-2-15,-7 3 0 0,-6 0-1 16,-4 2-1-16,0-1-9 0,0 1-18 0,2-2-35 15,-2 2-41-15,0 0-54 0</inkml:trace>
  <inkml:trace contextRef="#ctx0" brushRef="#br0" timeOffset="506158.8576">14818 14206 292 0,'0'0'58'0,"0"0"-3"0,0 0-13 16,0 0-13-16,0 0-13 0,0 0-7 15,0 0-4-15,0 0 0 16,0 0-1-16,-3-13 1 0,20 8 1 0,6 0-2 16,2 2 1-16,4 0 0 0,0 2 0 15,1-2 2-15,2-1 0 0,1 1-2 16,0 1 2-16,1-3-3 0,0 0 1 16,4 1 1-16,1-2 0 0,3 1-2 15,2-1-1-15,0 0-2 0,-1 1-1 0,-2 2 0 16,-1 2-1-16,0-1 1 0,0 2 0 15,0 0 0-15,1 0 0 0,2 2-1 16,-2-2 1-16,1 0-2 16,-2 0 2-16,1 0 1 0,-2-3-2 0,1-3 1 15,-1-3 0-15,-1 0-2 0,-3 0 0 16,-5-1 0-16,2 2 0 0,-5-2-1 16,-2 3-2-16,-8 2 0 0,-2 0 1 15,-5 2-3-15,-5 2 1 0,0 0-4 16,-5 1-6-16,0-2-15 0,0 2-33 0,0 0-43 15,-2 0-91-15</inkml:trace>
  <inkml:trace contextRef="#ctx0" brushRef="#br0" timeOffset="508094.822">11393 10326 44 0,'0'0'25'0,"0"0"1"0,0 0-1 15,0 0-1-15,0 0-1 0,0 0-4 16,0 0-3-16,0 0-5 0,0 0-5 16,-14-19-4-16,11 19-1 0,2 0 3 15,-5 12 1-15,0 7-1 0,0 8 1 16,0 5-1-16,5 3-2 0,-2 5 1 0,2 6 5 16,1 5 2-16,0 11 0 15,0 7-1-15,1 10-2 0,3 6-2 16,-1 4-1-16,1 4 0 0,-1-1 3 15,0 1 2-15,-1 1 2 0,-2 2 1 0,1 1 6 16,-1 4-2-16,2 3 4 0,-2 2-3 16,0 5-3-16,0 1-3 0,0 5-5 15,0 1 2-15,-3 4-1 0,-5-1-4 16,1-1 1-16,-3-1-2 0,0-6-2 16,0-2 1-16,-2-6 4 0,4-5-3 0,0-2 0 15,0-6 1-15,2 0-5 0,3 3 7 16,0-1 3-16,0 3-1 15,2 2 1-15,-2-2-5 0,-3 1-4 16,3 0 2-16,-2-1-2 0,-1 0 3 0,0-3 2 16,0 0-2-16,3-3 3 0,0-4-4 15,-1-5-2-15,1-5 0 0,2-4-1 16,-1-5 0-16,1-3 5 0,-1-3-3 16,1-3 2-16,1-5-2 0,-3-3-1 15,3-3 0-15,-3-3 0 0,2-1-1 0,-1-3 0 16,-1-3 1-16,0-1-1 0,2-6-1 15,-3-2-2-15,1-7 0 0,0-6-2 16,3-4 0-16,-3-9-8 0,3 3-3 16,0-6-8-16,0 0-12 0,0 0-3 15,0 0-23-15,-1-2-10 0,1-17-16 16,0-11-21-16</inkml:trace>
  <inkml:trace contextRef="#ctx0" brushRef="#br0" timeOffset="508941.2585">11756 10721 61 0,'0'0'13'15,"0"0"-5"-15,0 0-4 0,0 0-1 16,0 0 5-16,0 0 5 0,0 0 5 16,0 0-2-16,0 0 0 0,0 0 1 15,3 73 0-15,-3-26 1 0,0 9-5 0,0 5-6 16,-4 4-5-16,-5 5 4 0,0 4 0 15,2 6 0-15,-2 6 1 0,-2 4-4 16,4 8 0-16,-2-1 0 16,-1 3 3-16,6-2 1 0,-2 1 0 0,1 0 2 15,2 1 0-15,2 1 0 0,-2-1 2 16,0 1 3-16,-4 2-4 0,0 2-1 16,-2 1-1-16,0 1-7 0,-2-3 5 15,-1 0 4-15,1-2 2 0,-2-2-1 16,1-3-3-16,-1-1-6 0,0-1 4 0,0-1 1 15,2-1 3-15,-1-2 1 0,-1-1-5 16,4 1 0-16,-1-2-3 0,3-1-3 16,0 2 0-16,1 1 1 0,0 0 0 15,3 2 2-15,-2-4-2 0,0-1-2 16,1-1 1-16,1-4-2 0,-3-1 2 16,3-3 2-16,-1-5-2 0,-2-3 1 15,2-3-2-15,-2-9 1 0,2-2 0 16,-1-7-1-16,1-4 1 0,-1-5-1 15,0-3-1-15,-1-2 1 0,2-1 1 0,-1-2 0 16,1-2 2-16,-2-2-3 0,5-5 0 16,-3-6 0-16,2 0-2 0,1-9 6 15,-1 2-6-15,1 1 3 0,-1-9-3 16,2 3-4-16,0-6 1 0,-1 0-3 16,1 0-3-16,0 2 0 0,0-1 1 0,0 1-3 15,0-1 1-15,0-1 2 0,0 3 2 16,0-3 0-16,0 1 1 15,0-1 1-15,0 0-2 0,0 0-14 16,0 0-16-16,0 0-13 0,0-7-14 0,0-5-13 16</inkml:trace>
  <inkml:trace contextRef="#ctx0" brushRef="#br0" timeOffset="522621.1644">24480 9925 6 0,'0'0'17'0,"0"0"-1"16,0 0 2-16,0 0 1 0,0 0 2 16,0 0 0-16,0 0 2 0,0 0 2 0,0 0-2 15,0 0 1-15,-1 0-4 16,1 0-2-16,0-1-2 0,0 1-4 15,0 0-2-15,0 0-2 0,0 0-3 0,0 0-1 16,0 0-2-16,0 0 0 0,0 0-2 16,0 0 0-16,0 0-2 0,0 0 1 15,0 0-1-15,0 0-1 0,0 0 0 16,0 0-2-16,0 0-1 0,0 0 3 16,0 0 3-16,0 0 4 0,4 0 7 0,2 0-3 15,8 0 7-15,8 0-1 0,6-3-1 16,8-3 0-16,4-2-5 15,-1-1-5-15,5-2 2 0,-1 2-4 16,2-1-5-16,1 2 1 0,-1 1 1 0,1 2 1 16,-1 2 2-16,0 0 1 0,0 0-5 15,-1 1 1-15,0 1 1 0,-2 1 0 16,0 0-2-16,-3 4-1 0,-3 1 1 16,-3 0 0-16,1 0 5 0,-4-3-2 15,2 1 0-15,-3 0 1 0,1-3-2 0,-1 0 1 16,-2 0-2-16,1 0 1 0,-1-1 4 15,1-5-2-15,-2-2-4 0,-2-3 3 16,0 2-3-16,-9 2 3 16,0-1 0-16,-6 5 0 0,0-1-1 0,0-1-2 15,-4 2-2-15,2-2-3 0,-2 2-2 16,-2 0-4-16,2 2-4 0,-5 1-15 16,0-2-9-16,0 2-8 0,0 0-8 15,0 0-5-15</inkml:trace>
  <inkml:trace contextRef="#ctx0" brushRef="#br0" timeOffset="523081.4192">24826 9900 12 0,'0'0'18'15,"0"0"-1"-15,0 0-1 0,0 0-1 16,0 0-8-16,0 0-1 0,0 0 4 0,0 0 5 16,0 0 5-16,46 74 2 0,-30-70-3 15,9-2-2-15,-2 0-4 0,1-2-1 16,4 0 0-16,1 0 2 0,3-2-1 16,-1-4 1-16,3 1-4 0,2-1-4 15,0 1-1-15,1 0-4 0,3-1 0 0,-2 1-4 16,-1 0-8-16,-3 1 5 0,0 1 0 15,-4 1 5-15,0-3 5 0,-1 1-3 16,0 0-1-16,-3 1-5 16,-2-2-1-16,0 3-5 0,-7 0-11 0,1 0-5 15,0 1-20-15,3-1-26 0</inkml:trace>
  <inkml:trace contextRef="#ctx0" brushRef="#br0" timeOffset="534830.0337">29364 5766 97 0,'0'0'28'0,"0"0"-5"0,0 0-5 15,0 0-9-15,0 0-4 0,0 0-4 0,0 0-2 16,0 0-4-16,0 0 1 0,2-7 2 16,-2 7 0-16,0-2 1 0,0 2 1 15,0 0 3-15,2 0 4 0,-1 0 3 16,7-2-2-16,5 2-2 0,1-1 0 16,5 1 0-16,1-1-2 0,-1-2 1 0,6 3-2 15,-2-2-2-15,0 2-1 16,0 0-1-16,0 0 2 0,2 0-1 15,2 0 3-15,2 0 4 0,1 0 0 16,5 0 3-16,0 0-4 0,2 0 0 0,1 0-3 16,0 0 1-16,-1 0-3 0,1 0 1 15,-1 2 1-15,-2-2 0 0,-2 0 3 16,1 0-1-16,-4 0-3 0,-1 0-4 16,-2 0-1-16,-1 0 1 0,-2 3 1 15,0-3 4-15,1 1-5 0,-1 0-3 0,1 3 1 16,0-3 0-16,1 1 0 0,-3-1 2 15,-5 1 0-15,0-1 1 0,-5-1 1 16,-2 0 2-16,3 2 0 0,-8-2-1 16,8 0 2-16,-9 0-4 0,8 0 2 15,-1 0 1-15,0 0-2 0,2 0 1 16,-2 0-3-16,0 0 0 0,-6 0 0 16,0 0 1-16,-6 0 1 0,0 0 3 15,0 0 0-15,6 0 0 0,-2 0 2 16,3 0-2-16,-2 0 1 0,-5 0-1 0,3-2-2 15,1 1-1-15,0-1 0 0,1 1 0 16,-5 1-1-16,0-2-2 0,0 2 2 16,1 0 0-16,1-1 1 0,-1 1 1 15,1 0-1-15,-1-2 0 0,2 2 0 16,-2 0 0-16,-1 0 1 0,2-2-1 0,-2 2 0 16,1 0 2-16,-1 0-2 15,0 0 1-15,2 0 0 0,-2-1 0 16,0 1 0-16,1 0-2 0,-1-1-2 15,0 1-2-15,1 0-1 0,-1-3 4 0,0 3-3 16,0 0-2-16,0 0-4 0,0-2-9 16,0 1-9-16,0-4-15 0,-2 1-11 15,-8-4-4-15</inkml:trace>
  <inkml:trace contextRef="#ctx0" brushRef="#br0" timeOffset="535262.3582">30466 5649 117 0,'0'0'35'16,"0"0"-1"-16,0 0 4 0,0 0-1 15,0 0-6-15,0 0-11 0,0 0-9 16,0 0-6-16,0 0-3 0,0 0-4 16,-9-8-2-16,9 8-3 0,0-2-4 15,0 2-1-15,0 0-4 0,0 0 9 0,0 0 5 16,0 0 7-16,1 0 6 0,10 0-2 15,6 0-2-15,3 4 0 0,-1 1-1 16,1 0-4-16,-5-3-1 0,2 2-2 16,-3-2 1-16,2 3-1 0,-1-1-1 15,0-1-3-15,-4-1-1 0,-2 1-4 16,0 0-1-16,-4-2-2 0,-1 1 0 16,-4-2 0-16,0 0 3 0,0 0 0 15,2 2 7-15,-1-2 4 0,-1 2 6 16,0-1 4-16,0 5 0 0,0-2 1 0,-3 4-1 15,-1 0-3-15,1-5-1 0,-5 1-2 16,3-1-2-16,-4 3-1 0,-4 2-2 16,-3-2 0-16,-5 4-3 0,0 0 0 15,-3-2 1-15,-1 4-2 0,2 0 0 16,1 1 1-16,4 1-9 0,2 1 1 0,3-4-7 16,4 1-6-16,3-4 0 15,0-1-10-15,1 2-1 0,2-6-4 16,1 2-11-16</inkml:trace>
  <inkml:trace contextRef="#ctx0" brushRef="#br0" timeOffset="535562.8109">30490 5592 13 0,'0'0'10'15,"0"0"-3"-15,0 0-1 0,0 0 2 16,0 0 4-16,0 0-1 0,0 0 1 16,0 0-3-16,0 0 2 0,-9 23-3 15,15-6 4-15,0 0-2 0,-2-5-4 0,1 0-2 16,-1-3-2-16,-1 2-1 0,1-1-1 15,-2 0 0-15,-1 0-3 0,-1 3 0 16,0-2-4-16,0 1-8 0,0 2-10 16,-3-2-31-16</inkml:trace>
  <inkml:trace contextRef="#ctx0" brushRef="#br0" timeOffset="535750.143">30539 5757 189 0,'0'0'-18'0,"0"0"-21"15,0 0-36-15</inkml:trace>
  <inkml:trace contextRef="#ctx0" brushRef="#br0" timeOffset="537942.8988">28938 6136 23 0,'0'0'12'0,"0"0"-5"0,0 0-1 15,0 0-4-15,0 0 1 0,0 0-3 16,0 0 0-16,0 0-2 0,0 0 2 15,0 0 4-15,39-16 3 0,-37 16 5 0,-1 0 3 16,-1 0 2-16,0 0-1 0,2-2-6 16,-2 2 0-16,0 0-5 0,0-1-3 15,0 1 1-15,0-1-1 0,0 1 1 16,0-2 1-16,0 2 0 0,0-1-2 16,0 1-1-16,0-2-2 0,0 2 0 0,0-2 0 15,0 2-3-15,0-1 0 0,0 1-4 16,0-2 0-16,0 2-1 15,0 0 3-15,0 0 4 0,0-1-2 16,0 1-4-16,0 0-4 0,0 0-6 0,0 0-10 16,1 0-6-16</inkml:trace>
  <inkml:trace contextRef="#ctx0" brushRef="#br0" timeOffset="547852.9887">26749 6668 5 0,'0'0'15'0,"0"0"9"15,0 0 10-15,0 0-6 0,0 0-6 0,0 0-11 16,0 0-3-16,0 0 5 0,0 0 6 15,-10-8 1-15,-2 7-3 0,6 1-7 16,-8 0-5-16,1 0-3 0,-1 0 0 16,2 0 1-16,-2 0 0 0,2 0 0 15,6 0 5-15,0 0-1 0,6 0 0 16,-7 0-2-16,2 0-4 0,-10 0-1 16,-5 0-1-16,-2 0 1 0,-4 3 0 15,1 2 1-15,1 0 0 0,-2 2 0 16,1-1 0-16,-2 1-2 0,-5 1 1 0,-1 1-1 15,-6 2 0-15,-5 1 1 0,-3 0-3 16,-5 0 0-16,-2 0 1 0,-5 0 0 16,-4 0 0-16,-3-1 2 0,-5 0-1 15,-1-1 0-15,-1 1 3 0,3-3 0 16,3-2 2-16,8-3 3 0,8-2 4 16,6-1 0-16,9 0 2 0,3-4-2 15,6-1-3-15,2-1-1 0,9 2 3 16,-1-1 1-16,1 0 0 0,3 2-3 15,-3 0-6-15,3 2-3 0,0-1-1 0,-1 2-1 16,0 0 3-16,0 0-2 0,2 0 1 16,-4 3-1-16,2 2-3 0,-1-1 2 15,1 1 2-15,-1 1 1 0,6-1-1 16,-5 1 1-16,6-3-2 0,2-2 1 16,3 2 1-16,3-3-2 0,-1 0 1 0,1 0-2 15,-2 0-1-15,1 2-1 0,-1-2 1 16,1 0-1-16,1 1-1 15,-2-1 0-15,2 0 4 0,0 0 1 16,0 0-2-16,0 0-1 0,0 0-1 0,3 0-1 16,2 0 4-16,2-1 2 0,-3 1-2 15,0-2 0-15,2 0 0 0,5 1 2 16,0 0-6-16,-1-2-3 0,0 1 2 16,3-1 1-16,3 0 8 0,2-2 4 15,3-2-2-15,1 1-6 0,1-2 0 0,5-1-1 16,2-1 0-16,3-1-4 0,0-2 0 15,2 3-1-15,0-2-4 0,-2 1 6 16,2 1 0-16,-4-1-1 16,-3 2 4-16,0 2-1 0,-4-1-1 0,-7 3 1 15,0 1-1-15,-8 1 1 0,-4 1 2 16,1 1 4-16,-6 1 5 0,0-2 2 16,0 2 4-16,1 0 1 0,1-2 0 15,-1 2-7-15,0-1 0 0,1 1-4 16,-1-2-1-16,1 2 3 0,-1-1-4 0,1 1 0 15,-2-1-1-15,1 1-2 0,-1-2-1 16,2 2 1-16,-2-1-2 0,1 1 2 16,-1-2 1-16,3 2 0 0,-3 0-1 15,0 0 2-15,1 0 2 0,-1 0 1 16,0-2 4-16,0 2 3 0,0 0 0 0,0 0 1 16,0 0-2-16,0 0-1 15,0 0 0-15,0 0-3 0,0 0-1 16,0-1-3-16,-8 1-2 0,0-2 1 15,-5 2-2-15,-7 0 2 0,2 0-2 0,-4 0 2 16,0 5 0-16,0 1 0 0,0 2 0 16,-4-1 0-16,-1 4 0 0,-2-1 0 15,-4 4-1-15,-2 0 0 0,-4 1 2 16,2-1-1-16,0 1 0 0,3 0 0 16,0-2-1-16,3 1 1 0,0 0-1 0,2 0-1 15,2-1 1-15,1-1 0 0,0-1 0 16,1 0 0-16,3-4 1 0,1 1 0 15,6-2 0-15,0-2 1 16,4 1 0-16,0-3-1 0,1 1 1 0,4-1 0 16,1-1 1-16,5-1-1 0,-1 0 0 15,1 0 0-15,-1 0-2 0,-1 1 0 16,1-1 0-16,-2 0-1 0,2 0 1 16,-1 0-2-16,1 0-1 0,-1 0 0 15,1 0-2-15,-1 0 0 0,2 1-1 0,-1-1 2 16,1 0 1-16,-2 0 0 0,2 0 0 15,-1 0 0-15,1 0 0 0,0 0 3 16,0 0 3-16,0 0 2 0,1 0 3 16,10 0-1-16,7 0-4 0,4 0 2 15,0 0-3-15,2-1-1 0,1 0 1 16,1 0-1-16,1-1 1 0,1 0-2 16,1 1 0-16,-3-1 0 0,3 1 0 15,1 1 3-15,1-2 0 0,-1 2-1 16,0 0 1-16,-1 0-2 0,-3 0-3 0,-3 0 2 15,-7 3-1-15,1 0-1 0,0 2 2 16,-3-1-2-16,0 1 2 0,1-1-3 16,-7 0-1-16,0-2-1 0,2 1 1 15,-7-1-1-15,4 3 3 0,-3-3 0 16,-1 0-2-16,2 1 0 0,-1-2-1 16,-1 3-1-16,-1-3 3 0,1 2-1 15,-3-3 1-15,0 0 3 0,0 0-1 16,0 2 2-16,2 0 0 0,-2-1 2 15,0 0 2-15,0-1-2 0,0 1 2 0,0-1-1 16,0 0 1-16,0 2-2 0,0-2-1 16,0 0 0-16,-2 0-4 0,1 0-4 15,-3 0-4-15,1-2-7 0,-1 0-7 16,-2-4-12-16,3-4-12 0,0 2-17 16</inkml:trace>
  <inkml:trace contextRef="#ctx0" brushRef="#br0" timeOffset="548213.8416">25465 6722 238 0,'0'0'48'16,"0"0"-7"-16,0 0-9 0,0 0-4 15,0 0-10-15,0 0-8 0,0 0-4 0,0 0-8 16,0 0-2-16,0-27 0 0,0 27-1 15,-3 0 4-15,-1 0 0 0,-2 8-3 16,2-1 1-16,1 3 2 0,0 4-1 16,0-4 4-16,1 8-2 0,1 2 2 15,0 0-2-15,1 7 1 0,0-3-1 16,0 2 0-16,0-2 0 0,0 1 1 16,0-7-1-16,0 1 0 0,0-6-1 15,0 0 1-15,0 2-1 0,0-10 0 16,0 8 0-16,0-8-3 0,0 1 2 0,0 0-1 15,0-6 2-15,0 0-3 0,0 0 3 16,0 2 1-16,0 0 0 0,0-1 1 16,0 0-4-16,0-1-13 0,0 2-28 15,0-2-27-15,0 0-23 0,0 0-40 16</inkml:trace>
  <inkml:trace contextRef="#ctx0" brushRef="#br0" timeOffset="555841.002">29071 7416 133 0,'0'0'57'0,"0"0"-5"0,0 0-13 16,0 0-6-16,0 0-6 0,0 0-4 16,0 0-4-16,0 0 0 0,-10-77-7 15,10 71-4-15,0 6-5 0,-1-2-5 16,1 2-4-16,0-1-1 0,0-1-4 16,0 1 3-16,0 1 4 0,0 0 3 15,0 0 2-15,0 6 1 0,3 7 0 16,3 6-1-16,-1-3 1 0,3 3-2 0,0-3 2 15,-1 0 0-15,-1-5 3 0,0 2 0 16,1-1 1-16,0-5-3 0,2 3 2 16,-3-5 0-16,0 0-1 0,1 2 3 15,-4-6 1-15,6 2-3 0,-5-2 2 16,6-1-2-16,6 0 2 0,-1-4 0 16,5-7-2-16,-2-1 2 0,0-3-3 15,-1 0 1-15,-2 0-1 0,2-2-1 16,-2-1-1-16,0-1-4 0,0-1 0 15,2 2-1-15,-2 2-2 0,3-1 1 0,-1 2-3 16,1 1-1-16,1 1-8 0,-2 3-5 16,-4 1-10-16,-1 3-17 0,-5 2-21 15,-2 1-26-15,7 3-10 0</inkml:trace>
  <inkml:trace contextRef="#ctx0" brushRef="#br0" timeOffset="556281.6046">29069 7398 200 0,'0'0'68'0,"0"0"-10"0,0 0-16 16,0 0-5-16,0 0-5 0,0 0-7 16,0 0-10-16,0 0-9 0,0 0-7 15,0 0-4-15,-29-23-2 0,27 23 4 16,2 0 2-16,-1 0 2 0,1 2 1 16,0 11-2-16,0 5 1 0,4 4 1 15,2-2-2-15,1-3 1 0,3-2 1 16,-4-3-1-16,3-2 1 0,1 1 0 0,-3-5-1 15,5 3 0-15,0-3 3 0,-3-1 1 16,9-2 5-16,3-3-1 0,4 0-1 16,8 0-2-16,3-8-4 0,-1-1 0 15,0-1-2-15,-1-1 0 0,-2-1-3 16,-4 1 0-16,1-2-1 0,-2-3 1 0,2 0 0 16,2-6 0-16,2-1-4 15,0-2 0-15,4 0-5 0,-2 0-9 16,-2 2-17-16,-2 2-20 0,-2 4-34 15,-5 1-21-15,-2 8-35 0</inkml:trace>
  <inkml:trace contextRef="#ctx0" brushRef="#br0" timeOffset="560071.0975">6462 7110 1 0,'0'0'3'0,"0"0"-3"16,0 0-1-16,0 0-2 0</inkml:trace>
  <inkml:trace contextRef="#ctx0" brushRef="#br0" timeOffset="564783.3772">28737 6289 5 0,'0'0'14'15,"0"0"1"-15,0 0-7 0,2-5-3 16,-2 5-2-16,0-1-6 0,0 1 0 16,-3 0 1-16,-3 0-1 0,-4 0 1 15,-1 2-1-15,0 2-1 0,2 0-1 16,0 0 3-16,1 1-1 0,1 0 2 16,0-1 1-16,1-2 0 0,-3 2 1 15,5-3 1-15,-6 3-1 0,-2-1 0 16,1-1-1-16,-2 0-1 0,0 0 0 15,1 0-4-15,-4-2-6 0</inkml:trace>
  <inkml:trace contextRef="#ctx0" brushRef="#br0" timeOffset="565902.8988">28680 6203 0 0,'0'0'3'0,"0"0"-1"0,0 0 0 15,0 0 1-15,0 0-2 0,0 0-1 0,0 0-5 16,0 0 3-16,0 0-1 0,6-3 2 16,-6 3 4-16,1 0-3 0,-1 0 0 15,2 0 0-15,-2 0 0 0,2 0 0 16,-2 0 0-16,1 0 1 0,-1 0 0 16,2 0 1-16,-2 0 1 0,0 0-1 0,1 0-1 15,-1 2 0-15,0-2 1 0,0 1-2 16,0 1 1-16,0 0-7 0,0 2-2 15</inkml:trace>
  <inkml:trace contextRef="#ctx0" brushRef="#br0" timeOffset="568094.3351">27404 8836 66 0,'0'0'39'0,"0"0"1"0,0 0-5 16,0 0-9-16,0 0-8 0,0 0-8 16,0 0-3-16,0 0 0 0,0 0-1 0,0 0 0 15,-7 0-1-15,7 0-1 16,0 0 2-16,0 0 1 0,0 0 0 0,0-2 1 15,1 0-2-15,4 1 1 0,3-4 0 16,7 1 3-16,-1-2 0 0,6-3 1 16,1-1-3-16,2 0-1 0,4-1-5 15,4 1 1-15,2-2-1 0,3 1 0 16,3-1-1-16,2 0-1 0,-2 0-1 16,1 0 1-16,-1-1 0 0,-1 1-4 15,0 3 3-15,-5 0-2 0,-1 0-2 0,-11 4 1 16,-3 0-6-16,-5 3-2 0,-8 0-5 15,1 2 1-15,-6 0 1 16,0 0 5-16,0 0 8 0,2 0 2 0,-2 0-2 16,1 0-5-16,-1 0-9 0,-6 2-5 15,-7 5-11-15,-4 0-13 0,-2 0-16 16,-1-1-22-16</inkml:trace>
  <inkml:trace contextRef="#ctx0" brushRef="#br0" timeOffset="568401.6655">27339 8938 233 0,'0'0'19'0,"0"0"8"0,0 0-1 15,0 0-5-15,0 0-9 0,0 0-5 16,0 0-2-16,0 0-2 0,0 0 1 15,0 0-1-15,94-55 1 0,-70 47-2 0,3 0 2 16,2 1-2-16,3-2 0 0,1 0-1 16,3-2 2-16,0-1-2 0,0 0-2 15,0-2 2-15,1 0-1 0,-4 2-1 16,1-1-2-16,-3 2-6 0,-2 2-5 16,-3 0-3-16,-8 3-8 0,-7 2-5 0,-5 4-5 15,-6 0-9-15,0-1 5 0,0 1 6 16,2 0 3-16,-2 0-1 0,0 0-11 15</inkml:trace>
  <inkml:trace contextRef="#ctx0" brushRef="#br0" timeOffset="568673.8151">27322 8942 89 0,'0'0'40'0,"0"0"7"15,0 0 4-15,0 0-7 0,0 0-15 16,0 0-14-16,0 0-8 0,82 6-3 16,-57-16 0-16,-1-2-1 0,2-1-2 15,3-1 1-15,2 1 0 0,2-1 0 16,2 0 1-16,3-1-3 0,2 0 1 16,0 0-1-16,2-2 0 0,-1 0-2 15,-2 2-2-15,2 0-4 0,-3 3-5 16,-2 0-9-16,-2 4-8 0,-11 4-10 0,-10 1-2 15,-7 3-9-15,-6 0 5 0,0 0 9 16,1 0-7-16</inkml:trace>
  <inkml:trace contextRef="#ctx0" brushRef="#br0" timeOffset="568910.3273">27184 9082 233 0,'0'0'38'0,"0"0"3"16,0 0-10-16,0 0-4 0,0 0-7 16,109-20-4-16,-73 5-6 0,3-4-3 15,3-1-1-15,1 1-3 0,5-2 1 16,1-1-6-16,0 2 4 0,2 2-4 16,-3 2 1-16,1 2-1 0,-4 0-2 0,1 2-4 15,-3 0-1-15,2 0-3 0,-1 1-4 16,-3 1-8-16,-3-3-26 0,0 3-34 15,-5-2-53-15</inkml:trace>
  <inkml:trace contextRef="#ctx0" brushRef="#br0" timeOffset="574038.3271">27974 7338 91 0,'0'0'12'0,"0"0"-10"0,0 0-1 0,0 0-2 15,0 0 2-15,0 0 1 0,0 0 2 16,0 0-3-16,0 0 3 0,32 2-1 16,-8-2 3-16,1-1 6 0,-1 0 2 15,1-3 2-15,-2 1-2 0,5 0 0 16,1 0 3-16,1 0 1 0,5 2-1 15,1-2-4-15,4 1-5 0,4 1-2 0,0-1-2 16,3 0-2-16,2 1-1 0,-1-1 1 16,2 1-4-16,-2 0 1 0,0 1-1 15,-3 0 1-15,-2 0-2 0,-4 0 3 16,2 1 0-16,-1 2 0 0,0-2 2 16,1 1-1-16,2-2 1 0,-1 0-1 0,1 0 0 15,0-5 2-15,0 0-1 16,0-3 0-16,-1-1 2 0,-1 0-3 15,-2 0 3-15,-2-2-3 0,-2 2-2 16,-3 0 1-16,0 1-1 0,-5 2 1 0,-1-1 0 16,-3 3 0-16,-7 1-2 0,1 1 1 15,-5 2 0-15,-6-2-1 0,0 2-3 16,-6 0-2-16,0 0-1 0,0 0 2 16,1 0 6-16,2 0 1 0,-3 0 1 15,1 0-3-15,-1 0-9 0,-1 0-2 0,-10 2-5 16,-3 2-3-16,-3 0-2 0,-3 1-16 15,0 0-10-15,-2-3-30 0</inkml:trace>
  <inkml:trace contextRef="#ctx0" brushRef="#br0" timeOffset="574550.0626">28170 7459 112 0,'0'0'21'0,"0"0"13"16,0 0 6-16,0 0 0 15,0 0-13-15,0 0-10 0,0 0-6 16,0 0-1-16,0 0-3 0,0 0-3 15,-23-8 0-15,22 8-7 0,1 0-1 0,-2 0-3 16,2 0 10-16,0 0 7 0,2 0 4 16,10 0 3-16,6 0-4 0,7 0 1 15,-2-1 4-15,5-2 0 0,1-2 2 16,2-2-1-16,7-3-1 0,1 1-5 16,3-3-3-16,5 1-6 0,3 1-1 0,2-1 1 15,3 2-3-15,-3 0-1 0,1 1 2 16,2 1-1-16,0 1 0 0,-3 0 1 15,2-3-2-15,-2 4 0 16,-2-2 0-16,-5-1 0 0,-4 1-1 0,-4 2 1 16,-5-2 0-16,-4 3 0 0,-8 1 2 15,-1-1-2-15,-9 4 0 0,-4-2-1 16,0 2-1-16,-6 0-1 0,0-2-1 16,0 2-1-16,2 0-1 0,-2 0-3 15,2-1-5-15,-2 1-10 0,0-2-2 0,-7 1-2 16,-4-1 2-16,-7 0 4 0,2-2-10 15,-2 3-6-15,1-4-8 0,-3 4-22 16,0-1-25-16</inkml:trace>
  <inkml:trace contextRef="#ctx0" brushRef="#br0" timeOffset="574870.3585">28090 7416 163 0,'0'0'36'0,"0"0"7"16,0 0-3-16,0 0-8 0,0 0-15 0,0 0-10 16,0 0-2-16,0 0 3 15,0 0 9-15,0 0 3 0,57-28 3 16,-19 18-3-16,8 0-5 0,7-2-2 15,6-2-3-15,6-1-1 0,2-1-1 0,0 1-4 16,0 0-1-16,-5 2-3 0,-4 2-1 16,-3 0 0-16,-5 4 1 0,1 1-4 15,-3 0-3-15,1 1-3 0,-3 1-9 16,-3 3-7-16,-3 1-7 0,-3 0-16 16,-6 0-22-16,-2 1-12 0,-9 2-18 0</inkml:trace>
  <inkml:trace contextRef="#ctx0" brushRef="#br0" timeOffset="576057.5143">29152 6361 163 0,'0'0'51'0,"0"0"0"0,0 0-9 0,0 0-7 16,0 0-13-16,0 0-11 0,0 0-6 15,0 0-9-15,0 0 1 16,-12-23-2-16,10 20 2 0,2 3 3 15,0-1 1-15,0 1 1 0,0-1 1 0,0 1-1 16,-1-2-1-16,1 2 0 0,0 0 0 16,0 0 1-16,0 0-1 0,0 0-1 15,0 0 1-15,0 0 0 0,0 0 1 16,0 0 1-16,0 4-1 0,1 6 0 16,2-3 0-16,0 2 2 0,0-2-2 0,2 3 0 15,-2-2 0-15,2 1-1 0,-1-2-2 16,-3-2 1-16,4 3 1 15,-2-6 0-15,-2 2 1 0,2 0 3 16,-3-4-1-16,4 2 4 0,1-1 0 0,-1 0 0 16,6 1 2-16,4-2-3 0,6-8 0 15,5-4-1-15,-1-4-2 0,-3-1 2 16,-5 0 1-16,-4 5-1 0,-4 6 2 16,-5 3-5-16,0-2 0 0,2-2-4 15,3-4-1-15,4-2-3 0,-4 4-1 0,1 2-3 16,0 2-3-16,-1 0-2 0,1 2-7 15,2 3-7-15,4 0-2 16,0 2-7-16,-1 2-20 0,1 5-22 0,-4-3-18 16</inkml:trace>
  <inkml:trace contextRef="#ctx0" brushRef="#br0" timeOffset="576521.8262">29145 6409 61 0,'0'0'19'0,"0"0"5"0,0 0 1 16,0 0-4-16,0 0-6 0,0 0-9 16,0 0-1-16,0 0-1 0,0 0-1 15,0 0 1-15,-36-14 2 0,35 14 3 16,1 0 3-16,0 0 2 0,0 0-4 16,0 1-3-16,0 10-4 0,3 0 1 0,2 7 1 15,5-5 4-15,-2 1 3 0,2 0-1 16,0-1 0-16,-3-3-1 15,2 1-1-15,-3-4-2 0,2-2-2 16,-1 3 0-16,2-3-1 0,4 2-1 0,-4-2 3 16,4 0-2-16,-3-2 1 0,0-2-3 15,0 1 1-15,2-2-1 0,5 0 1 16,0-6 1-16,5-5-1 0,0-3 1 16,1-1-4-16,3-5-1 0,1-2-3 15,2-4-10-15,3-2-4 0,3-1-19 0,0-2-19 16,2 1-13-16,2-1-23 0</inkml:trace>
  <inkml:trace contextRef="#ctx0" brushRef="#br0" timeOffset="581974.9648">23675 9985 0 0,'0'0'1'0,"0"0"-2"15,0 0 1-15,0 0 0 0,0 0 0 16,0 0 0-16,0 0 0 0</inkml:trace>
  <inkml:trace contextRef="#ctx0" brushRef="#br0" timeOffset="582791.6958">23806 10158 100 0,'0'0'39'0,"0"0"-2"15,0 0-2-15,0 0-5 0,0 0-4 16,0 0-6-16,0 0-6 0,0 0-5 16,0 0 0-16,0 0-5 0,-7-15 0 15,5 12-1-15,2 3-2 0,-1-1 1 0,1 1-2 16,0-1 0-16,0 1-2 0,0-2 1 15,0 2 2-15,0 0 3 0,0 0 1 16,0 0 1-16,0 0 1 0,1 3 3 16,5 7-5-16,0 2 2 0,-1-5-2 15,2 6 1-15,1-1-3 0,-2 0 0 16,2 0 1-16,-3 0-2 0,1-3 0 16,0-1 1-16,-2 1-2 0,-1-6 0 15,1 4 2-15,-1-4 0 0,0 1-1 16,0-1 0-16,-3-3 0 0,4 1 1 0,1 1-1 15,-1-1 1-15,5-1 2 0,-5 0-1 16,7 0 0-16,3-9-2 0,-1-3 0 16,4-6-2-16,2-2 1 0,0-3 1 15,1-1-1-15,1-2-1 0,3-2 0 16,0 1-1-16,2 0-2 0,2-3 2 0,1 0-2 16,1-1-1-16,2 1 2 15,1-1-3-15,-3 5-2 0,1 4-5 16,-5 4-8-16,-9 6-8 0,-5 5-16 15,-2 7-24-15,-6 0-23 0,-1 14-30 0</inkml:trace>
  <inkml:trace contextRef="#ctx0" brushRef="#br0" timeOffset="583182.6976">23903 10281 193 0,'0'0'40'0,"0"0"-4"0,0 0-4 16,0 0-11-16,0 0-9 0,0 0-10 15,0 0-4-15,0 0-1 0,0 0 2 16,0 0 6-16,-21 2 4 0,21 15-1 16,2 8 3-16,6-3 5 0,0 3 1 15,4-1 0-15,1-3-5 0,0-1-5 16,1-6-2-16,1-2-1 0,1-6 3 16,1-1 1-16,5-5 1 0,2-2-1 15,4-12 0-15,2-8-2 0,5-10-3 16,5-10-1-16,6-9-1 0,4-8-1 0,5-7-1 15,3 1-4-15,-1-1-4 0,0 1-16 16,-6 4-24-16,-1 6-46 0,-8 5-66 16</inkml:trace>
  <inkml:trace contextRef="#ctx0" brushRef="#br0" timeOffset="584137.8283">24528 13254 215 0,'0'0'67'15,"0"0"-5"-15,0 0-2 0,0 0-11 16,0 0-13-16,0 0-11 15,0 0-11-15,0 0-7 0,0 0-1 16,0 0-3-16,-15-10-1 0,15 10-2 0,-1 0 0 16,1 0-1-16,-2 0 0 0,2 0 0 15,0 0-1-15,0 0 0 0,0 0 0 16,0 0 5-16,0 6 3 0,6 8 2 16,5 2 0-16,0 2-2 0,2 0-3 15,1-1-1-15,0 0 0 0,1-2-1 0,0-3 0 16,1-1 0-16,-2-2-1 0,-2-5 0 15,2 1 0-15,2-3 0 0,3-2 0 16,4 0-1-16,-4 0-1 16,1-8 1-16,-1-3 0 0,-2-4 1 0,3-1 0 15,2-4-2-15,-1-4 0 0,3-6-3 16,4-1-3-16,-1-7-4 0,5-3-8 16,1-3-6-16,3-1-14 0,1 5-8 15,-1 2-19-15,0 6-18 0,-5 8-19 16,-2 7-26-16</inkml:trace>
  <inkml:trace contextRef="#ctx0" brushRef="#br0" timeOffset="584570.0826">24564 13269 151 0,'0'0'43'0,"0"0"-4"0,0 0-7 16,0 0 1-16,0 0-1 15,0 0-3-15,0 0 2 0,0 0-1 16,-51 87-7-16,51-64-3 0,0 1-5 0,0-1-9 16,2-1 0-16,4 0-5 0,1-4 1 15,1 2 5-15,3-2 0 0,0 1 1 16,4-1-1-16,-1-2-3 0,2-2 0 16,-3-4 1-16,-1-2-2 0,1-4 0 15,2-1-1-15,0-3 0 0,8-3 0 0,0-5-1 16,1-6 1-16,5-7-2 0,4-5-3 15,7-8 2-15,4-5-6 0,5-5-4 16,4-3-10-16,4-3-24 0,2 0-38 16,0 0-42-16,0 2-81 0</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4T04:35:11.550"/>
    </inkml:context>
    <inkml:brush xml:id="br0">
      <inkml:brushProperty name="width" value="0.05292" units="cm"/>
      <inkml:brushProperty name="height" value="0.05292" units="cm"/>
      <inkml:brushProperty name="color" value="#FF0000"/>
    </inkml:brush>
  </inkml:definitions>
  <inkml:trace contextRef="#ctx0" brushRef="#br0">5735 4914 55 0,'0'0'21'0,"0"0"8"16,0 0-10-16,0 0 0 0,0 0 0 15,0 0-1-15,0 0-2 0,0 0-6 16,0 0-4-16,0 0-4 0,-21-59-1 15,19 58-1-15,2 1 1 0,-2-1 1 16,2 1-1-16,-1-1-1 0,1 1 1 16,-3-3-1-16,3 3 0 0,0-1 1 15,0 1 0-15,-3-1 1 0,3 1 0 16,0 0 3-16,0 0-3 0,-3 0 2 16,3 0 0-16,0 0-1 0,0 0 1 0,0 0 2 15,0 0 1-15,0 2 1 0,0 9 0 16,3-1-1-16,0 4 0 0,5 0-1 15,-3-5 0-15,-1 5 1 0,5-3 0 16,-3-2-1-16,2 2 1 0,-2-4-1 16,0-3 1-16,0 3 0 0,1-3 1 15,0 1 1-15,-3-4 0 0,5 1 1 0,-6 1 0 16,3-2-3-16,-2 0 0 16,2-1-1-16,0 0 2 0,1 0 1 15,5 0 0-15,-4-5 0 0,5-4-1 0,0-4-2 16,0-4-1-16,-1-2 0 0,1-3-2 15,-3-3 0-15,0 1-1 0,0-2-1 16,-1 1 1-16,0-2-2 0,-1 1 1 16,2-1 1-16,-1 2-1 0,1 0-2 15,0 1 0-15,-4 1-1 0,4 1-2 0,-1 3 0 16,-2 1 1-16,-1 4-2 0,0 0 5 16,1 1-2-16,-3 4 1 0,2-5 0 15,0 6-2-15,-2-1 2 16,1 0 1-16,0 1-3 0,-2-1 2 0,0 5-1 15,0 1-2-15,-3 3-2 0,0-2-6 16,0 2-9-16,1-1-10 0,1-1-6 16,-1 2-5-16,-1 0-10 0,3 0-22 15,-3 9-36-15</inkml:trace>
  <inkml:trace contextRef="#ctx0" brushRef="#br0" timeOffset="577.5551">5726 5009 64 0,'0'0'28'15,"0"0"4"-15,0 0-1 0,0 0 2 16,0 0-2-16,0 0-6 0,0 0-4 15,0 0-2-15,0 0-3 0,0 0-1 16,-71-34 0-16,68 32-1 0,-1-1 1 16,3-1 0-16,1 4-2 0,-3-4 0 0,1 1 0 15,-1-2-3-15,2 3 1 0,1 2 0 16,-3-2-4-16,3 2 1 16,0-2-1-16,0 1-2 0,0-1-4 15,-3 0 2-15,3 2-2 0,0-1-1 0,0 1 0 16,-3-1-4-16,3 1 1 0,0 0 0 15,0 0 2-15,0 0 2 0,0 0 2 16,6 2 0-16,7 8 0 0,1 1-1 16,-3-1-1-16,0-2 0 0,-1 2 0 15,-4-5 1-15,8 3 2 0,-6-3-1 0,-1-1 0 16,3 2 2-16,-4-5 1 0,4 2 1 16,-4-3-1-16,8 0 1 15,2 0-2-15,0-4-3 0,0-4 2 0,1-1-2 16,-2-2 0-16,-1-1 1 0,2-2 0 15,1-2-2-15,1-3 0 0,-1-1 0 16,1-2 1-16,-1-1-1 0,-1-1 0 16,0 0-1-16,-2-2 2 0,2 0-2 15,-3 0-2-15,0 0-2 0,0 1-1 16,0 0 0-16,-1 3 0 0,-2 0 0 0,3 2-3 16,-3 1-1-16,-1 1-7 0,-1 5-1 15,-2 1-10-15,0 6-5 0,-3 2-13 16,3-3-14-16,-3 4-14 15,-2 1-12-15,6 0-37 0</inkml:trace>
  <inkml:trace contextRef="#ctx0" brushRef="#br0" timeOffset="1058.4041">5600 5117 106 0,'0'0'35'0,"0"0"3"15,0 0 2-15,0 0-5 0,0 0-5 0,0 0-5 16,0 0-1-16,0 0-6 0,0 0-2 15,-20-35-7-15,20 33-4 0,0 2-4 16,0-1 1-16,0 1 2 0,0 0 2 16,0 0-1-16,3 3 2 0,8 9-1 15,-2 1-2-15,4 0 1 0,0-1 1 16,-3 0 0-16,3-2 2 0,-4 0-1 0,0-1 0 16,-2-1 3-16,3-3-5 15,-1 3 7-15,-2-5-2 0,6 2-2 0,-3-5 3 16,9 0-5-16,-3-8 5 0,7-4-4 15,-3-3-3-15,2-3-1 0,1-4-1 16,3-3 0-16,0-6 0 0,0-5-2 16,3-6 0-16,0-3 0 0,0 0-3 15,-2-1 2-15,-1 2-2 0,-1 3-3 16,-2 5-1-16,-3 2-1 0,-1 6-2 0,0 2 1 16,-3 3-6-16,-6 8-5 0,-2 4-13 15,-5 8-19-15,-3 3-35 0,0 0-26 16</inkml:trace>
  <inkml:trace contextRef="#ctx0" brushRef="#br0" timeOffset="2773.8899">2723 6943 50 0,'0'0'18'0,"0"0"-8"16,0 0-7-16,0 0 0 0,0 0 2 0,0 0 1 16,0 0 2-16,0 0-4 0,0 0-1 15,0 0-1-15,-73-25-2 0,73 25 1 16,-1-1 0-16,1 1 1 0,-9 0-2 15,5 0 3-15,-3 0-2 0,1 0 2 16,6 0-2-16,-3 0 0 0,3 0 2 0,0 0 1 16,-6-2-3-16,0 2 2 15,2-1-1-15,-3 1-1 0,7 0 1 16,0 0 0-16,0 0-1 0,-3 0 0 16,3 0-1-16,-3 0 2 0,3 0-2 0,-3 0 1 15,3 0 0-15,-1 0 1 0,-1 0 1 16,1 0 1-16,-1 0 0 0,1 0 1 15,-1 0-2-15,1 0 1 0,-1 0-1 16,1 0 2-16,-3 0 1 0,4 0-1 16,-3 0 0-16,3 0-3 0,-3 0 0 0,3 0-1 15,-1 1 1-15,-1-1 0 0,1 0-3 16,-1 2 1-16,1-2-1 16,1 0 1-16,-2 0 0 0,2 0 0 15,-1 1 0-15,1-1 0 0,-2 0 0 0,2 2-2 16,0-2 2-16,0 1 0 0,0-1 0 15,0 2 0-15,0 3 0 0,0-2 0 16,6 4 0-16,0-1 0 0,0-1 2 16,2 2-5-16,0-5 3 0,-1 3-3 15,3-3 0-15,-3 1 2 0,-1-1-1 0,3 2-1 16,-3-3 0-16,5 2 3 0,-1 2-1 16,-1-4 2-16,4 1-1 0,-3 0-1 15,1 1-3-15,-2-1 1 16,0 0-3-16,4 0 2 0,0 3 2 0,0 1 2 15,1-1 0-15,-2 0-1 0,4 2 1 16,-3-1 0-16,7 3 1 0,-2-3-1 16,-7-1-1-16,4 0 0 0,0-3-1 15,-6 1 2-15,11 0 3 0,-11-2-1 16,6-1-2-16,-4 2 0 0,2-2 0 0,0 1-1 16,-7-1 1-16,0 0 1 0,-2 0-2 15,2 0 0-15,2 0 0 0,-2 0-3 16,-3 0 3-16,3 0-2 15,0 0 2-15,1 2 1 0,-3-2-1 0,2 0 2 16,-3 0-1-16,4 2 0 0,-1-2 0 16,1 0 0-16,-1 0 0 0,0 0 1 15,-2 0-1-15,2 0 0 0,1 0 0 16,-1 0-1-16,-6 0 1 0,4 0 0 16,2 0 0-16,0 0 2 0,5 0-2 0,-6-2 0 15,-1 0 0-15,-1 2 0 0,3-1 0 16,-2-1 0-16,2 1 0 0,-2 1 0 15,2-1 0-15,-2 1-2 0,1-2 1 16,-1 2 0-16,-4 0-2 0,0 0 2 16,7 0-1-16,-1 0-1 0,0 0 0 0,0 0-2 15,-6 0 0-15,4 0-2 16,2 0-4-16,1 0-10 0,3 0-22 16</inkml:trace>
  <inkml:trace contextRef="#ctx0" brushRef="#br0" timeOffset="3020.6833">3292 6970 13 0,'0'0'-4'16,"0"0"-2"-16,0 0 3 0</inkml:trace>
  <inkml:trace contextRef="#ctx0" brushRef="#br0" timeOffset="4354.5036">3521 7002 14 0,'0'0'10'0,"0"0"0"16,0 0-3-16,0 0 0 0,79-1 0 15,-61-1-1-15,2-1-1 0,0 2-1 16,6-3 0-16,-4 3-2 0,1 1 1 15,0 0 0-15,0 0 0 0,-1 0-1 16,-2 0 0-16,2 1 1 0,-3 4-3 16,1 1 1-16,0 2 0 0,-1-1-1 15,-3-2 1-15,-3 1 1 0,-3-3 0 16,0 0 0-16,2-1 2 0,-8 0-1 16,9 0 1-16,-7-2 1 0,0 0 0 0,4 0 1 15,-2 0-2-15,3 0 0 0,-1 0-1 16,1-4 1-16,-2 2 0 0,1-1-1 15,0 1 2-15,2 1-3 0,-2-1 2 16,3 1 0-16,0 0-2 0,1 1 0 16,5-2 0-16,-6 2 2 0,8-2 0 15,-3 0 0-15,2 1 1 0,-2-1 0 16,2 0 3-16,0 0-1 0,1 1 1 16,3-3-2-16,-7 4-2 0,1-4-1 15,-1 3 1-15,-7-3-2 0,9 3 1 0,-7 0-2 16,-2-3 0-16,4 3 1 0,-2-1 1 15,2 0-1-15,-2 1 0 0,0 1 1 16,-1 0-2-16,5 0 0 0,-3 0-2 16,0 1 2-16,4 4 2 0,-8-1-2 15,8 0 2-15,-4 0-2 0,-2-1 1 0,3 4-1 16,-5-5 0-16,-2 0 1 0,6 1-2 16,-6 1 1-16,2-3 1 15,-5 0-1-15,6 1 2 0,-7-1 0 16,3 1-1-16,-2 0 2 0,-4-2-2 0,0 0 1 15,0 0 1-15,2 0-2 0,-1 1 1 16,1-1 0-16,-1 0-2 0,1 0 3 16,-1 0-1-16,-1 0 1 0,4 0-1 15,-4 0-3-15,3 0-1 0,-3 0 0 16,3 0 0-16,-3 0-2 0,3 0 3 0,-2 0 0 16,1 1 0-16,-1-1 0 15,1 0 2-15,-2 0-2 0,1 0 2 16,-1 0-1-16,2 0 1 0,-2 0 1 0,0 0-2 15,1 0 0-15,-1 0-2 0,0 0 1 16,0 0-1-16,0-2 0 0,-3-3 3 16,0 1-3-16,-4-5 1 0,4 7-1 0,-4-5-5 15,1 2 5-15,3 1-1 16,-4 0 1-16,1 2 1 0,-1-3 0 16,0 2-1-16,-2-4 2 0,3 2 0 0,-2-1 2 15,-1 2 1-15,5-1-1 0,-4-2-1 16,1 1 2-16,0-1-2 0,0 2 0 15,-2-1 1-15,6 2 0 0,0 3 1 16,0-2 0-16,-1 0 2 0,1 0-3 16,0 1 0-16,3 2-2 0,-1-1-3 15,1 1 0-15,0 0 0 0,-3 0 2 16,3 0 0-16,0 0 0 0,0 0 0 16,0 0-1-16,7 7 1 0,3 3-1 15,2-1 1-15,-2 0 0 0,3-1-1 0,-3-3 1 16,-1 0 0-16,8 2-3 0,-4 0 1 15,3-1-4-15,-3-2-5 0,3 2-7 16,-3 0-9-16,1-2-14 0,1 3-28 16</inkml:trace>
  <inkml:trace contextRef="#ctx0" brushRef="#br0" timeOffset="7939.1144">7806 6956 3 0,'0'0'7'0,"0"0"0"0,0 0-1 16,0 0 1-16,0 0-2 0,0 0-1 15,0 0 2-15,0 0-1 0,0 0 0 16,82-47-1-16,-72 44 0 0,3 3 0 0,-1-3 1 16,-1 2-2-16,2 0 1 0,-4 1-1 15,5 0 1-15,-8 0-1 0,6 0 1 16,-4 0 0-16,4-2-1 0,1 2 3 15,1 0 0-15,-2-2 1 0,1 1 0 16,-1 1 0-16,-1-3 2 0,5-1 0 0,1 1 1 16,-2 1-1-16,-2-3-2 15,0 4 0-15,-3-3-2 0,1 1-1 16,0 2-2-16,-1-1 2 0,3 1-2 16,-3-1 2-16,-4 2-3 0,7 0 0 0,-6 0 0 15,5 0 0-15,0 0 1 0,0 0-2 16,-3 0 2-16,4 2-2 0,-3 1 1 15,0-2 1-15,0 1 0 0,2-1-1 16,-2 3 0-16,1-4-1 0,0 1 0 16,-7-1 1-16,9 0-1 0,-7 0 0 0,4 0 0 15,1 0 0-15,-6 0 0 16,-1 0 0-16,2 0 1 0,-2 0 1 16,1-1-1-16,2 1-2 0,-7 0 1 15,0-2-2-15,0 2 2 0,1 0 2 0,-1 0-5 16,3 0 2-16,-3-2-3 0,3 2 0 15,-2 0 1-15,1 0 1 0,-1 0 1 16,1 0 0-16,-1 0-1 0,1 0-1 16,-1 0 2-16,-1-1 0 0,2 1-1 15,-2 0 2-15,0 0-2 0,1 0 1 0,-1 0-5 16,0 0-2-16,0 0-3 0,0 0-5 16,0 0 3-16,0 0 0 0,0 0 1 15,-1 0-1-15,-7-2-6 16,1 2-12-16,-7 0-10 0</inkml:trace>
  <inkml:trace contextRef="#ctx0" brushRef="#br0" timeOffset="8697.4929">8122 6899 4 0,'0'0'6'0,"0"0"3"0,0 0 6 16,0 0-2-16,0 0 0 0,0 0-1 15,0 0-3-15,0 0-1 0,0 0 2 16,3 2-1-16,4-1 1 0,5-1-2 16,2 0-2-16,-2 0 0 0,1 0-2 0,-3 0-1 15,10-1 1-15,-11-1-2 0,11 0 2 16,-8 1-2-16,1-1-2 0,0 1 0 15,-3 1 0-15,6 0 1 0,-6 0-1 16,3 0 2-16,-3 0-2 0,3 0 1 16,-3 0-1-16,0 0 1 0,-5 0 0 15,1 0 2-15,-2 0-1 0,0 0 1 0,2 0 1 16,0 1 1-16,-6-1 1 16,0 0 0-16,0 0 1 0,1 0 0 15,1 2-1-15,-1-2 0 0,-1 0-5 0,3 0 2 16,-3 0 1-16,3 0-1 0,-2 0 3 15,1 0-1-15,-1 0 0 0,-1 0-2 16,2 0 0-16,-2 0-3 0,0 0 0 16,0 0 0-16,0-2 0 0,-5 1-2 15,1-3 1-15,-2 0-2 0,2 3-1 0,-6-4 2 16,1 0 1-16,0-1 0 0,2 2 2 16,-3-2-1-16,1 1 1 15,2-1 1-15,0 0-2 0,3 3 3 0,1 1 0 16,3 2 1-16,-3-2-1 0,0-1 2 15,0-1 0-15,0 1-1 0,3 3 1 16,-1-1 0-16,1 1-1 0,-2 0 1 16,2-2-4-16,-1 2 0 0,1-1 1 15,-2 1-2-15,2-2 2 0,-1 2-3 16,1 0 0-16,-2-1-1 0,2 1 1 0,0 0 1 16,0 0-1-16,0 0 3 0,0 0 0 15,0 0 0-15,0 0 0 0,0 0 0 16,3 0-1-16,3 0 0 0,4 0-1 15,2 1 0-15,-5 2 1 0,2 0-1 16,-5-1 0-16,3 3 1 0,-1-4-2 16,-2 1 2-16,1 0-1 0,-5-2 1 15,0 0 0-15,0 0 2 0,1 2 0 16,-1 3 0-16,0 4 0 0,-10 3-1 16,-6 3 0-16,-4 2-2 0,-5 1-2 0,-1 2-2 15,-1 2-2-15,-1 3-3 0,2 0-7 16,-1 0-15-16,8 0-26 0,-1-4-88 15</inkml:trace>
  <inkml:trace contextRef="#ctx0" brushRef="#br0" timeOffset="13029.5482">3887 7204 4 0,'0'0'5'16,"0"0"-1"-16,0 0-1 0,0 0-2 16,-5-96-1-16,4 83 0 0,1-8-3 15,-3 3 2-15,3-3 0 0,-3-3-2 0,3 1-1 16,-3-1 0-16,3 0 3 0,0-2 1 16,0 0 0-16,0 2 0 0,0 1 0 15,0 5 0-15,0 1 0 16,0 5 0-16,0-3 0 0,0 1 0 0,0 1 0 15,0-3 0-15,0 2 0 0,0-6 0 16,0 7 1-16,0-5 2 0,0 6-1 16,0 1 2-16,0-1-2 0,-1 1-8 15,-1 1 7-15,1 4-8 0,1 1 7 16,-2-1 0-16,2 1 0 0,-2 1 0 0,2 0 0 16</inkml:trace>
  <inkml:trace contextRef="#ctx0" brushRef="#br0" timeOffset="13710.9409">3866 7088 6 0,'0'0'5'0,"0"0"0"0,0-95-3 16,0 65 0-16,0 0-4 0,0-1 2 0,0 2 0 16,0 3 0-16,0 2 0 15,2 0 0-15,-1 1-1 0,1 0 1 16,-1 2 0-16,-1 4 0 0,3 0 0 16,-3-1 0-16,3 8 1 0,0-7 0 0,-2 6 0 15,-1 7-1-15,2-1-1 0,-2 5-5 16,0-5 3-16,1 1-2 0,1 0 0 15,-1-1 5-15,-1 5 0 0</inkml:trace>
  <inkml:trace contextRef="#ctx0" brushRef="#br0" timeOffset="15394.9207">3936 6590 5 0,'0'0'9'0,"0"0"-7"0,-19 82-1 0,16-50 1 16,-1 3 1-16,-1 2 1 0,1 2 0 0,1 4 0 15,-1-2-1-15,1 1 1 16,0 0-3-16,0-5 0 0,0 0 0 0,2-3 0 16,1-1-1-16,0-5 0 15,0-1 0-15,0 0 2 0,0-4 2 0,0-4-2 16,0-1 2-16,0-7-5 0,0-5-1 15,0 4 1-15,0-4-1 0,0-1 0 16,0 1 0-16,0-6 0 0,0 0 2 16,0 0 0-16,0 0-2 0,0 1-3 15,0-1 0-15,0 0-5 0,3-1-4 0</inkml:trace>
  <inkml:trace contextRef="#ctx0" brushRef="#br0" timeOffset="15774.2585">3956 6700 29 0,'0'0'13'15,"0"0"-6"-15,0 0-3 0,0 0-6 16,0 0-4-16,0 0 0 0,0 0 3 15,0 0 1-15,0 0 3 0,0 0 0 16,-4-6 0-16,4 19 0 0,0 7 2 16,0 9-1-16,0 3 2 0,-3 4-2 15,3 7-1-15,-3 1 2 0,3 3-3 16,-3-2 1-16,2-1-1 0,-1-1 2 16,-2-2-1-16,1-4 3 0,0-1 2 0,-1-1-3 15,1-6 2-15,3-6-4 0,0-3-2 16,0-7 1-16,0-7 0 0,0 2 0 15,0-4-1-15,0 2 1 0,0-1 1 16,0 0 0-16,0-5 1 0,0 0 0 16,0 0-3-16,0 2-2 0,0-2 0 15,0 0-2-15,0 1-1 0,0-1 0 16,0 0 0-16,3 0-6 0,-3-1-6 16</inkml:trace>
  <inkml:trace contextRef="#ctx0" brushRef="#br0" timeOffset="21252.0708">7937 6595 5 0,'0'0'7'0,"0"0"0"0,0 0 0 16,0 0-2-16,0 0 0 0,0 0-2 16,0 0 1-16,0 0-2 0,0 0 2 0,0 0-2 15,0-14 1-15,0 14 0 0,0-1-1 16,0 1-1-16,0-2 0 16,0 2 0-16,0-1 0 0,0 1-1 15,0-2 0-15,0 2 0 0,0 0-1 0,0 0 0 16,0-2 0-16,0 2 0 0,0 0 1 15,0 0 0-15,0 0 0 0,0 0-2 16,0 0 2-16,0 0 0 0,0 0 3 16,3 0-3-16,-2 0 3 0,1 0-3 15,-1 0-3-15,-1 0 3 0,2 2-1 0,-2-2 1 16,1 2 2-16,-1-2-1 0,0 1-1 16,2-1 1-16,-2 0 2 15,0 2-3-15,1-2 0 0,-1 0 0 16,0 1 0-16,0-1 0 0,0 2 0 0,2-2 0 15,-2 2 0-15,0-2 1 0,0 1-2 16,0-1-1-16,0 2 2 0,0-2-1 16,0 0 0-16,0 1 1 0,0-1-1 15,0 1 1-15,0-1 0 0,0 2-1 16,0-2 2-16,-2 1-1 0,2-1-1 0,0 2 1 16,0-2-3-16,0 2 0 15,0-2 0-15,0 1 0 0,0-1-1 16,0 2 2-16,0-2 1 0,0 0-1 0,0 0 2 15,0 3 0-15,0-3 0 0,0 1 0 16,0-1 2-16,0 2-1 0,0-2 0 16,0 0 1-16,0 1-2 0,0-1 0 15,0 0 2-15,0 2-2 0,0-2 1 16,0 0-1-16,0 1-1 0,0-1 1 16,0 0 0-16,0 0-2 0,0 2 4 0,0-2-2 15,0 0 0-15,0 0 0 0,0 0 0 16,0 0 0-16,0 0 0 0,0-6 0 15,0 0-3-15,0 1 2 0,2 0-3 16,-2 5 3-16,0-5-1 0,0-2-1 16,0 1-5-16,0-5 1 0,0 6-4 0,0-6 4 15</inkml:trace>
  <inkml:trace contextRef="#ctx0" brushRef="#br0" timeOffset="23918.3317">5480 5505 107 0,'0'0'25'0,"0"0"4"0,0 0 5 16,0 0 3-16,0 0-4 0,0 0-5 15,0 0-6-15,0 0-4 0,0 0-3 16,0-10-4-16,0-4-2 0,0 3-2 15,0-4-2-15,0-5 1 0,0 7-1 16,-1-9 0-16,1 1-2 0,0 8 0 16,-2-10-1-16,2 1-4 0,-1 1 4 15,-1-8-2-15,-1 4-2 0,-1-1 3 16,0-2-6-16,1 0 5 0,0 0 0 16,0-2-1-16,-1-3 1 0,1-3-1 0,0 1 2 15,0-4-2-15,0 0 2 0,2 1 0 16,-3 1 0-16,2 2 0 0,-2 2 1 15,1 1-4-15,-3 0 2 0,3 2 2 16,-1 1-1-16,-1 2-1 0,-3-1 2 16,5 3-5-16,-3 0-1 0,2 3 4 15,-1 4-2-15,4 1 2 0,-1 6 0 16,1 0 0-16,-3 0 0 0,4-2 0 16,0 2 0-16,0 0 0 0,0-1-2 15,0-2 0-15,0 1 1 0,0 1 1 0,0-1-1 16,0 4 1-16,0-2-1 0,0 4 0 15,4-3 1-15,-3 6 1 0,-1-1-1 16,2 1 1-16,-2 4-1 0,0-7 0 16,0 2 1-16,0-2-1 0,1 3-1 15,-1 4 0-15,0-2 1 0,0 2 0 0,0-2 1 16,2 1-3-16,-2 0 0 0,0 0-2 16,0-1-2-16,0 0 3 0,0 2 1 15,0-1-2-15,0 1 2 16,0-2-3-16,0 2 2 0,0-2-1 0,0 2 1 15,0-1 2-15,0 1 0 0,0 0 1 16,0 0-2-16,0 0 2 0,0 0-1 16,0 0 1-16,0 0-1 0,0 0 0 15,0 0 1-15,0 0 0 0,0 0 1 16,0 5-1-16,0 1-1 0,0 5 2 0,0 2-1 16,0-1-1-16,-2 6 1 0,-1 0 0 15,-2-1-1-15,2 1 0 0,3 1-2 16,-3-1 0-16,0 6-1 0,0 1 3 15,0 0 5-15,-1 3-3 0,1 1 2 16,-3 1 0-16,2 0-6 0,1-1 3 16,2-9-3-16,-2 0 2 0,3-7 1 15,-2-1-1-15,1 1 1 0,-2-9-2 16,3 7 2-16,0-6 2 0,-3 0-4 16,3 0 1-16,0-5 1 0,0 0 0 0,0 0 1 15,0 2 3-15,0-1-2 0,0 0 2 16,0 1-1-16,0-2-1 0,-3 0 0 15,3 0-2-15,0 0 0 0,0 0-2 16,-1-6 2-16,-1-6-1 0,-1-4 1 16,-1 3 1-16,3-8-1 0,-2 1 3 0,1 0-1 15,1-5-4-15,-2 6 4 0,3 0-4 16,-3-1-4-16,3 6 6 16,0-7-3-16,0 9 4 0,0 0 3 15,-3-1-4-15,3 1-2 0,0 0 1 0,0-1-4 16,0-4 3-16,0 0-3 0,3-6 1 15,0 3 0-15,4 2 2 0,-1 5 4 16,-2-3-2-16,-1 1 0 0,0 5-1 16,4-5 1-16,-4 3 1 0,-1 2 1 15,1-3 0-15,-2 8-1 0,1-6 0 0,0 7-2 16,-2-3 4-16,0 4 1 0,0 3-1 16,0-2 3-16,0 2-4 15,0-2-1-15,3 1-1 0,-3-1 0 0,0 0 0 16,0 1 2-16,0 0-5 0,0-1 2 15,0 2-1-15,0-2 1 0,0 2 0 16,0 0 1-16,0 0 1 0,0 0-1 16,0 2 0-16,0 4-1 0,0 6-1 15,3 5 2-15,0 0 0 0,0 2-1 16,1 1 2-16,1-2 1 0,-1 2-4 0,4-2 2 16,-2 2-1-16,0-2 0 0,0 2 1 15,3 1 0-15,1-1 0 0,-3-1-2 16,0 0-2-16,2 1 1 15,-2-2-2-15,3 2 6 0,-1-1 3 0,1-1-3 16,-3-4 2-16,-1-1-4 0,-3-5 1 0,-3-5 0 16,3 2 0-16,0-1 1 15,1-1 1-15,-3 1-2 0,2 0 0 16,-3-4 0-16,0 0 1 0,0 0 0 16,2 2 0-16,-2-1 0 0,1 1 2 0,-1-1-1 15,2 1 0-15,-2-1 0 0,1 1 1 16,-1-1-1-16,0-1 0 0,0 2 2 15,0-2-1-15,0 0 0 0,3 2-2 16,-3-2-1-16,0 0 1 0,0 0 1 16,0 0-1-16,0 0 4 0,0 0-3 0,-3-4-1 15,0 1 3-15,0 0-3 0,0 0 1 16,-2 0 1-16,2 0-2 16,0 0 0-16,0 1 0 0,3 2-1 15,-1-1 0-15,1 1 0 0,-2 0 0 0,1-1 0 16,-7 1 0-16,1 0-1 0,-4 0 0 15,-7 0 0-15,4 1-1 0,-1 4 0 16,1 1 0-16,5-2 1 0,-1-1-2 16,-6 4 0-16,6-4-3 0,-6 2-2 15,6-2 1-15,0-1 3 0,-3 1 0 0,10-3 2 16,-1 2-5-16,-2-2-8 0,-1 0-13 16,-2 0-20-16,0 0-19 0,5-3-41 15</inkml:trace>
  <inkml:trace contextRef="#ctx0" brushRef="#br0" timeOffset="45125.6195">29851 8600 54 0,'0'0'20'16,"0"0"7"-16,0 0 1 0,0 0 4 15,0 0 1-15,0 0-7 0,-27-81-8 16,25 68-8-16,1 3 2 0,-1-3-1 16,1 1 2-16,1 6-3 0,0-8-2 15,0 9 0-15,0-2 4 0,0-5 0 0,0 7 2 16,0 0-4-16,0 0-1 0,0 5-3 16,0-1-1-16,0 1-3 0,0-2-1 15,0 2 1-15,0-2-1 16,0 2 1-16,0 0-1 0,0 0 0 0,4 2 1 15,3 3 0-15,2 3-2 0,0 5 0 16,-2-2 0-16,4 4 4 0,0 0-4 16,-6-4 3-16,5-1-3 0,-1-1 1 15,0 0-1-15,2 0 3 0,-1-2-2 16,-2-3-1-16,-5-2 1 0,8-1 0 0,1-1 0 16,6-1-1-16,4-10 3 0,0-1-7 15,-4-5 3-15,2-3-2 0,-2-1 1 16,1-2 0-16,3-1 0 15,-1-3 0-15,0-2-3 0,3-2 2 0,1-1-3 16,-1 2-2-16,1 0-4 0,-2 1-5 16,2 5-11-16,-4 3-30 0,-1 4-28 15,-5 4-72-15</inkml:trace>
  <inkml:trace contextRef="#ctx0" brushRef="#br0" timeOffset="45554.1915">29783 8708 97 0,'0'0'25'0,"0"0"8"0,0 0 6 15,0 0 0-15,0 0-7 0,0 0-10 0,0 0-10 16,0 0-6-16,0 0-4 0,-20-11-2 16,18 11 2-16,2 0 2 0,0 2 4 15,0 9 1-15,0 4-2 0,7 3 1 16,-1 2 0-16,1-1 2 0,2 1-2 15,1-1-1-15,-1-3-1 0,-3-4-2 16,3-1 0-16,0-2 0 0,-3-2-2 16,6 1 2-16,2-5-1 0,1-3 0 15,6 0 0-15,2-4 0 0,0-8 0 16,2-7-3-16,4-5-1 0,5-8-4 0,3-6-3 16,8-3-6-16,5-6-7 0,3-3-14 15,5 0-37-15,1-3-35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2T06:04:55.517"/>
    </inkml:context>
    <inkml:brush xml:id="br0">
      <inkml:brushProperty name="width" value="0.05292" units="cm"/>
      <inkml:brushProperty name="height" value="0.05292" units="cm"/>
      <inkml:brushProperty name="color" value="#FF0000"/>
    </inkml:brush>
  </inkml:definitions>
  <inkml:trace contextRef="#ctx0" brushRef="#br0">16005 8338 45 0,'0'0'16'0,"0"0"-2"15,0 0-2-15,0 0-2 0,0 0-4 16,0 0-3-16,0 0-3 0,0 0 0 16,0 0 0-16,0 0 1 0,-13-8 0 15,13 7 2-15,-2 1 2 0,2 0 1 16,-1 0 0-16,1-2 2 0,-2 2 1 0,2 0 2 15,0 0 1-15,0 0 1 0,0 0 0 16,0 0 0-16,0 0 1 0,0 0-2 16,0 0-3-16,3 0 1 0,2 0-2 15,5 0-2-15,-3 3 1 0,2 0-3 16,1 1-4-16,0-1 3 0,3 4 1 16,4-3 1-16,2 2 4 0,1 1 1 15,2-4-2-15,2 0 6 0,5-3-3 16,3 0 0-16,4 0 0 0,5-2 0 15,0-1-2-15,3 0 0 0,0-2 1 0,0 1-6 16,0 1-2-16,0 0 1 0,-1 0-3 16,-3-1 0-16,0 2 1 0,-3-1 0 15,-3 1-3-15,1-1 2 0,0 2 0 16,1-3 0-16,0 1 2 0,5 2-1 16,-2-2-1-16,0-2 0 0,3 2 1 0,0-1 3 15,0 1-2-15,2 0 0 0,-2 0 0 16,0 0-2-16,-3 1 0 0,-1 0 2 15,0 2 1-15,0-1 0 16,0 1 2-16,3-1-2 0,1-2-1 0,2-2 1 16,0-1-2-16,-1 2 0 0,-2-3 0 15,-2 1-1-15,0 0 1 0,-2 2 0 16,1-3-1-16,0 2 1 0,-1-3 0 16,1 1 1-16,-1-1 0 0,1 2-1 15,-2-2 0-15,0 2 0 0,2-1 1 0,-4-1-2 16,1 2 1-16,-2-2 1 0,2 3-1 15,-1 0-1-15,-1 0 0 16,0 2 0-16,4 0 1 0,0 0 0 0,0 0 0 16,2 1-1-16,2 1 0 0,-4-1 0 15,-2 2 0-15,-2 0 1 0,1 0 1 16,-1 0-1-16,-1 0 1 0,0-1-1 16,-2 1-1-16,-1 0 1 0,-2-2 0 15,-1 0-1-15,-1 1 1 0,-2-2 0 16,0 2 0-16,0-2 1 0,-7-1-1 0,2 1 1 15,-7 2 0-15,2-1-1 0,-1 0 2 16,-6 0 0-16,1 2 2 0,-7 0-2 16,4-1-1-16,0 1 0 0,1-2 1 15,1 2-1-15,-2-2 0 0,3 1 0 16,2-2 0-16,1 1-2 0,-6 1 0 16,2-1-1-16,-6 2-1 0,4-1-2 15,1 1-1-15,-1-3-3 0,2 3-3 16,-6 0-5-16,0 0-4 0,0 0-7 15,1 0-10-15,4 0-29 0,-2 4-43 0,1 1-75 16</inkml:trace>
  <inkml:trace contextRef="#ctx0" brushRef="#br0" timeOffset="1028.4963">16035 8458 5 0,'0'0'6'0,"0"0"-1"15,0 0-2-15,0 0-2 0,0 0-1 0,0 0-1 16,0 0 1-16,0 0-1 0,0 0-1 16,0 0-3-16,1-16-3 0,-1 16 5 15</inkml:trace>
  <inkml:trace contextRef="#ctx0" brushRef="#br0" timeOffset="2979.3222">15986 8464 70 0,'0'0'11'0,"0"0"-3"16,0 0 0-16,0 0 0 0,0 0 4 16,0 0 0-16,0 0 4 0,0 0 2 15,0 0 1-15,3-13-2 0,-3 12-1 16,0 0-2-16,0-1 2 0,0 1 0 16,0-1 2-16,0 0 2 0,0 2 2 15,0-3 0-15,0 2 0 0,-2 0-3 16,2-1-3-16,-1 0-4 0,1 1-2 15,-3 0-2-15,3-1 1 0,0 0 2 0,0 1 1 16,-1-1 1-16,1 2-2 0,-2-2-2 16,2 2-3-16,-1-1-2 0,-1 1 0 15,1-1-2-15,-1 1 0 0,1 0 0 16,-1 0 0-16,-3 0 0 0,-1 0 2 16,-1 2-2-16,-1 5 1 0,2-1-2 0,0 1 0 15,1 2-1-15,2 1 1 0,0 0-1 16,2 2 0-16,-1 1 2 0,1 6-3 15,1-1 4-15,0 7-3 16,0-8 1-16,0 3 0 0,0 0 1 0,0 2-1 16,0 5-1-16,0-3 3 0,0-1-2 15,0 0 0-15,0 1 0 0,0-1 1 16,0 0 2-16,0 2 0 0,0 0 1 16,0-1 1-16,0-6-5 0,0 0 1 15,0 1-3-15,0-1 0 0,1 0 0 0,1 1 2 16,-2 0 1-16,1 1-1 0,1 4 1 15,-1-1-2-15,-1-7-1 16,0 4 3-16,2 0-2 0,-2 3 0 16,0 6 4-16,0 0-4 0,0-2 2 0,0-1-3 15,-3-2 0-15,1 0 1 0,1-1 0 16,-2 0 1-16,0 1-1 0,-1 0 1 16,-2 2-1-16,2 2-1 0,1-1 0 15,1 0-1-15,1 1 1 0,1-1 1 16,0 0-1-16,0 1 0 0,0-1 1 0,0 0-1 15,0 1-1-15,0 2 3 0,0 0-2 16,1 2 2-16,4 0 2 0,-2 0-4 16,2-1 3-16,-2-3-3 0,-3-4-1 15,4-6 2-15,-2 1 0 0,-1-2 2 16,1-4-2-16,-1 7 1 0,-1-2-1 0,2-6 0 16,-1 7 0-16,-1-8 0 15,0 5-1-15,0 4 1 0,0 1 0 16,0 6-1-16,0-3 1 0,-1 4 0 15,-2-1-1-15,0 1 1 0,0 3 0 0,0-2-1 16,0 0 0-16,-1-2 1 0,1-1-1 16,2-9 2-16,-1 1 2 0,1 0-3 15,1-6 2-15,0 6-3 0,0 0 1 16,0-2 0-16,0 0 0 0,0 1-1 16,1-6 1-16,-1-1-1 0,2 2-2 0,-1 1 1 15,1-3-1-15,-1 2 1 0,2 3 2 16,-2-4 1-16,2 6-2 15,-3-6 1-15,3 0-1 0,-2 2 1 16,-1-1 0-16,2 1 0 0,-1-4-2 0,1 4 2 16,-1-5 0-16,1 3 0 0,1-1 2 15,-2-1-2-15,1 2 1 0,1 5 0 16,-2-5 0-16,-1 6 2 0,3-5-3 16,-3 0 2-16,0 0-3 0,0-1 2 15,0 0-1-15,0 0 0 0,0 2 0 0,0-3-1 16,0 1 1-16,0 1 0 0,0 0 0 15,0 0 1-15,0 0-1 0,-3 1 0 16,3-2-1-16,0-4 0 0,0-2 1 16,0-5-2-16,0 5 2 0,0 2 2 15,0-2-2-15,0 2 0 0,0-7 0 16,0 0 0-16,0 0 0 0,0 1 1 16,0 1-1-16,0-1 0 0,0 1 0 15,0-1 0-15,0 0 0 0,0 1 0 16,0-1 1-16,0 1 0 0,0 0-1 0,0-1 0 15,0 1 0-15,0-1 0 0,0 1 1 16,0-1-1-16,0 1 1 0,0-1-1 16,0 1 1-16,0-2 0 0,0 1-1 15,0-1 0-15,0 2 0 0,0-2 0 16,0 0-1-16,0 1-2 0,0-1 0 0,0 0-3 16,0 2-2-16,0-2-3 15,0 0-6-15,0 0-10 0,0 0-21 16,0 0-32-16,0 0-36 0,0 0-62 15</inkml:trace>
  <inkml:trace contextRef="#ctx0" brushRef="#br0" timeOffset="4855.5329">15912 11219 161 0,'0'0'40'0,"0"0"-7"0,0 0-3 15,0 0-6-15,0 0-4 0,0 0-1 16,0 0-4-16,0 0-4 0,0 0-6 16,0 0-4-16,0-14-3 0,0 13 0 0,0 1 2 15,0-2 3-15,0 2 5 0,0 0 2 16,7 0 3-16,7-2-3 0,7 2-1 15,2 0-1-15,6-1-1 16,-2-1 2-16,2-1 1 0,-1 1-1 0,5-5 3 16,2 3-2-16,1-2 1 0,2 1-2 15,2 0-1-15,2 1-3 0,-1 1 0 16,-2 2-1-16,1-1-2 0,1 1 1 16,-2 1 0-16,2 0-1 0,0-2 1 15,1 0-3-15,0-1 1 0,-3 0 1 0,2 1 2 16,-2-3-1-16,2 0 0 0,2 1 0 15,-2-1-1-15,1 2 0 0,-3 0 0 16,1 0-1-16,-3 1-1 16,-1 1 1-16,0 0 0 0,1-2 0 0,0 1 0 15,1-3-1-15,-2 2 0 0,0-1 0 16,-1-2 1-16,0-1 0 0,-2 2-2 16,2-3 2-16,0-1-3 0,0 1 0 15,0 1 2-15,-2 0-1 0,0 1 2 16,1 1 0-16,1-2-3 0,-1 3 2 0,0 1 0 15,1 0-1-15,0 1 2 0,1 2-1 16,-1-1 0-16,0-3 0 0,0 2 0 16,-1-1 0-16,2-2 1 0,-3 0-1 15,1 0-1-15,-1 2 0 0,-1-2-2 16,-2 0 2-16,1 1 1 0,-1-2 0 16,0 2 1-16,2 0-1 0,-1 0 2 15,-3-3-2-15,-2 3 1 0,-8 0-1 16,1 2-1-16,-8-1 1 0,2 3-2 15,-1 0 2-15,0 0 0 0,0 0 0 0,2 0 0 16,-2 0 0-16,2 0 0 0,6 0 2 16,-9 0 0-16,9 0-1 0,-6 0-1 15,-2-2 2-15,2 1-1 0,-4-1 0 16,1 0 1-16,-6 1-2 0,0 1 2 16,-5 0-1-16,0-1 0 0,0 1 1 0,2 0 1 15,-1-2-2-15,1 2 0 16,-1 0 0-16,1 0-1 0,-1-1 0 0,1 1-1 15,-1 0 1-15,1-2 0 16,0 2 1-16,0 0-2 0,-1 0 1 0,-1 0 0 16,3-1-1-16,-2 1 1 0,1 0 0 15,-2 0 1-15,1 0-1 0,1 0 2 16,-2 0-1-16,1 0-1 0,-1-3 0 16,2 3 0-16,-2 0 0 0,1 0 0 15,-1 0 0-15,2 0-1 0,-2 0 1 0,1 0-2 16,-1 0 2-16,2 0 0 0,-2 0 0 15,1 0 0-15,-1 0-1 0,2 0 2 16,-2 0-1-16,0 0 0 16,1 0-1-16,-1 0 0 0,0 0 1 0,2 0 0 15,-2 0-1-15,0 0-2 0,0 0 1 16,0 0-2-16,0 0 1 0,1 0 0 16,-1 0-1-16,0 0-2 0,0 0-5 15,0 0-4-15,0 0-6 0,0 0-18 16,0 0-26-16,0 0-47 0,-1 0-138 0</inkml:trace>
  <inkml:trace contextRef="#ctx0" brushRef="#br0" timeOffset="7559.0697">19050 8095 25 0,'0'0'12'0,"0"0"2"0,0 0-3 16,0 0-3-16,0 0-3 0,0 0-1 16,0 0-1-16,0 0 1 0,0 0-1 15,0 0 2-15,0-3 1 0,0 1 2 0,0 2 3 16,0-1 2-16,0 1 3 0,0-3-1 15,0 3-1-15,0 0-3 0,0 0-3 16,0-2 4-16,1 1 2 0,-1 1 3 16,0-2-1-16,2 2 0 0,-2-2-3 15,0 2-4-15,1-1-4 0,-1 1-3 16,0-2-1-16,0 2-1 0,0-1 0 16,2 1 1-16,-2 0 0 0,0-1 1 15,0 1 1-15,1 0 3 0,-1-2 3 16,2 2 1-16,-1 0 0 0,5-3-3 0,-2 2-2 15,8-3-3-15,-2 1-1 0,0 0 1 16,2 2-2-16,-1 0 3 0,0-1-3 16,1 0-5-16,-1 2-1 0,3 0 3 15,3-1-1-15,4 1 7 0,3 0 0 16,-6-2 1-16,0 1-2 0,0-1-2 16,-4 2 0-16,5-1 0 0,0-1 1 15,-7 1 0-15,8-1 0 0,-3 1 2 16,-4-2-3-16,6 3 0 0,-8-2 0 15,3 0 0-15,0 1 0 0,-2 1 0 0,2 0 0 16,-1 0 0-16,0 0-3 0,-2-2 3 16,3 2 3-16,-3 0-3 0,1 0 1 15,-6 0-1-15,6-1-1 0,-6 1-2 16,0 0 2-16,4 0 1 0,-3 0 4 16,-1 0-2-16,4-2 1 0,-5 2 2 0,0-1-2 15,5 0 1-15,-5-1-3 0,5 1 0 16,0-1 4-16,0 0-1 15,0 1 2-15,2-2 2 0,4 1-5 16,-3-1-1-16,4 2-2 0,0-2-2 0,-6 3 2 16,7-2-1-16,-6 2-1 0,2 0-4 15,5 0 3-15,1 0-2 0,6 0 3 16,-2 0 0-16,-7 0 2 0,3 0-1 16,-8 0-2-16,1 0 2 0,1 0-2 15,-8 0-3-15,1 0 0 0,-7 0 2 0,0 0 1 16,0 0 6-16,2 0-1 0,-1 0 3 15,1 0-1-15,0 0 3 0,0 0 1 16,-1 0 2-16,1 0 3 16,-1 0 2-16,1 0-5 0,-1 0-1 0,1 0-5 15,-1 0-2-15,1 0 1 0,-1 0-2 16,0 0 0-16,-1 0 0 0,2 0-1 16,-2 0-1-16,1 0 0 0,-1 2 0 15,0-2-3-15,2 0 4 0,-2 0 0 16,0 0 2-16,1 0 2 0,-1 0 1 0,0 0-1 15,0 0-1-15,2 0 1 0,-2 0 1 16,0 0-2-16,0 0 2 0,0 0-2 16,1 0 0-16,-1 0 0 0,0 0 0 15,0 0-1-15,0 0 0 0,0 0-2 16,0 0 1-16,0 0-1 0,0 0 0 16,0 0 1-16,0 0 2 0,0 0 0 15,0 0 0-15,0 0-1 0,0 0-1 16,0 0 1-16,0 0-1 0,0 0 2 15,0 3-1-15,0-3 0 0,0 1 0 0,0 0 0 16,-1 6-1-16,-1-2 0 0,1 0-1 16,-2 5 1-16,3-4-1 0,-2 6 2 15,2-2-4-15,0 2 4 0,0 7-2 16,0-7 1-16,0 7 2 0,0-2 2 16,0-4 2-16,0 6-3 0,2-2-2 0,1-1 0 15,-2 3-2-15,2-3 2 0,0-1-2 16,0-2 0-16,0 5 0 15,0-3 0-15,-2-2 0 0,2 3 0 16,-2-7 0-16,-1-4-2 0,2 5 1 0,-1-3 0 16,1 5 0-16,-1-1 1 0,-1-1-1 15,2 2 1-15,-2-7 1 0,1 7 0 16,-1-6 0-16,2 4-1 0,-2 2 0 16,0-5 1-16,1 4-2 0,-1-4 1 15,2 6 3-15,-1 5-3 0,-1-8 4 0,4 7-5 16,-2-7 1-16,-1 1 0 0,0 0 0 15,-1-1 0-15,2 1 3 0,-2-6-3 16,1 4 1-16,-1-2 1 0,0-1-4 16,2 4 3-16,-2-4-2 0,0 1 1 15,0 3 1-15,0-3-2 0,0-1 2 16,0 3-1-16,0-2 0 0,0-1 0 16,0 4-1-16,0-3 1 0,0-2 0 15,0 1-1-15,0-6 2 0,-2 4-2 16,2 1-1-16,0 0 1 0,0 2 0 0,0-7 1 15,0 0 0-15,0 0-1 0,0 6 0 16,0 0 1-16,-1-2-3 0,1 3 2 16,0-7 0-16,-2 0 0 0,2 0-1 15,0 1 2-15,0 1-2 0,0-1 1 16,0 1-1-16,0-1 2 0,0 1 0 0,0-1-1 16,0 6-1-16,0-2 1 15,0 1 0-15,0 1 1 0,0-7 2 16,0 0-2-16,0 0 1 0,0 1 0 15,0 0-3-15,0 6 2 0,0-1-2 0,0 0 1 16,0 0 0-16,0-6 0 0,0 0 1 16,0 0-1-16,0 2-3 0,0-2-9 15,0 0-22-15,-1 1-19 0,0-1-30 16,-1 0-19-16,0 0-6 0,0 0-9 16</inkml:trace>
  <inkml:trace contextRef="#ctx0" brushRef="#br0" timeOffset="9042.9542">20071 8814 141 0,'0'0'33'0,"0"0"-5"0,0 0-4 0,0 0-2 15,0 0-2-15,0 0-4 16,0 0-5-16,0 0-4 0,0 0-1 15,0 0-2-15,0-25-3 0,0 23-1 0,0 2-3 16,0-2 0-16,0 2-3 0,0-1 2 16,0 1 0-16,0 0 3 0,0 0 1 15,0 0 2-15,0 0 1 0,-3 0-2 16,2 3 1-16,-6 7-1 0,-1 4 0 16,1 0 2-16,-2 5-3 0,-2 1 1 0,-1 0-1 15,-1 3 1-15,-1 0 0 16,-3 1 1-16,0 2 0 0,-1-2-1 0,0-1 0 15,1-2 0-15,2-4 1 16,1-2 3-16,4-5 3 0,1 1-1 0,2-2-1 16,1-4-3-16,0 2-1 0,4-4-2 15,-1 1 0-15,0-1 1 0,-2 5 0 16,-3 5 2-16,-1 3-1 0,0 2 1 16,-1-2-2-16,-1 2 0 0,-1 1 2 15,-4 5-2-15,2-1 1 0,-5 1-2 0,0 2 0 16,0 1-2-16,-1-1 2 0,3 1-5 15,-1-4 2-15,1 1 0 0,4-1-1 16,1-3 3-16,1 1-1 0,-1 1 1 16,1 2 5-16,-2-1-2 0,0 4-1 15,-2-2 2-15,4-2-3 0,-2-2-2 16,3-3 2-16,1-4 0 0,2-2 0 16,0 0 3-16,-1-1-2 0,-2 4 1 15,-1 2 2-15,0 1 0 0,-2 0-3 16,-1 2 2-16,2-3-4 0,5-4-1 0,-3-1 4 15,3 1-2-15,2-6 1 0,-3 7-1 16,-1-2 2-16,0 2 0 0,-2 5 4 16,-4-1 2-16,4 2 0 0,-3 1-1 15,0-3-4-15,6-6-3 0,-1 3 1 16,3-6-2-16,2-1 4 0,-3 8-2 0,-1-1 2 16,-2 7-1-16,2 0 1 0,-3-1-1 15,0 1 0-15,-1-1 0 16,0 0 0-16,1-1 1 0,-2 0 0 15,0 1 0-15,0-2-1 0,-1 1-1 0,2-3-1 16,3-3 1-16,0-2-1 0,0 0 0 16,3-5 1-16,-3 6-1 0,1-1 0 15,0 0 2-15,0 0-2 0,0-1 4 16,3-2-4-16,-1-1 2 0,2 1-2 16,1-5 1-16,-2 5 0 0,1-1 0 0,-3 6 2 15,0-1-3-15,-1-2 1 16,4-2-2-16,-1 0-1 0,1 2 1 15,-1-4 1-15,0 3 1 0,2-3-1 16,-1 1 0-16,-1 2 2 0,1-2-2 0,0 2 1 16,-3-2 0-16,2 0 1 0,1 1-1 15,0-2 1-15,-1 2-4 0,-1 0 2 16,-1 2 2-16,2-3-2 0,-3 3 3 16,4-2-3-16,1-5 1 0,-3 4-4 15,4-4 2-15,-1 0 1 0,-2 4 0 0,4-3 1 16,-2 3-1-16,-2 1 0 0,1 0 2 15,0 0-1-15,-2 0-1 0,0 0 1 16,2-1-1-16,-2 0 1 0,5-3 1 16,-1 0-1-16,2-5 0 0,-3 3-1 15,0 0 0-15,0 0 0 0,1-1 0 16,2-2 0-16,-2 0-1 0,2 0 0 16,0 3 1-16,-1-2 0 0,1 1-1 15,-2-1 2-15,-1 5-2 0,1-1 1 16,-3 2 1-16,1 2-2 0,-2-1 2 0,0 0 0 15,2 1-1-15,0 0 1 0,-1-2 0 16,1 3 1-16,-2-3-1 0,2 1 0 16,-2-1 0-16,0 2 0 15,3-5 0-15,2-1-1 0,1-3 2 0,-3 4-2 16,1-1 0-16,0 0 1 0,0 2-2 0,2-5 1 16,-1 0 0-16,1 0 1 15,0 1 0-15,-2 1 2 0,2-1-2 16,-1-1-1-16,1 1 1 0,-2-1 0 15,2 2 0-15,-1-2-1 0,1 0-1 0,0 2-2 16,0-2-2-16,0 0 0 0,0 1-5 16,0-1-5-16,0 0-6 0,0 0-7 15,0 0-23-15,0 0-48 0,0-1-121 16</inkml:trace>
  <inkml:trace contextRef="#ctx0" brushRef="#br0" timeOffset="19759.8313">17717 7389 44 0,'0'0'26'0,"0"0"3"0,0 0-3 15,0 0 4-15,0 0 4 0,0 0-3 16,0 0-3-16,0 0-4 0,0 0-3 16,-12-49 1-16,12 45 4 15,0 4 1-15,-1-6-8 0,1 1-9 0,-2-2-4 16,1-3-3-16,-1 6 4 0,1-2 1 16,1 1 1-16,-2 0 2 0,2 0-2 15,-1-1 1-15,1 1-1 0,-4 1-2 16,4-1 0-16,-1 0 2 0,-1 1-1 15,2 4-3-15,-1-2 1 0,1 2-4 0,0-1 2 16,-2-1-1-16,2 1 0 0,0-1 0 16,-1 1-1-16,1 1-2 0,0-2 0 15,-2 2 1-15,2-2-1 0,0 2-1 16,-1-1-1-16,1 1 0 0,0 0 0 16,0 0 0-16,0 0 1 0,0 0 1 15,0 0 3-15,0 0 0 0,0 5-2 16,0 6 1-16,0 5-5 0,3 1 2 15,1 7 0-15,-1 1 3 0,2 0-1 16,0 5 1-16,-2 2-2 0,0 5 2 0,1 1-2 16,-2 3 2-16,1 0-2 0,-1-2 0 15,1 1-2-15,-1-4 3 0,2 2 0 16,-1-3 0-16,-2-1 5 0,-1 0-6 16,2-3 3-16,-2-5-6 0,1-7 3 15,1-1 0-15,-1 2-1 0,1 0 3 0,-1 4-2 16,0-7 0-16,1-1-1 15,-2-3 0-15,1-1 0 0,-1 2 0 16,0-8-2-16,2 4 1 0,-1-4-1 16,-1-1-1-16,2 1 0 0,-2-1 2 0,1-1 1 15,1 0 0-15,-1 1 0 0,-1-5 0 16,0 0 0-16,0 0 1 0,3 2-2 16,-3-1 2-16,1 5-1 0,1 0 0 15,-2-1 1-15,1 1-2 0,-1-6 1 16,0 0-1-16,0 0-2 0,0 1-7 0,2 1-6 15,-2 0-9-15,0-1-22 0,1-1-27 16,-1 2-36-16,0-1-71 0</inkml:trace>
  <inkml:trace contextRef="#ctx0" brushRef="#br0" timeOffset="20663.8596">17585 7826 216 0,'0'0'56'0,"0"0"-6"0,0 0-7 16,0 0-8-16,0 0-6 0,0 0-7 15,0 0 0-15,0 0-2 0,0 0-3 16,0 0-3-16,-23-36-6 0,23 34-2 0,-1 0-3 16,1 1-4-16,-2-1 0 0,2 2 1 15,0-1-1-15,0 1 3 0,0 0-1 16,0 0 1-16,0 0 0 0,5 8 0 16,3 4 1-16,2 6-2 0,-1 0 4 15,2 1-4-15,-2 1 4 0,0 4-4 16,5-1 0-16,-2 0 0 0,-2 2-1 15,3 0 3-15,-4 2-3 0,0 0 0 16,0 0-1-16,-1 2 1 0,-2 0-2 16,0 1 2-16,-1 0 0 0,-1 1-1 0,-1-4 0 15,-1-1 2-15,-1-2-2 0,1-7 3 16,-1 0-2-16,-1-5-1 0,0-6 1 16,2 0-1-16,-2-6 1 0,0 0 0 15,0 0 1-15,0 2 0 0,0-1 1 16,0 1 0-16,0-1-1 0,0-1-2 0,1 0 0 15,-1 0-2-15,3-11 1 0,-2 1 1 16,2-8 1-16,-1-1-1 16,-1-2 1-16,2-5 0 0,0 2 0 15,0 7-2-15,0-1 4 0,-2-1-2 0,2 0-2 16,0-4-2-16,0 2-1 0,0-2 0 16,0-1 1-16,1-2 3 0,1-1 2 15,1 0-3-15,0 1 2 0,0 0-1 16,0 3 0-16,-2 7 3 0,2 2-4 15,-3 3 3-15,-2 7-3 0,2-6 4 0,-1 6-1 16,-1 0-1-16,1 0 0 0,-2 4-2 16,0-1-3-16,0 1-2 0,1-1 1 15,-1-1 3-15,2 0 3 0,-2 1 2 16,1 0-1-16,2-4 3 0,0 0-2 16,0 2 1-16,0 0 0 0,-1-1 1 15,0 1-2-15,-1-2-1 0,2 2 1 16,-1-2-3-16,-1 0 3 0,1 2 0 15,-1-2 1-15,-1 5 1 0,0-1-1 16,0-4 0-16,0 0-1 0,0 1 1 0,-3-3-3 16,0 3 0-16,0 1 0 0,-7 0 0 15,6 2 1-15,-6 1-1 0,1-2-1 16,-4 2 2-16,3 0-1 0,-1 0 0 16,-1 3 1-16,2-2-1 0,-3 3 1 15,1-3 2-15,0 3-2 0,-2-4-1 16,-6 1 1-16,7-1 0 0,-9 0-1 15,3 0 1-15,5 0-2 0,-5 0-1 16,6 0-2-16,0 0-4 0,-1 0-8 16,-1 0-20-16,4 0-37 0,-1 0-59 0,3 4-126 15</inkml:trace>
  <inkml:trace contextRef="#ctx0" brushRef="#br0" timeOffset="21618.6499">18292 7368 271 0,'0'0'53'0,"0"0"-9"15,0 0-12-15,0 0-10 0,0 0-5 16,0 0 0-16,0 0-2 0,0 0-2 16,0 0-4-16,-4-22-5 0,4 21-6 15,0-1-7-15,0 1-2 0,0-1-6 16,0 2 7-16,0-1 2 0,1 0 5 16,11-3-1-16,1 3-4 0,5-2-2 15,-1 1-2-15,0 2 1 0,8-1 6 16,-2-2 1-16,1 0 2 0,0-2-1 15,-1 0-7-15,0 1-5 0,-7 1 4 0,0 2 2 16,-6-1 3-16,-3 2 6 0,-1 0-1 16,-6 0 1-16,0 0 4 0,0 0 1 15,1 0 2-15,1 0 2 16,-1 0-1-16,1 0 0 0,-1 0-2 0,1 0-1 16,-1 0-2-16,0 0-1 0,1 0 3 15,-1 0-2-15,1 0 3 0,-2 0 1 16,1 0 0-16,-1 0 3 0,2 0 0 15,-2 0 0-15,0 0 1 0,1 0 0 16,-1 0-3-16,0 0 0 0,0 0-3 0,0 0-2 16,0 2-1-16,0 2-1 0,-3 5-1 15,-4 5 0-15,-3 6 1 0,0 2 1 16,1 4 2-16,0 3-3 0,0 3 1 16,0 1-4-16,1 0-1 0,1-1 0 15,3-4-1-15,-2-7-3 0,5-3-3 0,-1-4-6 16,2-1-10-16,0 0-21 15,0-1-23-15,0 0-29 0,0-1-67 16</inkml:trace>
  <inkml:trace contextRef="#ctx0" brushRef="#br0" timeOffset="21841.139">18317 7554 133 0,'0'0'4'0,"0"0"0"16,0 0-1-16,0 0-2 0,101-42-3 15,-70 36-9-15,-3-5-15 0,3 4-29 16</inkml:trace>
  <inkml:trace contextRef="#ctx0" brushRef="#br0" timeOffset="22220.3378">18820 7328 366 0,'0'0'59'15,"0"0"-13"-15,0 0-13 0,0 0-11 16,0 0-10-16,0 0-6 0,0 0-5 0,0 0-1 16,0 0 0-16,-37 0-2 0,24 15 2 15,5 3-3-15,1 2 2 0,3-5-1 16,1 2 0-16,1 3-1 0,2 0 0 16,0 4 2-16,0-7-1 0,0-2 0 15,6-2-2-15,-1-5 2 0,3 3-1 16,-1-5 1-16,2-1 1 0,0-1-1 0,1-3 4 15,9-1-1-15,-2 0 3 16,3 0 2-16,-4 0-3 0,-1-3 0 16,-4 1 0-16,-5 0-3 0,0 2-2 0,-6 0 0 15,0 0 0-15,3 0 4 0,0 0 1 16,-2 9 4-16,-1 3-2 0,0 2-2 16,-12 4-1-16,-5-1-4 0,-3-1-3 15,-3 1-12-15,-3-1-29 0,0-4-53 16,1 0-81-16</inkml:trace>
  <inkml:trace contextRef="#ctx0" brushRef="#br0" timeOffset="22453.4747">18775 7331 336 0,'0'0'13'0,"0"0"-11"16,0 0-10-16,0 0-11 0,0 0-7 15,91-36-3-15,-62 36 4 0,-2 0 2 16,0 0-5-16,0 0-8 0,-2 4-4 16,-3 3 1-16,-8-2 3 0,0 2 6 15</inkml:trace>
  <inkml:trace contextRef="#ctx0" brushRef="#br0" timeOffset="22838.8778">19073 7330 12 0,'0'0'23'0,"0"0"-1"0,0 0 2 0,0 0 5 16,0 0 9-16,0 0 10 0,0 0 7 15,0 0 6-15,0 0-2 0,12 10-6 16,-12-10-7-16,0 0-6 0,1 2-12 16,-1-2-8-16,0 1-7 0,0-1-7 15,2 2-4-15,-2-2-3 0,0 1 0 0,0-1-1 16,0 8 1-16,0 3-1 15,-5 4 1-15,-2 6 0 0,3-1 1 16,0 1-1-16,-1 2 1 0,2 0-2 16,2-7-1-16,-1 4 0 0,2 0 0 0,0-7-2 15,0 7-3-15,0-8-1 0,0-5-3 16,0 1-3-16,0-3-1 0,3-2 5 16,5 0-3-16,2-3 4 0,6-1 1 15,4-10 7-15,-3-3 7 0,2-4 5 16,-4-1 1-16,-1-1-3 0,-3-2 2 0,-2 1 3 15,0 0-2-15,-2-2 2 0,-1 0 3 16,-3 7 1-16,-2-1 1 16,-1-1 1-16,0 5-6 0,-1-3-5 15,-7 2-3-15,3 4-2 0,-7 2-3 0,5 4-4 16,-5 4-2-16,-8 0-3 0,-3 12-2 16,-7 8-14-16,1 5-23 0,-3 4-49 15,4 3-66-15,1 0-101 0</inkml:trace>
  <inkml:trace contextRef="#ctx0" brushRef="#br0" timeOffset="23876.0035">19553 7494 392 0,'0'0'40'15,"0"0"-10"-15,0 0-11 0,0 0-7 16,0 0-2-16,0 0-2 0,0 0-2 16,0 0 1-16,0 0-2 0,0 0-1 0,0-12 1 15,0 5-1-15,2-1-1 0,2-3-1 16,1-3 1-16,-2 5-1 0,-1-3 2 16,2 1 1-16,-2-3 2 0,-1-4-1 15,1 5-2-15,-2-7-1 0,0 2 5 16,0 4 1-16,0-4 1 0,0 7-2 15,-2-1-2-15,-1 0-1 0,-1 0-3 0,0 0 3 16,3 7-1-16,-4-5 0 0,4 5-4 16,-1 0 5-16,1 1-7 15,1 4 6-15,-2-1-2 0,2 1-1 0,0-2-2 16,-1 0-2-16,1 1 0 0,0-1-1 16,0 2 5-16,0 0-2 0,0 0 5 15,0 10-5-15,0 3 0 0,0 6 0 16,0 3 0-16,0 3 1 0,-2 5-1 15,1 2 1-15,-1-2-1 0,1-2 0 0,1 0 0 16,0-4 0-16,0-2-1 0,3-7-4 16,3-3 1-16,3-3-1 0,-4-3 1 15,10 0 0-15,1-4-1 16,2-2-1-16,7 0-5 0,-2-5-8 0,-2-4-5 16,0-3-2-16,1-2-8 0,-5-3 9 0,0-1 8 15,-2-3 4-15,-1-2 17 16,-3 0 0-16,-3-1 7 0,-1-2 3 15,-2 2 6-15,-2 6 3 0,-3-1 6 16,0 8 5-16,0-1 0 0,0-1 1 0,0 6-6 16,0 4-7-16,0 3-6 0,0-2-3 15,0 2-6-15,0-2-3 0,0 1-3 16,0 0-4-16,0-1-1 16,0 2 0-16,-2 0 2 0,-4 4 0 0,-2 10 2 15,-1 6 0-15,0 1-1 0,1 1-1 16,2-6 0-16,3 1 1 0,2 1-1 15,1-7-1-15,0 7 0 0,0-8 0 16,0 1 1-16,0 2 1 0,1-5 0 16,1 3 0-16,-1-7 0 0,1 3-1 0,-2-7 0 15,0 0 1-15,0 0 2 0,1 1 1 16,6-1 2-16,2 0 0 0,2-4-1 16,5-5-1-16,-3-5 0 0,0-2-1 15,0 1 0-15,0 0-1 0,3 2 1 16,-1 1-1-16,-4 2-2 0,1 5 2 0,-3 0-1 15,-4 3 0-15,-1 1 0 0,1 1 0 16,1 0 0-16,1 1 1 0,4 8 1 16,-5-1 0-16,-1 5 1 15,-4 1-1-15,-1 1 2 0,-1 3 0 0,-7-1-1 16,2-4 0-16,-3-3 1 0,-3-1-1 16,-2-1 1-16,-7 1 1 0,0-1 0 15,-2-2 0-15,6-4-1 0,0-2-1 16,0 0 0-16,-1 0-2 0,2-2-2 15,1-3-10-15,0-3-36 0,5 1-70 0,0-5-160 16</inkml:trace>
  <inkml:trace contextRef="#ctx0" brushRef="#br0" timeOffset="24065.1524">20260 7532 535 0,'0'0'-7'0,"0"0"-19"0,0 0-71 16,0 0-170-16</inkml:trace>
  <inkml:trace contextRef="#ctx0" brushRef="#br0" timeOffset="34319.2392">6278 8220 6 0,'0'0'7'15,"0"0"0"-15,0 0-2 0,-83 38 0 16,65-31-1-16,4-4-2 0,-2 1 1 16,0-1 2-16,4 0 0 0,-6-1-1 0,6 0 3 15,-2-2 5-15,-1 1 10 0,4-1 7 16,-1 0 2-16,3 0-4 0,-8-3-9 16,5-3-3-16,-6-3-5 0,3-2-2 15,1-1 4-15,-1 0 3 0,2-2-2 16,0-1-3-16,-1-1-5 0,2-3-4 0,3 7 9 15,-2-2 1-15,7-1-1 0,-4 0-7 16,-2-6-4-16,4 0 1 16,-2-1 1-16,2 2 0 0,0-2 0 0,3 2 1 15,0 5 0-15,0-5 3 0,2-2 0 16,1-1-1-16,0-9-3 0,0 3-1 16,0 1-1-16,3 3 3 0,1 2 3 15,-1 2-1-15,3-1-1 0,-2 1-1 16,2-1 6-16,0 0 0 0,-2 7 2 15,-1-2 0-15,4 1-10 0,1-3 0 0,3-2 0 16,-1 0-2-16,2 3 4 0,2 0-5 16,1 1 1-16,-1 3-1 0,2 2 0 15,0 0 2-15,0 1-2 0,-2 2-2 16,1 0 1-16,1 0 0 0,0-2 4 16,1 2 4-16,-1-2-1 0,4 2-1 15,-1 0-1-15,-6 3 1 0,-4 1-1 16,1 1-1-16,-6 3-1 0,5-2 2 15,1 0-2-15,0 1-1 0,0 0 2 16,2 1-2-16,1-1 0 0,-3 2 0 0,4 0-1 16,-1 0 3-16,6 0 3 0,0 0-2 15,7 0 0-15,-7 0-2 0,-2 0 1 16,-1 3-4-16,0 2 2 0,7 1 1 16,-3 0 0-16,-2 2 3 0,-1-1 0 15,2 3 2-15,-3-2-1 0,1 2-1 0,-4-1 0 16,4 0-1-16,-5 2-2 15,3 1-3-15,-4 1 1 0,-1 2-1 16,-1 2 3-16,-1 3 2 0,0 0-1 16,-4 2 3-16,-1 3-1 0,0-1 4 0,-3 2-1 15,3-8 0-15,-3 0-4 0,0 0-1 16,0-5 1-16,0 5 0 0,0-6 0 16,-3-2 1-16,0 7-5 0,0-7 1 15,-1 6-3-15,-4-2 4 0,0 2 1 16,-4 6 1-16,-1-1 3 0,-1 4-2 0,-4-1 2 15,-2 0 0-15,-1 2-2 0,0 0-4 16,-2-2-4-16,0 0-2 0,4-3 2 16,0-1-2-16,1-2 1 15,0-3 0-15,4-1-3 0,2-5-3 0,-2-1-7 16,1 0-7-16,-6 0-18 0,0 3-3 16,-4-2-9-16,0 2-11 0</inkml:trace>
  <inkml:trace contextRef="#ctx0" brushRef="#br0" timeOffset="40224.4001">3130 8889 47 0,'0'0'16'16,"0"0"0"-16,0 0 0 0,0 0-1 15,0 0-2-15,0 0 2 0,0 0 1 0,0 0 0 16,6-63-2-16,-6 58 1 0,3-6-3 16,-3 5-1-16,0-6 0 0,0-1-3 15,0 1-1-15,3 2-1 0,-3-4 0 16,0-7-1-16,0 10-1 0,0-10 0 16,0 1-2-16,0-1 1 0,0-8-4 15,0 4 2-15,0-1-2 0,-3 1-1 16,3 0 7-16,-3 2-1 0,0-1 0 15,0 10 5-15,0-5-3 0,-1 2 1 16,0-1 0-16,1 1-2 0,3-3-4 0,-3 2 0 16,3 6 2-16,0-8 0 0,-3 9 0 15,3-1 0-15,0 0-2 0,-1-2-3 16,1-6-2-16,0 8-1 0,0-6 1 16,0 6 3-16,0 1-3 0,1-1 2 15,-1 6 0-15,3-5-1 0,-3 5 1 16,0 0 2-16,3 2 0 0,-3-3 2 15,0 2 0-15,0-2-1 0,0-5 0 16,0 6-1-16,0 0 1 0,0-5-1 16,0 7 1-16,0-2 0 0,0 1 1 0,0-1 2 15,0 2-3-15,-3-3 1 0,3 2-1 16,0 5-1-16,0-1 3 0,0-3 1 16,0-2-2-16,-3 1 0 0,3 1 2 15,0 4-3-15,0-3 2 0,0 3 1 16,0 0-1-16,-1-2 1 0,1 0 2 0,0 1-3 15,0-1 4-15,0 1 2 0,-2-1 0 16,2 1 4-16,0 0-5 16,0-1-1-16,0 1-3 0,-1-1-2 0,1 2 0 15,0-2-2-15,0 2 0 0,-2-1-2 16,2 1 0-16,0-2 2 0,-1 2-2 16,1-1 0-16,0 1-1 0,0 0 0 15,0 0 1-15,-2 0-1 0,2 0 2 16,0 0 0-16,-3 0 1 0,-2 8-1 15,-1 5 1-15,-1 4-1 0,1 1 1 0,0 2-1 16,-2-1 1-16,2 4-1 0,0 0-1 16,-3 3 0-16,5 0 0 0,-3-1-2 15,1 1 2-15,3-1 0 0,0-9 1 16,3 1 1-16,-1-8-1 0,-1-4 1 16,1 5-2-16,-1-5 1 0,1 0-1 15,1 0 0-15,0-5-1 0,-2 0 2 16,2 0-1-16,0 2 2 0,0-1-1 15,0 1 2-15,0-1-1 0,0-1 1 16,0 2 3-16,0-2-2 0,0 2 4 0,0-2-2 16,0 0 2-16,0 1-4 0,0-1-1 15,0 0 2-15,0-1-2 0,0-12 1 16,0-1 0-16,2-8 3 16,1 2-3-16,0-1 0 0,1 0 1 0,-1-2-2 15,3 0 0-15,1 2 0 0,-3-2 0 0,-1 3 0 16,3-1 0-16,-2 2 3 15,-1 5-4-15,2-3 0 0,-2 2 1 16,-1 3 0-16,1-7 0 0,0 7 3 16,-3 0-2-16,0-1 0 0,3 1-4 0,-3-2 2 15,0 8-2-15,1-6 4 0,1 7 0 16,-2 0-1-16,1 1 0 0,-1 4-2 16,0-2-2-16,0 2-3 0,0 0-1 15,2-2-2-15,-2 2 4 0,0 0 1 16,0 0 2-16,0 0 2 0,1 0 1 0,-1 0-1 15,2 0 4-15,-2 0-4 0,1 0 3 16,-1 0-2-16,2 0-1 0,-2 0 0 16,1 0 0-16,-1 0 1 0,0 2 1 15,0 0 1-15,3 3 0 0,0 1-1 16,-3-2 0-16,5 4 0 0,-3-3-1 16,1 3 0-16,0 2 2 0,0-1 0 15,-2 0-2-15,5 0 0 0,-3 0-1 16,3 0 0-16,-1 0 0 0,0 0 0 15,2 5 1-15,0-2-1 0,3 5 1 0,-4-5-1 16,1 1 0-16,1 1 0 0,-4 2 0 16,6 3-1-16,-3 1 1 15,-2-1-1-15,-1 0 1 0,-1-4 0 16,1-2 0-16,0-2 0 0,-2 2-1 0,-1-3 0 16,-1-4 1-16,2 0-1 0,-2-6-1 15,0 0 1-15,0 0 1 0,0 1 0 16,1 1 1-16,-1 0 1 0,0-1-1 15,2 1 0-15,-2-1 0 0,0 1 0 16,0-1-1-16,1 1 1 0,-1-1-1 0,0 1-1 16,0-1-1-16,0 1 0 0,0-1-1 15,0-1 3-15,0 2-1 0,0-2 2 16,0 1 2-16,0-1 0 0,0 2 1 16,0-2 4-16,0 2 3 0,0-2-3 15,0 0-1-15,0 1-3 0,0-1-3 0,0 0-1 16,-7 2 0-16,0-2 0 15,-5 1-1-15,-8 2 1 0,11-2 0 16,-7 4 0-16,-1-2 0 0,5-1 0 16,-5 1 0-16,7-2 1 0,-3-1 0 0,3 1 0 15,4-1 2-15,-5 0-2 0,6 0-1 16,1 0 0-16,-2 0 0 0,3 0-2 16,-3-1-2-16,3 0-2 0,-1 0-7 15,4 1-14-15,-1-2-19 0,1 2-22 16,0-3-16-16,0-2-24 0</inkml:trace>
  <inkml:trace contextRef="#ctx0" brushRef="#br0" timeOffset="44632.0979">3379 8625 114 0,'0'0'35'0,"0"0"0"0,0 0-3 16,0 0-1-16,0 0-1 0,0 0 1 16,0 0-3-16,0 0-4 0,0 0-5 15,0 0-9-15,0-32-3 0,0 31-7 16,0-1-6-16,0 0-2 0,0 1 1 16,0 1 0-16,-3-2 6 0,3 2 2 15,0 0 2-15,0 0-3 0,-3 2-5 16,3 4-3-16,-2 0 1 0,2 6 1 15,0 2 6-15,0-2 0 0,0 5-1 0,2-1-1 16,1-7-3-16,0 5-1 0,3-5-4 16,-2-3-1-16,2 0-4 0,-3-3-5 15,8 0 5-15,-2-3 3 0,10 0 9 16,0-7 2-16,-2-4-2 0,-1-3 0 16,-2-2-1-16,-2 4 7 0,-2-3 2 0,-1 2 4 15,-5 1 1-15,2 5 9 16,-6 2 4-16,4 1 10 0,-4 4-1 15,0-5-2-15,0-1-7 0,-1-5-2 16,-2 1-5-16,0 7-4 0,0-1-2 0,3 4-4 16,0-1-3-16,0 1-1 0,0-1-3 15,0-1-9-15,-1 1-3 0,-1 1-7 16,1-2-2-16,-1 2 7 0,1 0-7 16,-1 3 4-16,1 7 1 0,1 6-5 15,0 0 1-15,3 3-7 0,4-3-1 0,-1-1-11 16,1-5 3-16,3-1 4 0,-1 1-2 15,-2-5 7-15,6 3 2 16,-6-6-4-16,4 0 6 0</inkml:trace>
  <inkml:trace contextRef="#ctx0" brushRef="#br0" timeOffset="44859.0315">3713 8640 135 0,'0'0'47'0,"0"0"-3"0,0 0-6 15,0 0 0-15,0 0-3 0,0 0 0 16,0 0-2-16,-7-79-7 0,7 74 1 0,-3 0-8 15,3 3 1-15,0 2-6 0,0-2-7 16,0 2-3-16,0-1-3 0,0-1-4 16,0 1-4-16,0 1-3 15,0-1-2-15,0 1 8 0,0 4-1 0,10 8 10 16,3 6-5-16,-1 3-5 0,-1 2 2 16,1 2-5-16,-2 0 4 0,0 4-3 15,2-1 2-15,-5 2-18 0,3-2-18 16,-3-2-20-16,-1-1-25 0,-3-10-10 15,4 0-38-15</inkml:trace>
  <inkml:trace contextRef="#ctx0" brushRef="#br0" timeOffset="45144.4404">3641 8560 359 0,'0'0'48'0,"0"0"-19"16,0 0-9-16,0 0-10 0,0 0-8 0,0 0-5 16,17-90-5-16,2 79-1 0,-5 5-2 15,4 4 3-15,2 2-1 0,0 2 2 16,6 7-1-16,-5 1 0 0,-1 6-1 16,-7 0 3-16,3 6 0 0,-9 1 2 15,2 0-5-15,-4-3-5 0,-3-4 1 0,-2-5-7 16,0-1 4-16,0 1 1 0,-2-4 3 15,-6 6-2-15,-1-4-14 16,-7 3-26-16,2-3-20 0,2-2-29 16</inkml:trace>
  <inkml:trace contextRef="#ctx0" brushRef="#br0" timeOffset="45832.084">3984 8492 370 0,'0'0'52'15,"0"0"-16"-15,0 0-23 0,0 0-11 16,0 0-5-16,0 0-5 0,0 0-8 15,0 0-5-15,0 0 6 0,-6-11 4 0,6 12 9 16,-2 13 5-16,2 5 3 0,0 9-4 16,0-4 1-16,0-6-6 0,0-1-2 15,5 0-1-15,-2-7-1 0,2 6 0 16,-2-8-2-16,3 0 0 0,-2 0-3 16,-1-5 1-16,0 0 2 0,0-3 3 15,0 0 3-15,7-3 5 0,0-8 0 16,-4-3 1-16,1 0 2 0,0 1-4 15,-4-4 8-15,0 7 0 0,0-8 0 16,0 7 10-16,-3 0-5 0,3 0 4 0,-3 4 0 16,0 3-3-16,0 4-4 0,0-2-2 15,0 2-5-15,0-2-4 0,3 1-3 16,-3-1-1-16,1 0-2 0,-1 1 2 16,2 1 1-16,6 0 0 0,4 0 5 15,1 6-5-15,7 4 7 0,-8 0-4 16,4 3-2-16,-9-6 1 0,4 2-6 0,-2 2 1 15,0-5-6-15,1 4 3 16,-3-3-6-16,-4-4-3 0,4 1-1 16,-4-1-1-16,0-1 7 0,0 2 9 0,-3-4 5 15,0 0 3-15,0 0 3 0,0 0 0 16,0 0 4-16,0-12-1 0,-1-3-2 16,-7-5 1-16,-2 2 4 0,2 0 7 15,-1 1 3-15,3 5 0 0,0-1-2 16,2 5-3-16,-2-2-4 0,2-1-1 0,1 8-6 15,0-8-5-15,0 4-6 0,3 2-3 16,0-6-2-16,0 7-3 0,0-6-2 16,0 1-4-16,6 3-6 0,1 0-2 15,3 3-1-15,-1 0 2 0,1 3-2 16,9 0-10-16,-9 1-11 0,9 4-11 16,-3-1-2-16,-5-1 7 0,5 1 7 15,3-4 10-15</inkml:trace>
  <inkml:trace contextRef="#ctx0" brushRef="#br0" timeOffset="46403.0323">4488 8332 180 0,'0'0'47'0,"0"0"-7"0,0 0-9 16,0 0-7-16,0 0-4 0,0 0-4 16,0 0-2-16,-82 3-5 0,63 7 0 15,9-1-5-15,0 2-2 0,0 0-6 16,1 2 2-16,0 5 2 0,2 2 1 15,0 3 2-15,1-1-3 0,2-2 0 16,1-1-8-16,3-1 4 0,0-4-3 0,0 4-1 16,0-8 5-16,3 0-4 0,0-1 2 15,-2-4-2-15,5 0 0 0,-2-2-1 16,-1 0 0-16,0 1 2 0,-3-4 3 16,3 0 3-16,1 0 0 0,2-8 2 15,1-4 0-15,0-2 2 0,1-4-3 0,-4 0-2 16,3-1 2-16,-2 4 4 0,-1 1 10 15,-1 4 6-15,-2-1 0 16,2 1-6-16,-3-1-2 0,3 3-10 16,0-3-1-16,0 0 0 0,0 2-4 0,4-3 1 15,-3 5-3-15,8-3-1 0,-5 4 0 16,2 1-1-16,4 1-1 0,-3 2 0 16,7 2 0-16,1 0 3 0,3 6-1 15,-2 3 4-15,-3 3 0 0,4-3 2 16,-5 2-1-16,-4-3-2 0,2 1-3 0,-7-3-3 15,0 1 0-15,1 1-3 0,-4 1 2 16,1 1 4-16,-4-2 5 0,0 3 10 16,0-2-1-16,0 2 7 15,-3-6 3-15,-4 1 4 0,3-4 2 0,1-1 1 16,-4 1-4-16,-2-2-8 0,-2-4 0 16,-4-6-5-16,3-3 1 0,1-2 0 15,5-2-2-15,0 5-3 0,3-4-6 16,3-4-2-16,0 0-1 0,0-3-1 15,5 3-4-15,5 4-1 0,4 0-5 0,2 4-4 16,3 2-7-16,4 0-14 0,-4 3-17 16,4 2-25-16,-1 2-8 0,-5 2-13 15</inkml:trace>
  <inkml:trace contextRef="#ctx0" brushRef="#br0" timeOffset="46931.7444">4916 8292 366 0,'0'0'70'0,"0"0"-20"16,0 0-12-16,0 0-16 0,0 0-4 16,0 0-6-16,0 0-6 0,0 0-6 15,0 0-2-15,-32-18-4 0,21 18-1 0,-2 9 2 16,-4 5-1-16,2 1 2 15,8 2 0-15,-2-6-1 0,5 5 3 16,1-7-1-16,0 3 0 0,0-1-2 16,3-5 0-16,0 4-2 0,0-3 1 0,0-1-2 15,0 3-1-15,0-4 0 0,0-1-1 16,3 0 1-16,-3-4-1 0,0 0 0 16,4 3 5-16,1-3 5 0,5 0 3 15,3 0 1-15,0-7-1 0,4-8-2 16,-2-2 1-16,-1-3 1 0,-1 1 1 0,0-5 1 15,-4 2 4-15,-2-1 2 0,-1 0 0 16,-6-1 2-16,4 1-5 16,-4-1 2-16,0 0 1 0,-4 1 1 15,1 8-1-15,-3 0 3 0,-4 1 0 0,4 7-2 16,-4-4 0-16,3 5-4 0,0 1-4 16,-2 2 0-16,3 1-2 0,2 1-2 15,4 1 0-15,-3-1-5 0,3 1 0 16,-3 0-1-16,-1 5 1 0,-2 11 1 15,3 5 0-15,3 3-1 0,0 4 2 0,4 0 1 16,5 3 0-16,0 0 2 0,4 0-2 16,-3-3-5-16,2-3-6 0,-1-2-5 15,2-1-11-15,0-2-24 0,0 0-34 16,-4-5-35-16,1 1-40 0</inkml:trace>
  <inkml:trace contextRef="#ctx0" brushRef="#br0" timeOffset="47140.2705">5207 8379 453 0,'0'0'-5'0,"0"0"-29"0,0 0-58 16,0 0-112-16</inkml:trace>
  <inkml:trace contextRef="#ctx0" brushRef="#br0" timeOffset="53113.0652">15830 9810 39 0,'0'0'4'16,"0"0"0"-16,0 0-2 0,0 0-2 16,0 0-1-16,0 0-2 0,0 0 2 15,0 0-2-15,0 0 0 0,1-9 0 0,-1 9-4 16,2 0-2-16,-2 0-1 15,1 0 1-15</inkml:trace>
  <inkml:trace contextRef="#ctx0" brushRef="#br0" timeOffset="55983.7854">2179 8549 5 0,'0'0'11'0,"0"0"-2"0,0 0 1 16,0 0-2-16,0 0 0 0,0 0 1 0,0 0 3 16,0 0 1-16,0 0 2 0,0 0-3 15,-45-3-4-15,45 3-4 0,-1-2-2 16,1 2 0-16,0 0-1 0,0-1-1 16,0 1 1-16,0-1-2 0,0 1 0 15,0-2-2-15,1 2 0 0,6 0 3 0,-1 0-2 16,4 0 5-16,-1 2-2 0,-1 2 0 15,-2 1-1-15,-3 5 0 16,0-1 1-16,-3 2-1 0,0 0 0 16,0-1-3-16,0 1 0 0,0-7 2 0,-3 4 4 15,2-6 0-15,-2 2 4 0,1 0 0 16,2-4 4-16,-1 0 2 0,1 0 4 16,-2 2 1-16,1-2-3 0,-9 0-2 15,0 0-6-15,-2 0-3 0,-2-4-2 16,5 0 3-16,5-3-1 0,-3 2 1 0,1-4-3 15,0 1 7-15,0 1-2 0,2-1 0 16,1 4 0-16,1 0-5 0,2 4-3 16,-2-1-5-16,2 1-1 15,0-5 0-15,0-1 2 0,4 1 3 0,6-4 1 16,-1 7-2-16,8-3-1 0,1 5 0 16,0 0 2-16,5 0-1 0,-2 2 3 15,-4 2-2-15,3 2-1 0,-5 2 0 16,-5-3 4-16,3 3-3 0,-6 2 4 15,-1-2-2-15,1 3 2 0,-3-3 0 0,-4 3 1 16,0 4 1-16,-8-2 1 0,-2 3 1 16,-1-6 2-16,0-4 2 0,4-1 4 15,-5-2 6-15,4-1-2 0,-4 0-1 16,2 0 5-16,-6-2 0 0,-2 0 0 16,4 0-1-16,-5 0-7 0,-1-4-6 15,10 2 1-15,-9-4-4 0,10 3-2 16,-2-4 4-16,2 2-2 0,2-2 0 15,-3 2-3-15,7 2-4 0,3-1-5 16,0 4-1-16,0-6-2 0,0 1 1 0,0-6 5 16,10 0 2-16,2 4 4 0,-2 0-1 15,7 3-1-15,2 1 0 0,-6 3-1 16,7-2-2-16,-1 2-2 0,-5 0 2 16,4 0-3-16,-5 0 4 0,-3 3 1 15,2 0-1-15,-4 0 0 0,2 1 1 16,-5-3 0-16,-1 1 1 0,-4-2 0 15,0 2 2-15,3 2 2 0,0-1-1 16,-3 4 3-16,0 1-1 0,-3-2 1 16,-6 3-2-16,2-3 3 0,1-4-1 0,-2 2 0 15,3-3 1-15,-5 1-5 0,1 1 0 16,-5-3-1-16,5 2-1 0,3-2 3 16,2 0 0-16,-3 0-1 0,1 0 1 15,0 0-1-15,-4 0-2 0,7 0-2 16,-2-2 0-16,0 1-1 0,5 1-1 0,-3-4-1 15,0 2-4-15,-1-1-8 0,1 1-5 16,3-3 4-16,3 1 3 0,9-3 11 16,5-3 2-16,2 5-8 15,-3 0 1-15,4 5 0 0,-3 0 1 0,-4 0 8 16,6 0 0-16,-6 0 0 0,-1 0-1 16,-1 0 0-16,-5 3 1 0,0-2 2 15,-6 5 3-15,-2 4-2 0,-8 2 1 16,-3 6-1-16,-7-6 2 0,4-3 1 15,2-3 1-15,-1-2 4 0,6 0 0 0,-5-3-1 16,5 2 3-16,-5-3-4 0,2 2 2 16,-1-2-2-16,3 0-2 0,0 0 0 15,0-3-3-15,0-4-1 16,1 1-2-16,3-1-1 0,-2-1-3 0,5 3 1 16,0 3-3-16,3-4-1 0,0 0-3 15,0-7-3-15,3-2-2 0,5 5-7 16,4-2-15-16,-2 3-30 0,-1 5-35 15,2 4-56-15</inkml:trace>
  <inkml:trace contextRef="#ctx0" brushRef="#br0" timeOffset="57313.2567">2157 7400 10 0,'0'0'9'16,"0"0"-2"-16,0 0 0 0,0 0-4 16,0 0-2-16,0 0 1 0,0 0 2 15,0 0-2-15,0 0 1 0,12-66-1 16,-12 53 1-16,0 0-2 0,0 8 1 15,0 0 2-15,0-2-3 0,0 4-2 16,0-4 2-16,0 3-3 0,0 4 2 0,0-2 1 16,0 2 0-16,0-1 0 0,0-1-4 15,0 1 3-15,-3 1-8 0,3-3 5 16,0 3 0-16,0 0 3 0,0 0 2 16,0 0 1-16,0 0 0 0,0 0-1 15,0 0 0-15,0 0 2 0,0 0-2 0,0 7 2 16,0-1-1-16,0-1-1 15,0 7 0-15,0-6 0 0,0 6 3 16,3 8 2-16,-3 0 4 0,0 7-5 16,0 2 3-16,-3 4-1 0,-3 7 0 0,0 5-2 15,-1 7-1-15,-4 4-4 0,2 2-1 16,0 0 1-16,-1-1 1 0,0-1 3 16,4-3 0-16,0-4 0 0,2-2-5 15,0-5 0-15,1-5-2 0,3-4 2 16,0-11 3-16,0-3 1 0,0-8 2 0,0-1 2 15,5 1-4-15,-2 0-1 0,0-2-2 16,0 0-2-16,3 4 1 0,-3-3 0 16,4 4-2-16,0-1 2 15,-1 4 4-15,1 4 0 0,-1 0-1 0,-1 4 1 16,-4-1-4-16,3 0-1 0,-4 3-1 16,0 3 1-16,0-2 6 0,0 2 0 15,0 1-2-15,-4-2-2 0,4-8-4 16,0-2-2-16,0-6 3 0,0-8 1 15,0 7 1-15,0-6 0 0,0-2 1 0,0 6-1 16,0-5 0-16,4 3 1 0,-1 1-1 16,0 0 2-16,1 5 1 0,-1-5-3 15,2 9 2-15,-4 0 0 0,2 4 0 16,0 5 0-16,0 0-1 0,2 1-2 16,-2-1 1-16,-1 3 1 0,1-1-2 15,-2 3 0-15,-1 0 0 0,2 0-2 16,-2 0 0-16,0 0 0 0,0-4 2 15,0-6-4-15,0-2 5 0,0-7-1 16,0-1 0-16,1 0 5 0,-1-6-6 0,3 3 2 16,-3-4-1-16,3 0-1 0,0 2 2 15,-2-2 0-15,2 2 1 0,3 1 0 16,-2-1 0-16,2 5 2 0,0 3 0 16,1 3 1-16,0 1-1 0,-4 1-1 15,3 3-1-15,-2 0-1 0,-1 4 1 16,0 1-1-16,-3 6 1 0,3 2-2 15,-3 4-1-15,0-1-1 0,0 0 1 16,0-5 2-16,0-3 0 0,0-6 0 16,3-3 2-16,-3-7-2 0,7 0 1 0,-4-5 1 15,0 1-4-15,0 0 2 0,0-1 2 16,1 6-5-16,-1-3 8 0,4 7 0 16,-3-1-1-16,-4 5 3 0,0-1-4 15,0 2 0-15,0 1-3 0,-4 1-1 16,0 1-1-16,-2-1-1 0,2 2 1 0,-1-3 0 15,-1-1-2-15,1-8 2 0,-1-2-1 16,3-5 1-16,3-7 2 16,-1 2-1-16,1-5 0 0,0 0 0 15,0 0-3-15,0 2-1 0,0-1-2 0,0-1-2 16,0 2-9-16,-2-2-18 0,-2 0-21 16</inkml:trace>
  <inkml:trace contextRef="#ctx0" brushRef="#br0" timeOffset="57720.3489">2391 8042 13 0,'0'0'0'0,"0"101"0"15,0-38-4-15,0 3 1 0,-1 6-3 16,-6 3 6-16</inkml:trace>
  <inkml:trace contextRef="#ctx0" brushRef="#br0" timeOffset="60471.866">14065 9971 101 0,'0'0'22'0,"0"0"-8"15,0 0-3-15,0 0-1 0,0 0 1 16,0 0 0-16,0 0-4 0,0 0-2 16,0 0-3-16,-4 0-2 0,4 0 1 0,0 0 2 15,0 0 0-15,0 0 5 0,0 0 2 16,0 0 2-16,0 0 3 0,6 3 1 16,3 1 2-16,1-2 2 0,3 0-4 15,3 1-2-15,-2-2-2 0,5 0-2 16,0-1 1-16,-1 2-1 0,6-1 0 0,-1-1-2 15,-2 2 4-15,4-2-4 0,-2 0 1 16,2 0 0-16,1 0-4 16,0 0 1-16,0-3-4 0,1 0 2 15,2 0-2-15,0 0 1 0,4-2 1 0,-1 1-1 16,1 0-2-16,-2 0 2 0,-2 1-2 16,-4 0 3-16,2 1 0 0,-1 0 1 15,3 0-2-15,3 1 1 0,1-2 1 16,2 0 0-16,2-1 2 0,1 1-3 15,-2 1 1-15,-1 0-5 0,-2 1-2 0,2-1 2 16,-2 2 0-16,2 0 2 0,2 0-1 16,-1 0-1-16,2-1 0 0,-3 1 0 15,-2 0-1-15,-1 0 1 0,0-1 0 16,-2 1 0-16,0-3 0 0,2 2-2 16,-1 0 4-16,-1-1-2 0,0-1 0 15,-2 2 1-15,-2-3 0 0,-8 1-1 16,-3 1 0-16,-1 1 1 0,-2 0 1 15,0 0 0-15,-5-1 2 0,3 0-1 16,-6 2-1-16,1-1 1 0,1 1-3 0,-6 0 2 16,0-2 0-16,0 2-1 0,1 0 1 15,-1 0-1-15,4 0-1 0,-3 0-1 16,1 0-2-16,-1-1 1 0,1 1 0 16,-2 0-3-16,1 0 2 0,-1 0 1 15,2 0 2-15,-2 0-1 0,1 0 0 16,-1 0 1-16,0 0 1 0,2 0-1 15,-2 0 2-15,0 0-3 0,1 0 0 16,-1 0 1-16,2 0 0 0,-2 0 0 16,1 0 1-16,1 0-1 0,-1 0 0 0,1 0-2 15,5 0 0-15,0 0-2 0,-1 0 0 16,5 0 2-16,-5 0 0 0,4 0 2 16,3 0-2-16,-1 0-3 0,-1 0 1 15,0 0 1-15,0 0 2 0,-1 0 0 16,2 0 1-16,-7 0-5 0,1 1 0 0,-6-1-2 15,0 0 0-15,0 0 3 0,2 0 4 16,-2 0 1-16,1 0 0 16,-1 0 2-16,0 0-1 0,0 0-1 15,-3 0 2-15,-5 0 0 0,2 0 2 0,-4 0-3 16,5 0-1-16,-1 0-1 0,1 0 1 16,1-1-1-16,-1-1 1 0,1 0 0 15,-1 2-1-15,5 0 0 0,-4-3-3 16,1 2 3-16,-2-2-4 0,2 2 4 15,-2-2-3-15,2 1 1 0,-1 0 0 0,-5-3 1 16,5 3 0-16,-6-1-1 0,0 0-1 16,-1 0 1-16,0-1 0 0,-1 3-3 15,1-1 0-15,-2 0 2 0,-7-1 0 16,1 1 2-16,-7 1 1 0,1 1-2 16,8 0 2-16,-2 0 1 0,7 0 1 15,5 0 1-15,-6 0-2 0,7 0 1 16,-1 0-1-16,-4-2 1 0,5 2 2 15,0-2 0-15,0 2-1 0,6 0 2 16,0-1 0-16,0 1 2 0,-2 0 0 0,0-2-1 16,1 2 2-16,-1-1-4 0,1 1-1 15,-1-2 0-15,1 2-3 0,-1 0-1 16,1-1-4-16,-1 1-4 0,1 0-2 16,1 0 3-16,-2 0 2 0,2 0 3 15,0 0 5-15,0 0-1 0,2 0 0 0,8 0 4 16,9 3-1-16,4 1 2 15,-1 0-3-15,1-3-1 0,1 1-2 16,-1-1-1-16,-1 1 1 0,0 0 1 16,1-1 1-16,1-1 0 0,-7 1-2 0,3-1 0 15,-1 0 0-15,-1 0 0 0,7 0 0 16,-9 0 0-16,1-1-2 0,1-2 2 16,2 0-1-16,-3 0 1 0,1-1 1 15,-7 1-2-15,-7 2 2 0,2 1-1 16,-6 0 2-16,0-2-4 0,0 2-1 0,2 0-1 15,-1 0-2-15,1 0 2 16,-1 0 0-16,-1 0 3 0,2 0 1 0,-2 0 2 16,-6 6 0-16,-2 1 0 15,-4 1 2-15,0 0-4 0,3-1 5 0,-4 2-4 16,0-4-1-16,4 0 1 0,-5 3-1 16,1-3 1-16,0 0-1 0,-5 3 1 15,1-2-1-15,1 2 1 0,-2-3-1 16,6 0-2-16,-4 0 0 0,1-1 1 15,0 1-1-15,-5 1 4 0,6-3-2 0,0 1 0 16,1-2-2-16,4 1 1 0,-2-2 0 16,5 2-1-16,-4-1-2 0,5 0-3 15,1-1-3-15,-6 2 1 16,6 0 1-16,-4 2 0 0,1 0-3 0,4-4-1 16,0 2-8-16,3-3-4 0,-4 3-10 15,1-1-12-15,0 2-13 0,2-1-8 16,1-3-14-16</inkml:trace>
  <inkml:trace contextRef="#ctx0" brushRef="#br0" timeOffset="60855.016">15525 9897 344 0,'0'0'69'16,"0"0"-11"-16,0 0-15 0,0 0-7 16,0 0-11-16,0 0-4 0,0 0-7 15,0 0-6-15,0 0-6 0,0 0-3 16,3-17-4-16,-3 15-3 0,0 2 2 0,0 0 2 15,0 0 9-15,1 9-3 0,1 1 4 16,-2 8-5-16,0 0 0 0,0 2 0 16,-2 6 0-16,-4-4 1 0,-1 0-2 15,1-8 0-15,1 2-3 0,0-7-1 16,4-4-1-16,-1 1 0 0,1-1-1 16,1-1-4-16,-2 0-3 0,2 2-6 15,0-6-3-15,0 0-13 0,0 0-21 16,2 0-33-16,9 0-40 0,-1-2-56 15</inkml:trace>
  <inkml:trace contextRef="#ctx0" brushRef="#br0" timeOffset="64723.1105">1725 8988 301 0,'0'0'59'0,"0"0"-11"16,0 0-11-16,0 0-9 0,0 0-6 16,0 0 2-16,-38-82 0 0,38 77-2 15,-3-4-1-15,2 6-8 0,-1-2-4 16,1 2-6-16,1 3-2 0,-3-2-3 15,3 2-4-15,-1 0 2 0,-8 0-2 16,0 0 2-16,-8 7 1 0,2 1 1 0,3 5-1 16,0 2 2-16,0-1 0 0,4 3 1 15,-1-2-2-15,3-3 1 0,2 1-1 16,-1 4 0-16,0 1 0 0,2 7 0 16,3-1 1-16,0-1 2 0,0-1-2 15,3 1 1-15,4-1 4 0,3-2-4 16,2-4 4-16,5 0-3 0,-1 0-2 15,6-4 0-15,-1-2 0 0,2-2-2 16,-1-2 1-16,3-3 0 0,1-3 2 16,1 0 1-16,-1 0-1 0,0-6 2 0,2-2-4 15,1-2-2-15,-3-2 2 0,-3 1 1 16,-10 2-3-16,1 1 6 0,-8 1-2 16,-3 3 2-16,0 0 0 0,-3-2-3 15,0 2-5-15,3-1-14 0,-2 0-34 16,-1 5-41-16,-10 0-67 0</inkml:trace>
  <inkml:trace contextRef="#ctx0" brushRef="#br0" timeOffset="66983.9746">7107 12062 123 0,'0'0'34'0,"0"0"2"16,0 0-2-16,0 0-7 0,0 0-10 16,0 0-9-16,0 0-8 0,0 0-8 15,0 0-8-15,0 0-10 0,-10-25 0 16,10 25 5-16,0-2 6 0,0 2 5 15,0 0 3-15,0 0-2 0,0 0 0 0,0 0 5 16,0 0 0-16,4 0 3 0,-1 2 1 16,0 1 0-16,1 8 2 0,-4-5 1 15,0 4-1-15,0 2 0 16,-1-1 2-16,-2-2 1 0,0-4 4 0,0 0 8 16,3-5 3-16,-4 1 2 0,1 0-4 15,-1 2-1-15,-5-3-3 0,3 0 0 16,-5 0 3-16,-1 0 4 0,3 0 5 15,-2-5 1-15,4 0-7 0,-2-1-4 16,0-1-5-16,2 3-5 0,0-1 1 0,-2-2 0 16,6 4-3-16,-1-5 1 0,0 5 2 15,1 1-2-15,0-2 1 0,0 0-1 16,3-1-1-16,-3 0-3 0,3 1-5 16,0-1 0-16,0 1 0 0,3-4 0 15,7-1 3-15,0 5-2 0,5-3 1 0,-4 6-1 16,1 1-1-16,5 0 2 15,-7 0 0-15,5 1-1 0,-5 4 2 16,-3 0-4-16,0-1 2 0,-1 2 0 16,1 0 1-16,-7-3 4 0,3 7 2 0,-3 0 3 15,0 5 0-15,-7 3 1 0,-3-2-4 16,-5 0-1-16,-2-2 1 0,-3-1-2 16,2-2 2-16,3-3-1 0,0-2 2 15,6-3 2-15,4-1 0 0,0-1 1 16,1-1 1-16,-2 0-3 0,0-5-1 0,-2-1-2 15,5-4-2-15,0-5-2 16,3 0 1-16,0-7-1 0,6 9-2 0,1 0-2 16,0 1 2-16,-1 5-2 0,7-3 2 15,-6 5 0-15,-4 1-2 0,1 1-2 16,1 3-1-16,-1-3-1 0,1 2 3 16,0 1 1-16,-2 0 4 0,1 0 1 15,4 1 0-15,-4 5 1 0,-1-2 3 16,0 3-2-16,1-2 2 0,-4-1-1 15,1 1-1-15,-1-1 0 0,0 3-1 0,0-3 0 16,0 3 0-16,0-7 2 0,0 0-2 16,0 0 1-16,0 0 0 0,0 2 0 15,0 0 0-15,0-1 1 0,-1 1-2 16,1-2-1-16,-4 0 0 0,4 0 0 16,-3 0 1-16,0 0-1 0,-1-2 0 15,1-1-2-15,-3-4-3 0,3 2-6 16,0 0-7-16,0-3-27 0,1 3-33 15,0 0-60-15</inkml:trace>
  <inkml:trace contextRef="#ctx0" brushRef="#br0" timeOffset="68064.3695">7049 12676 267 0,'0'0'63'0,"0"0"-11"15,0 0-9-15,0 0-10 0,0 0-7 16,0 0-4-16,0 0-5 0,0 0-7 16,0 0-4-16,-3-60-5 0,3 59-4 0,0 1-1 15,0 0 1-15,0 0 1 0,0 0 2 16,-1 3 0-16,1 12 0 0,0 5-2 16,0 6 0-16,0-3-3 0,0 0 2 15,0-1-1-15,0 3 1 0,0-3 0 16,0 1 2-16,1-8 1 0,2 3 0 0,-1-7-1 15,-1 0-2-15,-1-1-3 0,0-5 2 16,3-1 0-16,-3-4 3 0,0 0 2 16,0 0 2-16,0 2 5 15,0 0 3-15,0-2-3 0,0 0 0 0,0 0-3 16,0-2 0-16,0-12-2 0,0-6-1 16,-3-4 0-16,-1 0-2 0,2 6 2 15,1 0-1-15,-1-2 1 0,1 8-1 16,1-8 2-16,-2 9-2 0,2-1 0 15,-1 0 0-15,1 6-1 0,0 0 1 0,0 0 0 16,0 0 0-16,0 0-2 0,0-1-1 16,0 3 0-16,0 1-2 0,1-1 0 15,7-3 0-15,2 4 2 0,-1 1 0 16,8-2 2-16,0 4-1 0,2 0-3 16,6 0 2-16,-4 5 1 0,-2 2 1 0,0 5-4 15,-3 1 2-15,3 4-1 16,-6 1 1-16,-2 1 3 0,-2 3 0 15,-5-1-2-15,-1 1 0 0,-3 2-2 16,0-1 1-16,-3 0 0 0,-7 0 2 0,-7 0-1 16,-4 2-1-16,-6-5-2 0,-3 0-1 15,-5-3-5-15,-4-2-9 0,0-4-13 16,3-3-15-16,-2-3-22 0,5-1-33 16,2-4-117-16</inkml:trace>
  <inkml:trace contextRef="#ctx0" brushRef="#br0" timeOffset="70579.2535">5823 8980 94 0,'0'0'24'0,"0"0"-1"0,0 0 1 16,0 0-1-16,0 0-6 0,0 0-7 15,0 0-5-15,0 0-4 0,0 0-2 16,4-32 1-16,-2 27 0 0,-1 1-4 16,1-1 1-16,1 2-1 0,2 2 0 15,-2-3 5-15,6 3 5 0,-5 1-2 16,5 0 4-16,4 0-1 0,-4 0-3 15,1 3 1-15,-5-1-3 0,4 1 1 16,-6 0 3-16,0 0 0 0,0 0 1 0,-3-3 2 16,0 4 0-16,0 3 0 0,0 3 2 15,0 1-3-15,-3-4 2 0,0 1-2 16,-3-2-2-16,0 0 2 0,-5-1-1 16,5-1 3-16,2-2 3 0,1 1 1 15,3-3 3-15,0 0-6 0,-6 0 0 0,-1 0 0 16,4 0-5-16,-6-3 1 15,5-1-3-15,1 2-2 0,-1-4-4 16,2 2 0-16,-1 1-4 0,1 0 0 16,2 3-2-16,-2-1 0 0,2 1-1 0,0-1 0 15,0-7-2-15,0-3 4 0,2-2 0 16,6-3 1-16,4 4 4 0,2 0 1 16,4 2 1-16,0 0 1 0,-6 4 1 15,5 2-1-15,-8 2-1 0,1 2-1 16,3 0-1-16,-6 6 1 0,2 5 0 0,-6-4 1 15,-3 7 0-15,0 6 0 16,0 1 0-16,-9 5 2 0,-1-3 2 0,-4-5 1 16,-1-1 2-16,1-6 3 15,4-2-1-15,-4-4 7 0,3-3 6 0,-1-2-2 16,-3 0-1-16,0-3-6 0,-4-6-8 16,6-2 0-16,-1-2-1 0,4-3 0 15,-2 0-2-15,5 2 0 0,3-2 3 16,1 6-3-16,1 4 2 0,-1-5-5 15,3 5-2-15,0 1-6 0,0 0 1 0,0 0 1 16,5-2 3-16,6-1 3 0,1-1 4 16,1 4-5-16,-2 4-3 0,1 1 2 15,5 0 1-15,-1 0 0 0,4 6 0 16,-5 1 1-16,-2 1-1 0,-3 1 0 16,-4-3 2-16,0 3-1 0,1 1 2 15,-6-6-1-15,2 0-1 0,-3 3 3 16,0-1 0-16,0 6 0 0,-3 3 3 15,-7-4-3-15,3-1 0 0,-5-2 0 16,4-3-2-16,-2-2 3 0,-1-1-1 0,4-2-1 16,-3 0 0-16,6 0 0 0,-8 0 0 15,4-2-3-15,0-6-3 0,1 2-4 16,4-5-8-16,-1 1-11 0,1-4-9 16,1-6-19-16,2 2-16 0,0-3-11 15,2 7-15-15</inkml:trace>
  <inkml:trace contextRef="#ctx0" brushRef="#br0" timeOffset="72002.6806">5817 8488 88 0,'0'0'40'0,"0"0"-6"0,0 0-1 0,0 0-6 15,0 0-3-15,0 0-1 16,0 0-3-16,0 0 0 0,0 0-1 16,0 0-3-16,-17-14 3 0,17 14-3 0,-3-2 2 15,3 2-1-15,0-1 1 0,0 1-1 16,-3-1 0-16,3 1-2 0,0-1-1 16,0 1-2-16,-1-2-3 0,1 2 0 15,-2-2-2-15,2 2-1 0,-1-1 1 16,1 1-2-16,-2-2-3 0,2 2 0 0,-1 0 0 15,1 0-1-15,-2 0 0 16,2 0-2-16,-1 0 0 0,1 0-2 16,0 0 0-16,-2 0 0 0,2 0 3 15,0 0 0-15,0 3 0 0,0 9 0 0,0 5-1 16,6 6 6-16,0-2-4 0,0 1 3 16,1 0-3-16,0-1-2 0,-1 1 2 15,3-2-2-15,1-1 0 0,-3-1 1 16,3 0-1-16,-1 1 1 0,-2-7 0 15,0 0 0-15,-1-5 0 0,0 1 0 0,0 0 0 16,2-4-1-16,0 1 1 0,-7-4 1 16,5 0 1-16,-2-1-1 0,6 0 0 15,-1-2 0-15,4-4-2 0,-6 0 1 16,2-3-1-16,-2 4 1 0,-1-2-2 16,7-4 1-16,-7 2-1 0,4 0-2 15,-2 3-1-15,0-1-2 0,3 0-1 16,-3 1-3-16,6 0 3 0,-2 0-4 15,-4 3-8-15,7-2-20 0,-8 2-33 16,-1 2-42-16,1-1-55 0</inkml:trace>
  <inkml:trace contextRef="#ctx0" brushRef="#br0" timeOffset="72290.8745">5865 8685 368 0,'0'0'54'0,"0"0"-14"0,0 0-18 16,0 0-14-16,0 0-7 0,0 0-4 0,0 0-4 15,0 0 3-15,0 0-7 0,22-88-8 16,-5 76-8-16,-4 2-11 0,3 4-12 16,-3-2-12-16,1 3-4 0,-1-2-21 15,-1 1-19-15</inkml:trace>
  <inkml:trace contextRef="#ctx0" brushRef="#br0" timeOffset="72503.0276">5793 8579 299 0,'0'0'60'0,"0"0"-15"0,0 0-3 16,0 0-13-16,0 0-6 0,0 0-9 0,-28-83-9 15,28 66-8-15,6-4-7 16,5 5-3-16,1-2-2 0,5 5-1 15,2 1-4-15,3 1-24 0,1 3-17 16,1 2-35-16,0 3-56 0</inkml:trace>
  <inkml:trace contextRef="#ctx0" brushRef="#br0" timeOffset="78379.6898">13665 10543 229 0,'0'0'46'15,"0"0"-6"-15,0 0-7 0,0 0-2 16,0 0-5-16,0 0-2 0,0 0-10 0,0 0-4 15,0 0-4-15,-10-32-6 0,10 31-4 16,0 1-1-16,-1-2 1 0,1 2 0 16,0 0 7-16,0 3-2 15,0 12 3-15,0 8-2 0,0 4 1 0,0 0-2 16,0-2-1-16,0 1 0 0,1-2-1 16,2-1 2-16,-1-6-2 0,1-2-1 15,0-4 1-15,-1-2 0 0,1 1 1 16,-2-5 0-16,1 0 2 0,-2-5 4 15,0 0 11-15,0 0 9 0,0 0 0 0,1 0-6 16,-1 0-7-16,0-10-12 0,-6-5 1 16,0-5-1-16,-2-1 2 15,-1 0-2-15,2-2 2 0,-3-1-2 0,0 0 1 16,-2 0-1-16,3-1-3 0,-1 2 4 16,5 6-2-16,2 9 4 0,0-3 2 0,1 6-2 15,1 1 0-15,-1-1-2 16,2 5-3-16,-1-1-4 0,1 1 0 15,0-2 0-15,0 2 2 0,10 0 4 16,7 0-1-16,5 0-2 0,0 8 1 0,1 2 0 16,-1 4 2-16,1 3-2 0,0 1 2 15,-2 1-4-15,0 3 1 0,2-2-3 16,0-1-1-16,0-1 1 0,-2 0-3 16,2-5 3-16,-2-1 1 0,-6-5-4 15,2 0-4-15,-7-2-1 0,-5-4-2 0,1 0 5 16,-6-1 3-16,1 0 0 15,4 0-6-15,0-7-2 0,-1-1-1 16,-4-3 5-16,0-6 1 0,0-1-1 16,-4-3 0-16,-6 2-2 0,3-1 5 0,-1 2 4 15,0-1 2-15,-1 4-4 0,3-5-3 16,2 8-1-16,0-4-4 0,2-1 2 16,1 5 4-16,1-8 0 0,0 2 6 15,0 7 4-15,4-7 2 0,-1 9 6 16,-2 3 2-16,1 1 5 0,-2 5 2 0,0-4 6 15,1 0-2-15,1-1-1 0,-1 0-2 16,-1 5-5-16,0-2-4 0,0 2-3 16,0 0-3-16,2-1-4 15,-2 1 0-15,0-1-1 0,0 1 1 0,1 0 2 16,-1 0-1-16,2 1 2 0,-1 12-2 16,2 3 0-16,-2 6 0 0,1 0 0 15,-2-1-2-15,1 2-2 0,-1 1 0 16,0 0-6-16,0 3-2 0,0-2-12 15,0-5-19-15,3 1-38 0,-3-1-43 0,1-1-58 16</inkml:trace>
  <inkml:trace contextRef="#ctx0" brushRef="#br0" timeOffset="79423.9032">14161 10829 125 0,'0'0'32'0,"0"0"-2"0,0 0-6 15,0 0-7-15,0 0-6 16,0 0-8-16,0 0-4 0,0 0-6 16,0 0 1-16,0 0 0 0,3 2 3 0,-3-2 2 15,1 0 2-15,4 0 1 0,-2-2 2 16,0-1 3-16,-2 0 1 0,-1 3 0 16,0-2 2-16,0 2 0 0,3-2 1 15,-3 1 3-15,0-5-1 0,0-2 1 16,0 0 2-16,0-3 0 0,0 6 4 0,-6-1 2 15,2 3 0-15,-5 0 0 0,2-2-4 16,-5 5-6-16,-4 0-2 0,0 0-6 16,-5 2-2-16,3 6 1 0,1 0-2 15,1 3-1-15,0 0 1 0,2 3 0 16,-1 2-1-16,2 2 0 0,1 4-1 16,1 1 0-16,4 0 0 0,1 5 1 15,3-1-3-15,3 2 3 0,0-2-1 16,6 1-1-16,4-3 2 0,3-1 0 15,0-3 0-15,4-3 2 0,-1-3 3 0,3-3-3 16,3-1 3-16,-6-5-3 0,2-4-2 16,1-2 0-16,3 0-4 0,1-10-2 15,-2 0-15-15,-3-1-16 0,-9 2-37 16,0 3-62-16</inkml:trace>
  <inkml:trace contextRef="#ctx0" brushRef="#br0" timeOffset="85338.6254">15425 9003 100 0,'0'0'23'0,"0"0"-8"0,0 0 2 0,0 0-1 15,0 0-1-15,0 0 1 0,0 0 0 16,0 0 0-16,0 0 1 0,-5-13-1 16,5 13-3-16,0-1 1 0,0 1-2 15,0-1-4-15,0 1 1 0,-1-2-4 16,1 2-2-16,0-1 0 0,0 1-2 15,0 0 0-15,-2-2-1 0,2 2 0 0,0 0-2 16,0 0-2-16,0 0 0 0,-1 0 1 16,1 0 4-16,0 0 6 0,-4 12 2 15,4-1-1-15,-1 7-3 0,-1-2-1 16,2-1 2-16,-1 4-4 0,-1 0 3 16,2 3-1-16,0 7 2 0,0-1 10 15,0 5 4-15,0 1 2 0,0 5-4 16,0 0-11-16,0 4-2 0,0 2-3 15,0 5 3-15,0 3-3 0,-1 4-2 16,-1 2-4-16,-1 0 3 0,2 0 1 0,-2 3 1 16,0 0 4-16,-3 4-4 0,-1 1-2 15,0 1 0-15,-2-2-3 0,3 1 3 16,-2-6 0-16,2-7 2 0,2-8-1 16,-1-10 0-16,4-7 1 0,-1-4-1 15,2-2 4-15,0-3-1 0,0 2 0 0,0-1-2 16,0 0 2-16,2 2-1 15,-2 0 2-15,1 1 1 0,-1-2-1 16,0 2-2-16,0-1-3 0,0 1 1 16,0 2-1-16,0 3 2 0,-4 5-2 0,-1 5 2 15,-3 0-1-15,1-1 0 0,-1-2 0 16,2-12 0-16,2-2-1 0,0-10 0 16,3-7 0-16,1 0-1 0,0-5 4 15,-2 0-4-15,2 0 2 0,0 2 2 16,0-1-2-16,0 1 1 0,0-1-2 0,0-1-2 15,0 0 1-15,0 0-1 0,0 0 1 16,0 0-1-16,0 0-2 16,0 0 1-16,0 0-4 0,0 0-3 0,0-1-3 15,0-1-8-15,0-5-1 0,0 1-5 16,0-6-3-16,0 0-8 0,0 1-5 16,0-1 0-16,0 0 6 0,0 1-2 15,-1-1-1-15,1 0-3 0,-2-2-7 16</inkml:trace>
  <inkml:trace contextRef="#ctx0" brushRef="#br0" timeOffset="86143.2923">15217 10566 104 0,'0'0'40'16,"0"0"6"-16,0 0 10 0,0 0-3 15,0 0-8-15,0 0-7 0,0 0-6 16,0 0-8-16,0 0-2 0,0 0-10 0,-9-58-4 16,7 57-4-16,2-1-4 0,0 1-1 15,0 1-2-15,0-2 1 0,0 2 2 16,0 0 4-16,0 11 0 0,0 5 2 16,2 8-3-16,1-3 0 0,0 1 0 15,0 0-1-15,0 1 0 0,1-1 0 16,0 4 1-16,2 3-2 0,0 1 0 15,-2 2-1-15,2 0 1 0,-2 2-1 16,1-4 1-16,0 0-1 0,0 0 0 16,-1-1 0-16,0-3 0 0,1 0 0 0,-2-2 1 15,0-1-1-15,1-2 1 0,-1 2-2 16,-3-1 1-16,0 2 3 0,0-2-4 16,0-5 3-16,0 0-3 0,0-5-3 15,0-6 2-15,0 0-1 0,0-6 0 16,0 0 3-16,0 0 1 0,0 2 1 0,0-1 0 15,0 1 1-15,0-1-1 0,0 1 1 16,0-2-2-16,0 0-2 0,0 0 0 16,0 0-1-16,0-6 1 15,0-5 1-15,1 2 0 0,0-2-4 0,2 0 4 16,-3 6-4-16,2-8 4 0,-2 1 0 16,1-2-1-16,1-4 0 0,1 1 1 15,0 5 1-15,1-6 0 0,-1 0 1 16,0-2-2-16,2-7-2 0,1 1 0 15,0-3 1-15,0 0 2 0,1 1 0 0,2 1-1 16,-2 2 0-16,2-1-1 0,-1 2-1 16,-2 1 0-16,3 2-1 0,-2 1 0 15,-1 1 3-15,1 0-4 0,-1 7 1 16,-2-4-1-16,1 2 2 0,-1-2 0 16,0-2 1-16,2 1 0 0,-3 7 1 15,-2-2 0-15,2 1 1 0,-1 6 1 16,-1 0-1-16,-1 5 0 0,0-2 0 15,0 2-3-15,0-2 2 0,2 1 0 16,-2-1 1-16,0 1-1 0,0 1 0 0,0-2-1 16,0 2 1-16,0-1 0 0,0 1 1 15,0-2 0-15,-5 1 2 0,-2 1-2 16,0-1 2-16,-5-1 1 0,6 2-1 16,-6-2-1-16,0 2 1 0,6-1 0 15,-5-1 2-15,5 2-1 0,-6 0-3 0,-1 0-1 16,0 0-2-16,1 0 0 15,0 0-3-15,-6 0-1 0,2 2-8 16,2 1-10-16,-1 3-14 0,8-2-28 16,3-1-36-16,1 1-31 0</inkml:trace>
  <inkml:trace contextRef="#ctx0" brushRef="#br0" timeOffset="89071.3706">14703 12059 76 0,'0'0'23'0,"0"0"4"0,0 0 3 15,0 0 6-15,0 0-2 0,0 0-6 0,0 0-5 16,0 0-6-16,0 0-5 0,0 0-3 16,0-66-1-16,0 60 0 0,0 1 1 15,0 1 0-15,0-1 5 0,0 5-3 16,-1-1 4-16,1 1 0 0,0-2-5 16,-3 1 1-16,3-1 0 0,0 0-5 0,0 1 1 15,0-1-4-15,-1 1-2 16,1 0-1-16,0-1 0 0,-2 1-3 15,2-1 0-15,0 0-3 0,0 1-2 16,0-1-1-16,0 2 1 0,0-1 4 0,0 1 3 16,0 0 1-16,0 0 1 0,0 0 0 15,0 0-1-15,0 0 0 0,0 0 0 16,0 3-2-16,0 3-1 0,0 0 2 16,2 5-1-16,-1-7 1 0,-1 1 0 15,3 1-2-15,-3-6 2 0,0 0 1 0,0 0 1 16,0 1 3-16,1 1 2 15,-1-1 1-15,0 1-1 0,0-2 0 16,2 1-4-16,-2-1-1 0,0 0 3 16,0 0-4-16,0 0 0 0,0-3 0 0,0-2 0 15,0 0 0-15,-2-6 0 0,1 7 0 16,-2-1 0-16,3 1 1 0,0-3-1 16,-1 3 1-16,-1-2-1 0,2 1 1 15,0 5 1-15,-1-1 0 0,1 1 1 16,0-2 0-16,-2 1 0 0,2-1 2 0,0 0 0 15,-1 1-1-15,1 0 1 16,0-1 2-16,-2 1 1 0,2-1 1 16,0 1-1-16,0-1-1 0,0 0-3 0,0 1-1 15,-1 1-2-15,1-2-1 0,0 2-1 16,0-1-2-16,0 1-1 0,0-2-1 16,0 2 1-16,0-1 0 0,0 1 2 15,0 0 2-15,0 0 0 0,0 0 0 16,0 0 2-16,0 0-4 0,0 0 4 15,0 0-2-15,0 0 1 0,0 4-1 0,0 3 0 16,0-1 0-16,0 0-1 0,0-2 1 16,0 2 0-16,0-1 0 0,0 6 0 15,1-6-2-15,2 6 2 0,-1 2-3 16,1-3 1-16,-2 5 0 0,3-4 1 16,2 4-2-16,-3 0 3 0,-2 1-2 15,2-1 2-15,0 1-1 0,-1-4 1 16,-1-3-2-16,1 4 0 0,-1-3 0 15,2 1-2-15,-2-7 2 0,1 1 1 16,-2-2 0-16,1 1 1 0,1 1 0 0,-1 0 0 16,-1-5 1-16,0 0 2 0,0 0 2 15,0 1 2-15,3 1 0 0,-3-2 1 16,0 1 1-16,1-1-2 0,-1 0-3 16,0 0-2-16,0 0-2 0,0-1 0 15,0-6 0-15,0-6 3 0,-1-4-2 16,1 5 0-16,-4-6 2 0,2 0-3 15,1 6 0-15,-1-8 1 0,-2 0 0 0,4-3-1 16,-1-4 0-16,-2-2-2 16,1 2 3-16,1-1-2 0,-1 1-4 0,1 1 5 15,-1 7-5-15,2-1 6 0,-1 8 0 16,1-2 2-16,0 2-3 0,0 6 1 16,-2-5 0-16,2 5 0 0,-1 0 1 15,1 1 0-15,0 5-2 0,-2-1 0 16,2 1-4-16,0-2 1 0,-2 2 0 0,2 0 0 15,0 0 0-15,-2 0 2 0,1 2-2 16,-2 4 3-16,3 8-1 16,-1 5 1-16,1 0 5 0,0 5-6 15,0-3 3-15,0-1-4 0,5-2-1 0,2 1 3 16,-1-3 0-16,0-5 0 0,0 1-1 16,0-3-3-16,1-2 1 0,-1 3 1 15,1-5-3-15,0 4 3 0,3-5 0 16,0 0-1-16,1-2-3 0,7-2 2 15,-2 0 1-15,6-2-1 0,-2-6 2 0,-1-2 1 16,0-4 0-16,-1 1 0 0,-3-2 2 16,-1-4-1-16,-2 1 2 0,-3-3-3 15,-2 2 0-15,-3 2 4 16,-4 0-1-16,0-1 6 0,0 6 2 0,0-5-3 16,-7 3-1-16,3 5-3 0,-5-1-3 15,3 5 1-15,2 2-2 0,-6 1-1 16,4 2-1-16,-4 0-3 0,-6 2 1 15,6 7-1-15,-4 3 4 0,3 3 0 16,5-3 2-16,2 3-2 0,4 2 2 0,0 0-7 16,0 4 3-16,6-4-5 0,6-3-2 15,3-3 3-15,4-1-4 0,3-3-4 16,4 1-15-16,0-3-25 16,0-3-21-16,1 2-16 0,0-4-32 0</inkml:trace>
  <inkml:trace contextRef="#ctx0" brushRef="#br0" timeOffset="90263.1808">15227 11809 171 0,'0'0'45'0,"0"0"-3"15,0 0-8-15,0 0 1 0,0 0 1 16,0 0-3-16,0 0-9 0,0 0-10 15,0 0-8-15,-13-31-7 0,13 31-2 0,-2-2 0 16,2 2 2-16,0 0 2 0,0 0 0 16,0 4 1-16,0 10 1 0,0 6-1 15,3 4 4-15,2 0-4 0,2-1 0 16,1-1-1-16,1-1 0 0,-2 0 1 16,-1 0-5-16,0-7 0 0,-2 2-3 15,-1-2 3-15,1-3 2 0,-1 4 1 16,0-8 1-16,-1-2 0 0,-1 0-2 15,-1-5 4-15,0 0 4 0,0 0 5 16,0 2 12-16,2-1-4 0,-2-1 0 0,0 1-7 16,0-1-7-16,0 0 0 0,0-10-2 15,-3-7-1-15,-3-5-2 0,0 1-1 16,3 0 2-16,-1-2-4 0,-2-1 4 16,2-1-2-16,-2 0-5 0,3 0 5 15,-1 7-4-15,2 0 4 0,1 6 1 0,-1-2 0 16,1 2 1-16,1 6 0 15,0 2 1-15,0 4-3 0,0-2 0 16,0 2-4-16,0-4 1 0,0-3 2 16,4 2 0-16,4 0 1 0,2 3 0 0,8 2 0 15,1 0-1-15,3 7-2 0,-2 1 2 16,0 3 0-16,-1 2 1 0,0-2-1 16,-1 3-1-16,2-1 0 0,-2 3 1 15,-2-2-6-15,3 1 3 0,-3-1-10 16,1-2-9-16,-2-1-7 0,2 2-8 0,-4-2 2 15,0-4-22-15,-3 1-11 0,-2-4-11 16,-5-1-8-16,2 0 5 16</inkml:trace>
  <inkml:trace contextRef="#ctx0" brushRef="#br0" timeOffset="90534.9677">15516 11676 128 0,'0'0'38'0,"0"0"7"0,0 0 2 16,0 0-5-16,-19-85-6 0,15 69-4 16,2 8 0-16,1 3-3 0,-1 0-5 15,2 5-5-15,-1-2-7 0,1 2-6 16,0-1-5-16,-3 0-4 0,3 1-3 16,0 0 3-16,0 0 2 0,0 9 2 15,0 5 1-15,6 9 0 0,-2 2 1 16,4 0-2-16,-3 2 0 0,4 1-1 15,0 1-1-15,-2-1-3 0,6 0 1 16,-3-2 3-16,0 2-7 0,2-3 1 0,-1-2-9 16,1 0-13-16,-2-3-22 0,-3-5-40 15,-1-2-40-15</inkml:trace>
  <inkml:trace contextRef="#ctx0" brushRef="#br0" timeOffset="91255.8533">15882 11952 137 0,'0'0'20'15,"0"0"-3"-15,0 0-7 0,0 0-1 16,0 0-2-16,0 0 0 0,0 0 5 16,0 0 3-16,0 0 4 0,0 0 6 0,-2 0 0 15,1 0-2-15,1-2-7 16,0 1-5-16,-2-1-4 0,-2-2-1 15,0-2 3-15,-2-2 4 0,2-1-1 16,-2 1 10-16,0 1 2 0,-1-1 1 0,3 1 1 16,1 2-9-16,-2-2-1 0,4 4-7 15,-2-2 0-15,1 2-1 0,2 3-3 16,-1-2-5-16,-3 2 0 0,-8 0 3 16,-1 2-5-16,-4 7 5 0,4 2-4 15,1 2-1-15,4-2-1 0,2 0 2 16,1-3 1-16,1 2-1 0,1 0 1 0,-1 2-1 15,4 6 2-15,0-5-1 16,0 5 0-16,0-1 0 0,8-2 0 16,1 4 0-16,1-2 2 0,2-2-2 0,-2 0 2 15,6-2-2-15,-2-2 0 0,2-4-2 16,0 1 0-16,1-2 0 0,-3-1-2 16,3-4-3-16,0-1-4 0,5 0-5 15,2 0-6-15,-2-5-4 0,-3-1 2 16,-4 1-1-16,-1 1-1 0,-7 0-5 0,-4 2-13 15,2 1-16-15,-5 1-4 0,0 0-6 16,0 0-10-16</inkml:trace>
  <inkml:trace contextRef="#ctx0" brushRef="#br0" timeOffset="91484.8206">16278 12283 366 0,'0'0'-17'0,"0"0"-74"15,0 0-137-15</inkml:trace>
  <inkml:trace contextRef="#ctx0" brushRef="#br0" timeOffset="105391.4513">19549 9707 4 0,'0'0'5'0,"0"0"-1"15,0 0 1-15,0 0 1 0,0 0 0 16,0 0 1-16,0 0-2 0,0 0-2 16,0 0 0-16,0 0-4 0,-17-14 1 15,17 14 1-15,0-1 0 0,0 1 1 16,0-2 0-16,0 2-1 0,0 0 2 15,0 0 3-15,4 0-1 0,7 0 2 0,0 2-4 16,4 2-1-16,-1 1-1 0,-7 0-1 16,9 0 1-16,-5 3-1 0,4 1 2 15,1 0-2-15,-1 2 1 0,-1-2 1 16,-4-3-2-16,1 2 0 0,-3-3-1 16,-3 0 0-16,3 1 2 0,-4-3-1 0,0 0 1 15,-4-3-1-15,0 0 1 16,0 0 8-16,2 2 16 0,-1-1 3 15,0 1 3-15,-1-2-7 0,0 0-13 16,0 0-5-16,0 0 4 0,-1 0-2 0,-3 0-3 16,-8-3-1-16,-1-3-2 0,2 3-1 15,-5-2 0-15,0 0-2 0,4 3 2 16,-6-3-1-16,2-1 1 0,0 0 2 16,0 0-2-16,1-2 0 0,4 1 0 15,2 0 1-15,-2-3 1 0,5 4-1 0,3 3 2 16,0 0 3-16,3 3 0 15,-2-1-1-15,2 1-2 0,-1-2-4 16,1 2 0-16,-1 0 2 0,1 0-1 16,0 0 1-16,0 0-1 0,0 0 0 0,0 3 2 15,0 4-2-15,2 1 0 0,3-1 0 16,1 0 0-16,2 0 2 0,4 3-1 16,0-3-1-16,5 4 1 0,-3-2 1 15,2 0-2-15,0-2 1 0,0 3-1 16,-4-5 1-16,2 3-2 0,-2 1 1 0,-4-4-4 15,7 2 5-15,-7-2-2 0,0 0 0 16,2 0 0-16,-6-4 0 0,0 1 0 16,-4-2 1-16,0 0-1 15,0 0 1-15,2 2 2 0,-1-2 1 0,1 0 2 16,-2 2-2-16,0-2 0 0,0 0-2 16,0 0 0-16,-11 0 1 0,-4-7-1 15,-3-5-2-15,0 2 1 0,0-2-1 16,1 1 1-16,4 2 2 0,0 1-1 15,4 4 1-15,0-1 3 0,-1 1 1 0,6 2 2 16,0 0 1-16,4 2-2 0,-2-1-1 16,2 1 0-16,-1 0-4 0,-1-1 4 15,1 1-3-15,-1 0-2 16,1 0 1-16,-1 0-1 0,1 0 0 0,-1 0 0 16,0 0-1-16,0-1 0 0,1 1 0 15,0 0-1-15,-1 0-2 0,1 0 0 16,1 0 1-16,-2 0-1 0,2 0 4 15,0 0-1-15,0 1-1 0,7 5 1 16,5 3 0-16,-3-5 1 0,2 4 0 0,1-1 1 16,-5-2 0-16,5 5-1 0,-1-2 1 15,-5 0 1-15,4 0-3 0,-3-2 1 16,-4-4-2-16,1 0-1 0,-4-2 2 16,3 1 0-16,0 3 1 0,0-3-3 15,0 2 1-15,-3-3-1 0,0 0 1 0,0 0 0 16,2 2-1-16,-1-2 2 0,0 1-2 15,1-1 1-15,-1 0 0 16,1 2 0-16,0-2-1 0,0 0 0 16,-1 0 2-16,1 2 0 0,-2-2 1 0,0 0 1 15,0-2-2-15,0-7 0 0,-5-3-2 16,-6-5 1-16,-1 2-3 0,-2 0 5 16,-1 1-2-16,-2 0 2 0,0 2-1 15,0 2 1-15,0 0 0 0,3 3-1 16,2 0 3-16,5 3 0 0,2 3 2 0,2-1 1 15,3 2 0-15,-2-1-1 0,2 1-1 16,-1 0-2-16,-1-2 0 16,1 2-1-16,-1-1 0 0,1 1 1 15,-1 0-1-15,1-2-1 0,0 2 0 0,-1 0-1 16,1 0 0-16,1 0-1 0,-2 0 0 16,2 0 0-16,0 0 1 0,0 0 1 15,0 0 1-15,5 9-1 0,5 3 1 16,3 5 0-16,0-2 0 0,2-3 0 15,0 2 1-15,2-2-1 0,1-1 2 0,-1 1-3 16,-1 0 2-16,3-1-2 0,-2-1 0 16,2 1 0-16,1-2-1 0,-1 1 0 15,1 3 1-15,0-1 1 0,1 2 0 16,-1-1 0-16,0 0-1 0,-1 3-1 16,1-1 0-16,-1 1 0 0,1-2 1 15,0 2 0-15,-2-1-1 0,2 0 1 16,-1 1-2-16,-2-1 3 0,2 1-2 15,-1-2 0-15,-3-1 0 0,0-1-1 16,1-1 1-16,-2 0-1 0,-2-3 0 0,-1-1 1 16,4 1-1-16,-2 1 0 0,5 3 1 15,-1-1 0-15,1 1 1 0,0-2-1 16,0 0 0-16,0 0 0 0,1-1 0 16,1 2 1-16,-1-2-1 0,1 2 0 15,-1-1 1-15,0 0-1 0,-1 2 0 0,-2 0 0 16,3-1 0-16,-3 3 0 15,1 0-1-15,2 0 1 0,-3-2 0 16,1 0 0-16,-1 0-1 0,2 0 1 16,-1 0 3-16,2 2-3 0,1-1 3 0,-1 1-3 15,1 0 0-15,0 0 0 0,1 1 0 16,0 0 0-16,-1-1 0 0,-1-1 0 16,0-2-1-16,-7-4 0 0,0 1 0 15,-4-3 2-15,1-1-1 0,-2 1 0 16,-3-3 2-16,5 2-2 0,-5-1 0 0,-1-2 0 15,1 2-1-15,-4-3 1 0,3 2 0 16,2 1 0-16,3 1-1 16,4 4 1-16,-6-2-2 0,5 3 2 15,-5-2-1-15,0-3 1 0,1 3-2 0,-4-5 1 16,0 1-2-16,-3-3 0 0,0 0 0 16,0 0 0-16,1 2 2 0,1-2 0 15,0 0 0-15,0 1 1 0,-1-1 0 16,1 0 1-16,-1 1-2 0,1-1 1 15,-2 0-2-15,0 2-4 0,1-2-12 0,-1 0-27 16,0 0-45-16,0 0-53 0,0 0-108 16</inkml:trace>
  <inkml:trace contextRef="#ctx0" brushRef="#br0" timeOffset="106944.1699">19553 9636 67 0,'0'0'26'0,"0"0"-3"0,0 0-7 15,0 0-3-15,0 0-1 0,0 0-1 16,0 0 0-16,0 0-2 0,0 0 2 16,-14-7-1-16,14 6 0 0,-1 1 0 15,1 0-2-15,-2 0-3 0,2 0 1 0,-1 0-3 16,1 0-1-16,0 6 4 0,0 9 0 15,0 7 0-15,8 5 3 16,1-1-3-16,4-2-4 0,1 2 3 16,1-2-4-16,1 1 0 0,0-1 1 0,-1-3 0 15,0 0 0-15,-1-2 2 0,-2-2-3 16,-3-6 0-16,-1 0 0 0,-3-5 1 16,-2-3 0-16,0-1 0 0,-3-2 0 15,0 0 1-15,0 0 1 0,1 2 4 16,0-2 4-16,1 0 1 0,-2 2-2 0,0-2-4 15,1 0-2-15,-1 0-2 0,0 0-1 16,-3-7 3-16,-5-6-3 0,-4-1 3 16,2-4 2-16,-2 1-2 0,-2-1 0 15,-1-1-1-15,-3-4-5 0,0 0 2 16,0 0 2-16,0 2-2 0,2-2 1 16,2 4-2-16,5 3 1 0,1 2 2 15,3 7-3-15,2 3 2 0,2-1-1 16,-3 1-2-16,2-1 1 0,1 0-5 15,-1 2 2-15,2 3-1 0,-1-1 3 0,1 1 1 16,0 0 0-16,0 0 0 0,0 0 1 16,0 0 2-16,0 0 0 0,0 0 4 15,0 0 3-15,0 0 3 0,0 0 4 16,1 0 0-16,-1 0 0 0,0 0-2 16,2 0-3-16,-2 0-2 0,0 0-3 15,1 0-2-15,-1 0-2 0,0 0-1 16,0-2-1-16,0 2 1 0,0 0-1 15,0 0 0-15,2 0-1 0,-2-1 0 16,0 1 0-16,0 0-1 0,0 0 1 0,2 0 0 16,-2 0 0-16,2 0 1 0,-1 0-1 15,5 0 1-15,4 0 0 0,2 0 1 16,4 1 0-16,-1 4-1 0,0-2 0 16,5 3 0-16,-2 0-1 0,-1-1 1 15,-5-1-2-15,3 2 2 0,-6-3-1 16,1 0 0-16,3 0 1 0,-4-1-1 15,1 1-1-15,-4-3 0 0,2 1 1 16,-2-1 0-16,-1 0 0 0,1 2 0 16,-1-2 0-16,1 0 0 0,0 0 0 0,4 0 0 15,-6 0 0-15,2 0 0 0,0-2 0 16,-2 1 0-16,1 1-1 0,-1-1 0 16,2 1 1-16,-1 0-1 0,0 0 1 15,-1 0 0-15,2 0-1 0,-3 0 1 16,1 1 1-16,-1 0-1 0,3 2 1 0,-6-3 0 15,0 0 1-15,0 0 0 0,1 2 0 16,-1-1 0-16,0 1-1 16,2 0-1-16,-2-1 0 0,0 5 1 15,0-2 0-15,0 1 0 0,-3 3-1 0,-1-5 2 16,1 0-2-16,1 0 1 0,-2-1-1 16,-1-1 0-16,-2 3 1 0,-1-1-2 15,3-1-2-15,-2 3 2 0,3-2-1 16,-4 1 1-16,0 2 0 0,1 2-1 15,-2 4-1-15,1 3-1 0,-1 5 3 0,1 0-6 16,4-5 2-16,-1 0-7 0,3-4 0 16,-1-1 0-16,0 1 1 0,0-6-5 15,0 5-7-15,2-6-5 0,-1 1-8 16,1 0-3-16,1-5-9 0,-2 0-16 16,2 0-21-16,-1 1-57 0</inkml:trace>
  <inkml:trace contextRef="#ctx0" brushRef="#br0" timeOffset="109579.6958">20936 10082 193 0,'0'0'58'0,"0"0"-7"16,0 0-8-16,0 0-10 0,0 0-12 15,0 0-6-15,0 0-7 0,0 0-5 16,0 0 1-16,0 0-6 0,-22-15 0 0,22 15 4 15,0 0 0-15,0 0 2 16,0 6 0-16,0 4-3 0,0-1-1 16,5 2 0-16,2 3 0 0,3-2 2 15,1 5 3-15,2-5-3 0,-1 1-1 0,-3-3 0 16,2-3-1-16,1 1 1 0,-3-4 0 16,5 2 0-16,-5-1 2 0,-2-1-2 15,3-1 0-15,-6-1 0 0,4 3-1 16,-4-4 0-16,0 1 0 0,1-1 0 15,-5-1 0-15,0 0 2 0,0 0 0 0,1 2 3 16,2-2-1-16,-2 0 2 0,-1 1-2 16,0-1 1-16,0 0 0 0,-5-3-1 15,-6-8 2-15,-2-1 0 16,-2-1 3-16,0-2 0 0,-1 0 1 0,0 1-4 16,0 0-4-16,2 0-1 0,2 5-1 0,2 2 0 15,4 2 0-15,3 2 1 16,0 2 0-16,3 1 0 0,-2-2-1 15,2 2 0-15,-2 0-2 0,1-2 0 16,0 2 1-16,-1 0 0 0,2 0 0 0,-1 0 1 16,1 0 0-16,-2 0 0 0,2 0 1 15,-1-2 0-15,1 2 0 0,-2 0 0 16,2 0-1-16,0 0 1 0,-1 0 0 16,1 0-1-16,0 0 0 0,-2 0 0 15,2 0 0-15,0 0 1 0,0 0-2 0,0 0 1 16,-1 0 0-16,1 0 0 15,0 0 1-15,0 0 0 0,0 0 2 16,0 0 0-16,-2 0-1 0,2 0 0 16,0 0 1-16,-1-1-3 0,1 1 0 0,-2 0 0 15,2-1 1-15,-1 1 0 0,-1-2-1 16,1 2 1-16,1-1 0 0,-2 1-1 16,2-2-2-16,0 2 1 0,0-1 0 15,0 1 1-15,0-3 0 0,3 0 0 16,8-2 0-16,4 2-2 0,3 0 1 0,6 0 2 15,2-1-2-15,0 2 1 0,1 1-1 16,-1 1-1-16,1-2-2 16,-1 2-1-16,-1 0 0 0,1 0 0 15,-3 0 1-15,3 0 0 0,-1 0 1 0,-7-2-3 16,0 0-1-16,-3-3-1 0,-4 1-1 16,-2 1 3-16,-3-2 0 0,-3 2 2 15,0-2 1-15,-1-4-2 0,-2 2 3 16,0-2 2-16,-9-4 0 0,-4 2-2 15,-3 1-3-15,-3 1-2 0,-1 3 3 0,-2 1 3 16,-1 0 2-16,0 1 1 0,0-2 0 16,3-1 0-16,-2-3 1 0,1 3 0 15,0-2 1-15,1-1 1 0,5 3 3 16,1 1 1-16,7 1 3 0,2 2-1 16,1 2 0-16,4 1-3 0,-5-3-4 15,2 1-1-15,0-1-4 0,0 2 2 16,3 1 2-16,-2-1-3 0,2 1 4 15,0 0-3-15,6 0 0 0,5 5-1 16,3 4 1-16,1 0-1 0,0 2 0 0,2 0 2 16,-1 1-1-16,1 0 0 0,1 1 0 15,-1 1 1-15,-2 0-2 0,1-1-1 16,-2-1-1-16,0-1-3 0,0 1-3 16,1-2-8-16,-4-3-32 0,2-1-56 15,-3-3-96-15</inkml:trace>
  <inkml:trace contextRef="#ctx0" brushRef="#br0" timeOffset="110332.3504">21477 9880 156 0,'0'0'57'0,"0"0"-1"0,0 0-6 16,0 0-9-16,0 0-3 0,0 0-6 15,0 0-5-15,0 0-6 0,0 0-4 0,0 0-5 16,0-14 1-16,0 14-3 15,0-1 0-15,0 1 2 0,0-2-3 16,0 2-1-16,0-1 0 0,0 1-4 0,0-2 2 16,0 2-2-16,0-2-1 0,0 2 2 15,0-1-4-15,0 1-1 0,0 0 0 16,0-1-4-16,0 1 2 0,0 0 0 16,0 0 0-16,0 0 4 0,1 0 0 15,6 2-1-15,1 6-1 0,2 4 1 0,3 0-2 16,-3 3 1-16,2-3-1 0,-1 1 2 15,1 1-1-15,-1-1 0 16,2 1 0-16,-1 0-1 0,2-2 2 16,-2-1-2-16,-3-1 1 0,2 0 0 0,-4-5 0 15,1-1-2-15,1 1 2 0,-6-3-2 16,2 0 0-16,-5-2 1 0,4 0 0 16,0 1 0-16,1 1 2 0,-1-1-1 15,2-1 1-15,-2 0-1 0,1 0-1 16,5 0 1-16,-1-3 0 0,0-2 1 0,5-1 1 15,-2-1-2-15,-4 1 1 0,3-4-2 16,-3 4 1-16,0 0-1 16,-1 0-2-16,1 0-1 0,2 0 0 0,-5 1-2 15,3-2-2-15,-1-1-2 0,-1 2-3 16,1 0-7-16,0-1-12 0,-2-1-18 16,1 2-22-16,-5 1-19 0,2 3-8 15,-3 2-20-15</inkml:trace>
  <inkml:trace contextRef="#ctx0" brushRef="#br0" timeOffset="110597.2364">21612 9978 367 0,'0'0'43'0,"0"0"-15"0,0 0-16 15,0 0-9-15,0 0-3 0,0 0-2 16,0 0-1-16,0 0 0 0,0 0-5 16,34-86 0-16,-21 74-11 0,0 1-11 15,-4 4-16-15,2-2-26 0,-1-4-24 0,-4 4-29 16</inkml:trace>
  <inkml:trace contextRef="#ctx0" brushRef="#br0" timeOffset="110851.9072">21556 9912 287 0,'0'0'64'0,"0"0"-19"0,0 0-14 16,0 0 2-16,0 0-6 0,0 0-8 16,0 0-8-16,0 0-5 0,0 0-9 15,0 0 5-15,-62-87-6 0,62 65 3 16,0-1 1-16,4 1-2 0,4 1-2 16,2 2-2-16,0 2-2 0,-3 5-9 15,4 2-13-15,-3 6-20 0,-4 3-37 16,8 1-39-16,1 2-61 0</inkml:trace>
  <inkml:trace contextRef="#ctx0" brushRef="#br0" timeOffset="118240.0445">19292 9968 1 0,'0'0'4'0,"0"0"-3"0,66-78 5 0,-45 53-6 15,2-3 2-15,0 1 1 0,-1 1-3 16,1 0 1-16,0 2 0 0,0 0-2 16,-4 1 1-16,1 3 2 0,-6 2 0 15,-2 6 4-15,-3 0 0 0,-4 6-1 16,0-5 0-16,2-3 0 0,-1-2-3 15,-1-4 0-15,1 0 0 0,-1 7-1 0,0-2 0 16,1-1 1-16,1 0-2 0,2-7 1 16,1 3-1-16,0 2 1 0,1 1 0 15,-2 0-1-15,0 2 1 0,-2 5-1 16,1-3 0-16,-4 7 3 0,0 2-2 16,1-3 1-16,-3 3 2 0,0 1-1 0,2-6 2 15,-1 0-1-15,0 0-3 16,3-6 0-16,0 0 0 0,-4 4-2 15,3-4 3-15,1 1-3 0,0 0 1 16,2-6 0-16,2 4 0 0,-1-1 1 0,1 0 1 16,3 2-1-16,0 0-1 0,1 2 0 15,0-1 0-15,1 2 0 0,-1-1 0 16,1 3 1-16,-4 2 1 0,-4 4 0 16,0-1 0-16,-3 2-1 0,-1 0 2 15,1 2 1-15,-4 1 5 0,0-2 4 16,0 2 1-16,2-1-1 0,-1-1-3 15,-1 1-6-15,2-1-3 0,-2 1 2 16,0-1-2-16,1 1-1 0,-1-1 0 16,0-4-1-16,0-2 0 0,0 2-1 0,0 2 2 15,0 4-1-15,0-1 2 0,0 1 1 16,0-2-1-16,2 0-1 0,-2 1-1 16,0-1-5-16,0 0 0 0,0 1 0 15,0 0 1-15,0 1 2 0,0 0-1 16,0 0-6-16,0 0-5 0,0 0-8 0,0 0-5 15,0 2-10-15</inkml:trace>
  <inkml:trace contextRef="#ctx0" brushRef="#br0" timeOffset="118877.4207">18781 10680 3 0,'0'0'1'0,"0"0"1"15,0 0-1-15,0 0-1 0,0 0 2 0,0 0-2 16,0 0 0-16,0 0 2 0,0 0-1 16,0 0 0-16,-3 1 0 0,5-2-3 15,5-6 3-15,3-3 0 0,4-3-1 16,-2-1 2-16,1-1-2 0,0-1-2 15,3 0-1-15,-3 1 1 0,0-1-4 0,1 4 3 16</inkml:trace>
  <inkml:trace contextRef="#ctx0" brushRef="#br0" timeOffset="126351.5466">18752 10824 5 0,'0'0'6'0,"0"0"-3"0,0 0 2 16,0 0 1-16,0 0-1 0,0 0 0 16,62-83-1-16,-50 67-1 0,1-1 0 15,-1 0 1-15,2-1 0 0,-1-1 2 16,0 0-3-16,1-3-2 0,-2 2 3 16,1 1-2-16,-1-1 4 0,-2 2 0 15,1 1 0-15,-2-1-1 0,0-1-2 16,1 3 1-16,-2-4-3 0,1 2 0 15,1-2-1-15,0 1 2 0,-1-1-1 16,1-2 0-16,0 1 1 0,-1-2-1 0,0 1-1 16,1-4 0-16,-1 2 0 0,1-1 2 15,1 4-1-15,-1 1 0 0,-2 6-1 16,0 2 0-16,-2 5-1 0,0 1 1 16,1-1-1-16,-4 5-2 0,3-4 2 15,-2 3 0-15,-1 0 0 0,3-5 1 0,-3 5 1 16,4-3 0-16,-1 0 1 15,2-2 1-15,2-3 0 0,-1 1 0 16,5-6-1-16,0 3-1 0,0-3-1 16,-1 2 3-16,0-5-1 0,2 2-1 0,-7 4 5 15,2 1-5-15,-4 4 5 0,-3 4 2 16,0 1-3-16,-2-2 1 0,2 2-3 16,3-6 1-16,-1 1 0 0,1 0-2 15,2-6 3-15,1 1-2 0,1-3-2 16,1 2 0-16,-1-1 0 0,2 2 0 0,-2-1 3 15,-1 1-3-15,2-3 1 0,-2 1 0 16,1-2-1-16,0-1 2 16,3 0 3-16,-1-4 0 0,1 2 0 15,-3 1 1-15,2-1-3 0,-4 8-1 0,1-2 1 16,-3 2-2-16,-2 3 1 0,4-5-2 16,-2 2-1-16,-1 3 1 0,1-4 0 15,-2 5-1-15,0 0 2 0,2 1-2 16,-2-1 2-16,1 1-1 0,-1-1-1 15,2-2 1-15,1-3-2 0,3-2 2 0,0 1 0 16,2-1 0-16,1 0 2 0,-1 0-2 16,2 0 0-16,-1-3 1 0,3-1 0 15,-3 0-1-15,1-1 0 0,-2 1-1 16,0-1 1-16,0 2-2 0,-4 6 0 16,-1-3 2-16,-3 8-2 0,-2 2 2 15,3-4 0-15,-3 6 0 0,-1-1 0 16,2 1-1-16,-1-1 2 0,1 0-1 15,-2 1-1-15,2 0 1 0,-3 3 0 16,0-2 0-16,1-2 3 0,2-1-1 0,2-2 0 16,-2-1-1-16,2-1-1 0,1-3 2 15,-2 2-3-15,2-5 1 0,3 0-1 16,1-1 0-16,2-6 1 0,3 1-1 16,-2 2 0-16,1 0 0 0,0 1 0 15,-4 6-1-15,0 0 0 0,-4 4 1 0,-3 3 0 16,1-2 1-16,-1 4 1 15,0 0-1-15,0-1 0 0,-3 4 1 16,1-4-1-16,2 1-1 0,-1-1 1 16,2 0-2-16,-3 0 1 0,2 0-1 0,2-6 2 15,-1 1 0-15,2 1 3 0,0 1 0 16,2-1 0-16,-2 1 0 0,-3 4 0 16,1 0-1-16,-4 3 1 0,0-2 0 15,0 2 5-15,2-1 0 0,-1 1 4 16,1-2 0-16,-1 2 0 0,1-1-2 0,-2 1-3 15,1-2-2-15,-1 2-2 0,2-1-2 16,-2 1-1-16,2-3 0 16,-2 3-1-16,0 0-1 0,2 0 0 0,-2 0 1 15,0 0-1-15,1 0-2 0,-1 0 2 16,0 0-2-16,1-2 1 0,-1 2-2 16,0 0 0-16,0 0-4 0,0 0-8 15,2 0-13-15,-2 0-9 0,0 0-17 16,0 0-23-16,-2 8-25 0</inkml:trace>
  <inkml:trace contextRef="#ctx0" brushRef="#br0" timeOffset="128153.5222">19318 10666 5 0,'0'0'1'15,"0"0"0"-15,0 0 3 0,0 0 2 0,0 0 8 16,0 0 6-16,0 0 7 0,0 0-1 16,0 0-2-16,0 0-5 0,6-3-3 15,1-2-4-15,0-2-4 0,2-3-2 16,-1-1-3-16,5-3 0 0,-2-1 1 16,1-2-2-16,0 1 4 0,-2-4 1 15,3 1 0-15,-1 0 1 0,2-2 1 16,-1-1-3-16,3-1-1 0,-1 1-1 15,0-3 0-15,0 3-1 0,2-4-1 16,1 0 1-16,2-3-1 0,0-1-1 0,3-3 0 16,2-1 1-16,-1-1-1 0,2-1 0 15,-1-1 3-15,0 1-3 0,1 0 1 16,-3-2-1-16,1 1 2 16,0-2-5-16,0-1 2 0,2 2-1 0,-1-1-1 15,-1 2 3-15,0 2-1 0,-1 2-1 16,-2 1 0-16,1 3-4 0,-5 3 3 15,2 1 0-15,-3 3 1 0,0 1 1 16,-3 5 0-16,-4 3 3 0,-1 1-2 16,-2 6 0-16,-2-3 0 0,2-3-1 0,-3 3 1 15,4-7 1-15,-3 1-1 0,2-1-1 16,2-4 1-16,-2 1-1 0,0 5 1 16,0 0-1-16,2 0 1 0,-4 5-1 15,5-4 0-15,2 1-1 0,-4 4 0 16,4-4-4-16,-3 5 3 0,-2-2-3 0,1 3-2 15,-4 3-5-15,2 1-1 0,-5 2 0 16,0-1 6-16,0 1 5 16,1 0 4-16,1-1 3 0,-1 1 2 0,2-1-1 15,-2-1-2-15,0 0-2 0,2-2-1 16,0-1-1-16,-1 0 0 0,1 3 1 16,-3 2 0-16,0-2-1 0,0 2 2 15,1-1 0-15,-1-1-2 0,2 1 1 16,-2 0-1-16,1-2-1 0,-1 2 1 15,2 1 0-15,-2-1 0 0,1 1 0 0,-1-2-1 16,2 2 0-16,-2-2-2 0,1 1 0 16,0-4 2-16,2-1-2 0,3-1 2 15,-3-3 2-15,1 3-2 0,1-1 3 16,-4 4-2-16,2 1 0 0,-3 3 0 16,0-2 0-16,0 2 2 0,1-1-4 15,1-1 1-15,-1 1-1 0,-1-1-2 16,2 2 1-16,-2-2-1 0,1 2 1 15,-1-1-2-15,0 1 1 0,2-1 1 16,-2 1-1-16,0-1 3 0,1 1 1 0,-1-2 1 16,0 2-1-16,0-2 0 0,3 2 1 15,-3 0-2-15,0-1-1 0,1 1 1 16,-1 0-3-16,0 0 1 16,0-2-1-16,0 2-2 0,0 0-1 0,2 0 0 15,-2 0 0-15,0 0 4 0,0 0 1 16,0 0 2-16,0 0 0 0,0 0-2 15,0 0-1-15,0 0 1 0,0 0-3 0,0 0-3 16,0 2-4-16,0-1-9 16,0 1-6-16,0 0-4 0,0-1-13 0</inkml:trace>
  <inkml:trace contextRef="#ctx0" brushRef="#br0" timeOffset="144283.6648">19384 10484 6 0,'0'0'16'0,"0"0"-5"0,0 0-1 16,0 0-3-16,0 0-1 0,0 0-2 15,0 0-1-15,0 0-2 0,0 0 2 0,0-38-2 16,0 32 0-16,0 2 2 0,0 4-2 16,-1-7 1-16,1 3 1 0,-2-2 1 15,2 1 3-15,0 5 3 0,-1-2 1 16,1 2-2-16,0-1 2 0,0 0-3 15,0-1 1-15,0 1-2 0,0-1 0 0,0 1 2 16,0-1 2-16,0 2 2 0,0-2 1 16,0 2-2-16,0-1-1 0,0 1-2 15,0-2 0-15,0 2 0 0,0-1-2 16,-1 1-3-16,1-2 0 0,0 2-4 16,0 0 1-16,0 0-2 0,0 0 2 15,0 0 2-15,0 0-1 0,-2 3 1 16,2 16 3-16,-3 7 1 0,0 10-1 15,-1 2 1-15,-2 1-2 0,-1 6-5 16,0-2 2-16,-1 5-3 0,0-3 1 0,-1 2 0 16,0-4 1-16,2-1 0 0,1-7-1 15,2-12 0-15,0-2 0 0,1-10 1 16,1-7 3-16,2 2 1 0,0-6 6 16,-1 0 2-16,1 0 1 0,0 2-6 15,0-2-4-15,0 0-2 0,-2 0-5 16,2 0 2-16,0 0 1 0,0 0 0 0,0 0-1 15,0-2 1-15,0 1-3 16,0-1-1-16,0 1 1 0,0 1-1 16,0-2 1-16,-1 2 0 0,1-1 2 0,0 1 1 15,0-3 1-15,0 3 1 0,0 0 0 16,0 0 0-16,0 0 2 0,0 0-2 16,0 0-1-16,0-2 0 0,0 2 0 15,0-2-1-15,0 1 2 0,0-1-1 16,0 1-1-16,0-5 0 0,0 0 0 0,3-3 0 15,0-1 0-15,1 2 1 0,5-6 0 16,-5 6 0-16,3-5-1 16,1 2 0-16,-1 2 0 0,0-5 1 15,-1 1-1-15,-2 3 0 0,4-5 0 0,0 3-1 16,-2 0 0-16,1 0-1 0,0-1 1 16,2 0-1-16,0-1 0 0,1-4 2 15,1 1-1-15,-1 2 1 0,-2 5 0 16,1-1 0-16,-3 5-1 0,2 1 0 15,-2-2-3-15,1 1 3 0,0 1-1 0,-4 2-2 16,4-1 1-16,-2 2-1 0,3-2 3 16,1-1 1-16,0 2 1 0,-1-1-2 15,1-1-1-15,1 3 0 0,-1-5-1 16,-2 2 2-16,3 1 2 0,-3-1-2 16,-2 3 2-16,-1 0-1 0,-4 2-1 0,0-2 2 15,0 2 2-15,2 0-1 16,-1-1 4-16,0 1-1 0,1-2 2 15,-1 2 0-15,-1-2-1 0,0 2-1 16,2 0-1-16,-2-1-3 0,0 1 0 0,0-2 1 16,0 2-2-16,0 0 1 0,0-1 1 15,0 1-1-15,-2 0 1 0,-3-2 2 16,-3 2-4-16,2-1 1 0,2 1 1 16,-3-2 1-16,1 2 0 0,0 0 0 15,0 0 0-15,1 0 2 0,-2 0 1 0,1 0-1 16,0 0-1-16,0-1 1 15,0 1-2-15,-1 0 3 0,3 0 4 16,-2-1-3-16,2-1 1 0,-2 0-1 16,-4-1-3-16,6 0-1 0,-4-3-1 0,1 0-6 15,0-3 2-15,-2 1-2 0,3 1 3 16,0-1-1-16,1 1 1 0,-1 1 0 16,-1-1-1-16,1 2 1 0,3 2 1 15,-4-2 1-15,4 2-1 0,-2 0 0 16,-3-3-3-16,4 3-1 0,-1-1 0 0,-2 0-2 15,4 3 1-15,-3-2-4 16,4 1-7-16,2 2-6 0,-2-1-7 16,2 1-11-16,-1 0-18 0,-1-2-10 0,1 2-18 15,1-2-23-15</inkml:trace>
  <inkml:trace contextRef="#ctx0" brushRef="#br0" timeOffset="144513.5061">19423 10724 56 0</inkml:trace>
  <inkml:trace contextRef="#ctx0" brushRef="#br0" timeOffset="147142.9884">18569 11878 155 0,'0'0'28'0,"0"0"-9"0,0 0 1 0,0 0 5 16,0 0 5-16,0 0-1 0,0 0-2 15,0 0-5-15,0 0-2 0,-25-67-1 16,25 67-2-16,-1-2-7 0,1 2-4 15,0-1-4-15,-2 1-2 0,2-2-4 16,-1 2 2-16,1-1-1 0,0 1 0 0,-2-2 3 16,2 2 3-16,0 0 0 0,0 0 3 15,0 2 2-15,0 8-2 0,0 7 3 16,0 4-2-16,3 1-3 0,0-1 1 16,0 0-3-16,0 0 1 0,0 1 0 15,4-2-2-15,-4-6-1 0,3 2 0 0,1-3 1 16,-3-4-1-16,1 0 1 15,0-1 0-15,-2-5-1 0,0 0 2 16,0 2-2-16,-3-5 1 0,0 0 0 16,0 0 1-16,1 1 3 0,1 0 4 0,-1-1-2 15,1 0 0-15,-2 0-2 0,1-1-1 16,-1-13 1-16,0-4 3 0,0-6-2 16,-3 1 0-16,-3 1-1 0,-2-1-2 15,-1-2 0-15,1 1 1 0,-1 1-4 16,0 1 6-16,2 0-1 0,3 7 3 0,-2 0 2 15,0 0-4-15,-1 4-3 0,1-4-1 16,2 6 1-16,1 4-2 16,-2-5 1-16,4 8-1 0,-2-3 0 15,2 3 0-15,1 2 0 0,-2-2-2 0,2 2 0 16,0 0-1-16,-1-1-3 0,1 1 1 16,0 0 1-16,0 0 0 0,0 0 3 15,1 4 0-15,8 7-2 0,3 4 4 16,0 0-2-16,0 0 0 0,2-1-2 15,1-2 2-15,1-1-1 0,-2-1 0 0,2-1 5 16,-1 1-6-16,-5-4 5 0,4-2-4 16,-5-1-2-16,1-3 1 0,2 0 1 15,-2 0 0-15,4-3-4 0,-4-1 6 16,2-6-5-16,-4 3 5 0,-3-2 1 16,-1-6-1-16,-2-2 2 0,-1-6-2 0,-1-1 1 15,0-3 1-15,-1-2 1 0,-5-2-2 16,0 3 3-16,-2 0 0 15,0 4 0-15,2 7 4 0,-1 4 2 16,6 5-3-16,-3 4 1 0,-1-4-4 0,2 5-2 16,0 0 0-16,2 0-1 0,1 3-4 15,0-1 1-15,0 1-5 0,0 0 1 16,0 0 2-16,0 10 0 0,0 10 4 16,3 5-2-16,3 3 0 0,2-1-3 15,2 0 1-15,-1-2-1 0,4 0 0 0,-1-2-3 16,1-3-2-16,1-3-5 15,2-4-7-15,1-4-10 0,-5-3-14 16,4-2-17-16,0-4-20 0,3 0-17 16,4-2-15-16,-3-4-23 0</inkml:trace>
  <inkml:trace contextRef="#ctx0" brushRef="#br0" timeOffset="148451.5737">19130 11487 205 0,'0'0'32'16,"0"0"-5"-16,0 0-4 0,0 0-5 15,0 0-4-15,0 0-6 0,0 0-5 16,0 0-3-16,0 0 0 0,0 0 0 15,-11-19 6-15,10 19 2 0,1 4-1 0,0 10 0 16,0 4-2-16,0 2-4 0,0 5 2 16,0 1 1-16,3-3-2 0,1 1-1 15,2-2-1-15,0 1 2 0,1-4 1 16,-1 2-1-16,-2-5-1 0,1-1-3 16,-2-5 2-16,-2-5 0 0,1 6 0 0,-1-7 0 15,0 1-1-15,1 0 3 16,-2-5-1-16,0 0 0 0,0 0 4 15,0 1 3-15,1 0-1 0,-1-1 0 16,0 0-3-16,0 0-2 0,0 0-2 0,-1-12-1 16,-5-5 2-16,-1-5 3 0,1 0 0 15,1 0 5-15,1-2-4 0,-1-1-1 16,0 1-1-16,2-1-1 0,0 9 1 16,0-2 2-16,2 6-3 0,-1-3-1 15,1 3-1-15,0-4 0 0,1 3 0 0,0-3 1 16,0-4 0-16,0 1-1 15,1-4 0-15,2 8-1 0,1 1 0 16,4 2 1-16,-4 3-1 0,6-4 1 16,-1 5-1-16,-3 1 0 0,1 0-2 0,1 4-1 15,-3 1-1-15,5 2-1 0,4 0 3 16,-1 0 2-16,3 8 2 0,-1 1 2 16,-4 5-2-16,-1-1-1 0,-2 4 0 15,-4-3-1-15,-3 4 1 0,-1 3 3 16,0 2-1-16,0 9 1 0,-5-1-1 0,-3-4-1 15,-3 3 1-15,-2-3 3 0,-3-2-1 16,1-4 3-16,-2-4 0 0,7-5 1 16,-2-5 2-16,4-2 0 15,4-4-5-15,1 2 1 0,-3-3-2 0,0 0-1 16,-5 0 0-16,0-1-2 0,7-1 0 16,1 1-1-16,3 1-1 0,-2-2-2 15,2 2 1-15,-1-1 0 0,1-1 0 16,0 1 0-16,0-1 0 0,0-2 2 15,0 0-1-15,3 1 2 0,6 2 0 0,3 1 0 16,3 0 0-16,2 1-1 0,-1 4 1 16,2 0-1-16,-1-1 0 0,5 2 0 15,-8-1-2-15,4-1-4 16,-4 1-3-16,3 1-10 0,5 0-13 0,-3 2-14 16,1 1-41-16,-5-3-42 0,1 3-55 0</inkml:trace>
  <inkml:trace contextRef="#ctx0" brushRef="#br0" timeOffset="150100.3177">19205 11410 7 0,'0'0'23'15,"0"0"1"-15,0 0 3 0,0 0 0 16,0 0 1-16,0 0-1 0,0 0-2 0,0 0-6 16,0 0-4-16,0-19 1 0,0 17 4 15,0 2 4-15,0 0 2 0,0 0 0 16,0 0-5-16,0 0-8 0,0 7-2 16,-4 2-2-16,1 1-3 0,1 1 2 15,-2 7-2-15,1 4 6 0,-1 9 1 0,-1 2 0 16,1 2 0-16,1-1-9 15,-1 3 0-15,2-2-2 0,1-2 0 16,1-1-1-16,0-3 2 0,0-1-1 16,0-10-2-16,0-1 3 0,0-1-3 0,1-5 1 15,2-1 0-15,0-5 0 0,-3-5 0 16,0 0 2-16,0 0 1 0,1 1 0 16,-1 1 1-16,2-2-2 0,-2 0 1 15,0 0-1-15,1 0 1 0,-1 0 1 16,0-3-1-16,0-9-4 0,0-6 1 0,0-6-3 15,-3 1 2-15,-2-2 1 0,2 1 1 16,0-2 1-16,0 0-2 0,2-1 2 16,-1-1 0-16,2 0-1 0,0-2-1 15,0-1 1-15,0 4-1 0,2 7 1 16,1 2-2-16,-2 7 1 0,-1 5 0 16,2 2 0-16,-2 4 1 0,0-2-3 15,0 2-1-15,1-1 0 0,-1-1 0 16,1 0 0-16,-1 1 1 0,2 0 1 15,-1-1 1-15,2 0 0 0,1-1 0 0,1 0-1 16,-1 2 1-16,3-2 0 0,-2 1 0 16,0 1 0-16,4 0-1 0,-3 1 0 15,6 0 0-15,3 4 1 16,-3 5 0-16,5 5 0 0,-5 0 4 0,1 4-2 16,-3 3 0-16,0 0 0 0,2 2-2 15,-2 0 1-15,2 1 1 0,-1 0-2 16,1-1 1-16,0 0-3 0,-1 0 1 15,-1-3-1-15,3 0 0 0,-6-6-2 16,2-2 2-16,-3-4-2 0,1-2 1 0,0 0 1 16,-4-3-1-16,0 0 1 0,-3-3 0 15,0 0 0-15,0 0 0 0,1 0-4 16,4 0-1-16,-2-3-3 0,-1-6-11 16,4 0-19-16,-6 4-11 0,0-7-14 15,0 0-4-15,0-5-1 0,-4 0-2 0,0 2 5 16,1 5 5-16</inkml:trace>
  <inkml:trace contextRef="#ctx0" brushRef="#br0" timeOffset="150485.9601">19344 11176 187 0,'0'0'64'0,"0"0"-16"0,0 0-7 16,0 0-14-16,0 0-8 0,0 0-9 16,0 0-9-16,0 0-1 15,0 0 1-15,0 0 3 0,-3-16 2 0,3 23 6 16,0 8-3-16,3 7 3 0,1-1-2 16,1-2 1-16,0 1-1 0,-1-5-2 15,1-1-4-15,-1 0 0 0,-1-5-2 16,3 6 0-16,-2 0 1 0,3 3 3 15,1 4 0-15,-1 1 0 0,0 3 0 0,2 1 0 16,-4 3-2-16,1 0 2 0,-1 2-1 16,-2 0-4-16,1-1-1 0,0-4-2 15,0-2-1-15,1 0-2 0,-2-2 2 16,0-1-2-16,0 0-4 0,0-5-3 16,-2-1-10-16,-1-5-1 0,0-5-3 15,2-1 0-15,-2-5-4 0,0 0-7 16,0 0-8-16,0 0-23 0,1 2-13 15,-1-2-1-15</inkml:trace>
  <inkml:trace contextRef="#ctx0" brushRef="#br0" timeOffset="150832.4665">19376 11239 261 0,'0'0'47'16,"0"0"-14"-16,0 0-11 0,0 0-10 0,0 0-3 15,0 0 6-15,0 0 3 0,0 0 2 16,0 0-5-16,0 0-7 0,3 77-3 16,1-56-3-16,1 2 0 0,1 1 5 15,0 3 4-15,0 1 4 0,0 4 0 16,1 1-3-16,-1 0-2 0,-2 2-2 0,2 2-3 15,-2-2-2-15,2 0-4 0,0 0 2 16,-4-2-2-16,3 0 0 0,-2 1 1 16,0-4-6-16,-2-3 5 15,2-5-3-15,-1-5-2 0,-1-5-2 0,-1-8-6 16,2 2-2-16,-2-6-10 0,0 0-19 16,0 0-30-16,1 0-15 0,-1-2-17 15,0-6-38-15</inkml:trace>
  <inkml:trace contextRef="#ctx0" brushRef="#br0" timeOffset="151523.2298">19649 11770 104 0,'0'0'37'0,"0"0"2"16,0 0 3-16,0 0 2 0,0 0 0 15,0 0 3-15,0 0-2 0,0 0-10 16,0 0-9-16,-19-72-6 0,18 68-3 0,1 4-5 15,-2-2-2-15,2 2-4 0,-1 0-1 16,-1-1 0-16,1 1 0 0,-1 0 2 16,1 0-3-16,-2 0-1 0,2 5 1 15,-2 6-1-15,1 0 3 0,1 3-2 16,1 7 0-16,0-3-3 0,1 7 1 16,4-3 3-16,-1 1-6 15,-1-2 5-15,1 0-3 0,-1 1 0 0,-1-7 0 16,2 0 1-16,-3-3-2 0,1-1-2 15,-1 1 2-15,-1-7-2 0,1 0 0 0,-1 0 1 16,2 0-1-16,-1-1 0 0,1 1 2 16,-1-2-1-16,2 0 2 15,-1 0 1-15,4 1-1 0,-2 0 0 0,0-1 0 16,3 1-1-16,-2-2-1 0,-2-1 0 16,4 2 1-16,-3 0 0 0,0-3 0 0,5 3 0 15,-3-1 0-15,6-2-1 16,-1 0-2-16,1 0 2 0,1 0-3 15,-3-2-5-15,0 1-5 0,0-4-9 16,0 2-13-16,-3 0-17 0,2-1-22 0,-5 2-17 16,1 1-4-16,-5 1-27 0</inkml:trace>
  <inkml:trace contextRef="#ctx0" brushRef="#br0" timeOffset="151825.8328">19601 11908 436 0,'0'0'23'0,"0"0"-7"15,0 0-7-15,0 0-1 0,0 0-5 16,0 0-3-16,0 0-2 0,0 0 1 16,0 0 0-16,0 0-6 15,58-80 2-15,-47 72-11 0,3 0-5 0,-2 1-10 16,-3 3-21-16,4-3-22 0,2-1-22 16,-7 2-9-16</inkml:trace>
  <inkml:trace contextRef="#ctx0" brushRef="#br0" timeOffset="152051.7158">19522 11789 228 0,'0'0'61'15,"0"0"-4"-15,0 0-5 0,0 0-11 16,0 0-9-16,0 0-12 0,0 0-2 15,0 0-7-15,0 0-3 0,-15-92-6 16,28 77 0-16,2 0-1 0,3 1-1 0,2 2 0 16,0 1-4-16,-5 5-6 0,1 1-4 15,1 4-19-15,0 1-27 0,1 0-52 16,-2 0-66-16</inkml:trace>
  <inkml:trace contextRef="#ctx0" brushRef="#br0" timeOffset="152252.8691">19708 11730 359 0,'0'0'5'0,"0"0"-6"15,0 0-19-15,0 0-59 0,0 0-116 16</inkml:trace>
  <inkml:trace contextRef="#ctx0" brushRef="#br0" timeOffset="163683.6636">24722 11902 0 0,'0'0'12'0,"0"0"2"0,0 0 2 16,0 0-3-16,0 0-5 0,0 0-4 0,0 0-2 15,0 0 2-15,0 0 2 0,0 0 0 16,-5-6 1-16,5 6 5 16,2 0-3-16,2 1 7 0,5 4-7 15,1 0 1-15,1-4-1 0,7 1-1 0,-5-2-2 16,6 1 0-16,2-1-1 0,1 0 2 16,7 0 0-16,-2 0-2 0,0-1 1 15,2-2-2-15,-1-1 1 0,3 3 0 16,-2 1-1-16,1-2-1 0,0 2-2 15,4-2 2-15,0 1-1 0,8-2 2 0,2 2-2 16,3-4 0-16,4 2 0 0,4-2-2 16,1 1 0-16,2 1 0 0,1 0 0 15,-1 0 1-15,-3 1-1 0,0 2 1 16,-1 0 0-16,-4 0-1 0,-2 0 0 16,1 0 2-16,-4 2 0 0,1-1-1 0,-1-1 2 15,0 0-1-15,-2 0-5 16,3 0 7-16,1 0 0 0,0 0 3 15,1-1 4-15,3-2-4 0,-2 0-3 16,3-2-3-16,0 1-1 0,-4-2 0 0,1 1 0 16,-2 0 1-16,-3 1-1 0,-2 1 1 15,0 2 0-15,-4 1-1 0,-2 0-1 16,-3 0 0-16,0 0-3 0,-2 0 0 16,1 1 0-16,-2-1 1 0,0 0 0 15,2 0 2-15,0 0 0 0,3 0 0 0,-2 0-2 16,1 0 2-16,-2 0-2 15,-1 0 0-15,-5-1 1 0,1-1 0 16,-2 1-2-16,-1-3 1 0,-8 3-3 16,2-3 1-16,-7 3 2 0,2 0-3 0,-3-1 1 15,-5 1-6-15,1 1-3 0,-6 0-1 16,0-2-9-16,0 2-13 0,2 0-27 16</inkml:trace>
  <inkml:trace contextRef="#ctx0" brushRef="#br0" timeOffset="166855.6307">24687 11975 4 0,'0'0'6'0,"0"0"1"0,0 0-1 16,0 0 1-16,0 0 0 0,0 0 1 16,0 0 2-16,0 0 2 0,0 0 0 0,0 0-2 15,1-6 1-15,-1 6-3 0,0 0 0 16,0 0 0-16,0 0 1 0,-3 0 5 16,-4 6 0-16,2-1 1 0,-6 6-1 15,0 0-2-15,1-2 0 0,-3 5 1 16,-3 1 2-16,-2 2-3 0,0 1 0 0,-2 1-6 15,0 3-4-15,2 1-1 0,0 2 1 16,1-3-2-16,0 1 0 0,2-2 0 16,-2 2-2-16,1-1 4 15,-3 3 0-15,2-1 0 0,-3 0 2 0,-2 0-2 16,3 1-1-16,-4-1 2 0,1-1 0 16,0 4 5-16,-1-1-2 0,0 1 1 15,2-1-5-15,2-2-4 0,0 0 2 16,1-1 0-16,1 2 2 0,3-1 1 15,-4 0-2-15,3 2 0 0,-1 1 0 0,-1 3 2 16,-1 2 4-16,-2 2 1 0,-2 2-1 16,0-1-2-16,-1-1-2 0,0-4-2 15,1-1 1-15,1-6-2 0,1 1 4 16,0-3-4-16,2-3 1 0,-1 1 0 16,3 1 0-16,-1-4 1 0,1 2-2 15,-3 0 4-15,3 1-4 0,-3-1-1 16,1 0-2-16,0 0-1 0,1 1 3 15,1-1-3-15,0 0 4 0,0 2 0 16,-1-1-1-16,2 1 1 0,0-2-1 0,0 2 1 16,-1-2 0-16,1 2-1 0,0 1 0 15,0-3 1-15,-2 5 1 0,1 3-1 16,-3 2 0-16,-1 2 0 0,0 0 0 16,-2 2-1-16,-2 0 2 0,0 0-1 15,1-3-1-15,-1 2 4 0,-1 0-4 16,2-2 3-16,2-2 2 0,0 0-7 15,-1-2 6-15,3-1-3 0,-1-3 0 0,0 0 1 16,0 0-1-16,1-2 0 16,1-1-1-16,6-6 1 0,0-2-3 0,6-5 3 15,-2 2-1-15,2-3 1 0,0 2 0 16,0 0-1-16,0 0 1 0,-4 7-1 16,2-3 0-16,-3 5 0 0,0 0-1 15,4-4-1-15,-1 0-1 0,4-5 1 16,0-3-2-16,1 1 4 0,3-4 0 0,-1 0-1 15,1 0 1-15,-2 2-1 0,1-1 1 16,1 1-2-16,-2 0 0 16,2-2 1-16,-1 1 0 0,1-1-2 15,-2 1-3-15,2-1-3 0,-1 0-2 0,1 2-1 16,0-2 0-16,-2 0-1 0,2 1 0 16,0-1 1-16,0 0 2 0,0 2 1 15,0-2-1-15,0 0-3 0,0 0-8 16,0 0-5-16,0 0-5 0,0 0-11 15</inkml:trace>
  <inkml:trace contextRef="#ctx0" brushRef="#br0" timeOffset="169752.8096">22861 14236 20 0,'0'0'11'16,"0"0"-3"-16,0 0-3 0,0 0 2 15,0 0 3-15,0 0 2 0,0 0 1 16,0 0 0-16,0 0 0 0,0 0 1 15,17-3 3-15,-7 11-2 0,1-1-2 16,-3 0-2-16,2 1-3 0,0-1 1 0,-1-2-1 16,2 0 1-16,2 1 6 0,0-1 0 15,7 1 1-15,-6-3 0 0,1 0-5 16,1 0-1-16,3-1-3 0,5 3 0 16,-1-4-1-16,1 3-1 0,1-4 1 15,2 0-2-15,2 2-1 0,4-2 1 16,3 0-2-16,1 0 3 0,2 0-2 15,0 0 2-15,0-2 2 0,0 2-4 16,1 0 4-16,2-3 0 0,-1 1 0 16,1 0 0-16,-2-3-2 0,-1 2 0 0,-3-2-1 15,2 1 1-15,-1-2-3 0,1 1 0 16,0-1 0-16,-1 2-1 0,1-1 0 16,-1 0-1-16,0 0 1 0,0 2-1 15,1-1 0-15,1 3 1 0,1 1 0 16,1-2 0-16,1 2 1 0,-2-1-2 0,1-1-2 15,1 1 2-15,-2 0 0 0,1-2 0 16,2-1 0-16,1 0 2 0,2-2 0 16,0-2-1-16,2 1 0 15,-2-1-2-15,2 2 1 0,-3-2 0 0,2 1 1 16,0-1-2-16,0-1 2 0,-2 2 0 16,1-1-1-16,-2 2 2 0,-2 0 0 15,3 0-1-15,0 1 0 0,-1 0 0 16,1 2-1-16,1 2 2 0,-2 1-3 15,0 0 1-15,1 0 0 0,1-2 0 0,1 2 0 16,2-2 1-16,2-1-1 0,2-2 0 16,2-1 0-16,1 1 0 0,1 1-1 15,-3-1 0-15,-1 2 1 0,0 0-1 16,-2 2 3-16,1 1-1 0,-1 0 0 16,0 0 0-16,-3 0-1 0,-1 0 2 15,-4 0-4-15,-1 0 2 0,-2 0 2 16,-2 1-4-16,1 1 2 0,0 0 0 15,3 0-1-15,3-2 2 0,1 0-1 16,4 0 0-16,0-4 0 0,-1-1 0 0,3 0 2 16,-3 1-2-16,-1 0 0 0,0-1 1 15,-3 0-1-15,2 2 0 0,0 0 2 16,0 0-1-16,-3 2-1 0,-2 1 1 16,-3-2 0-16,0 2-2 0,-1 0 2 15,0 0 0-15,0 0 0 0,1 0 2 16,3 0-1-16,-3 0 0 0,-1 0 0 15,-2-3 1-15,-3 0-2 0,1 1 1 16,-4 0-2-16,-1 0 0 0,-2-1 0 16,-2 1-1-16,-1 1 1 0,-3-1 0 0,-4 1-1 15,0-2 1-15,-1 1 0 0,-4-1 1 16,5 0-1-16,-8 2 0 0,-5-1 0 16,3 2 0-16,-7 0 1 0,0 0-1 15,0 0 0-15,2 0-2 0,-1 0-2 16,1 0-5-16,-1 0-1 0,-1 0-4 0,0 0-15 15,-4 2-22-15,-9 4-50 0,-3 4-84 16</inkml:trace>
  <inkml:trace contextRef="#ctx0" brushRef="#br0" timeOffset="171851.9951">27287 11806 84 0,'0'0'23'0,"0"0"-4"16,0 0-4-16,0 0-5 0,0 0-3 16,0 0-2-16,0 0-1 0,0 0 0 15,0 0 1-15,-4-8 3 0,4 8 4 0,0 0 1 16,3 0 3-16,8 0-1 0,8 0-2 15,4 3-4-15,-1-3 0 16,1 0-2-16,3 0-1 0,3 0-2 16,1 0-1-16,2-3 0 0,0 2 0 0,1 0 0 15,-1 1-1-15,0 0-2 0,-2 0-1 16,2 0 2-16,-2 0-1 0,2 4 3 16,0 1-1-16,0-1-1 0,0 1-1 15,2-3 1-15,1 2 2 0,-1-3-2 16,0-1 0-16,-1 0 0 0,0 0 1 0,-1-1 3 15,0-4 4-15,-3 1-3 0,-5-1 1 16,-6 2-2-16,-1 0-2 16,-7 0 0-16,-5 2 0 0,2 1-1 15,-7 0 2-15,0-2-1 0,0 2 1 0,1 0-1 16,1 0-1-16,-1 0 1 0,1 0-2 16,-2 0 0-16,0 0 0 0,0 0 0 15,0 0 0-15,-3 4-1 0,-4 3 2 16,4-3 1-16,0-1-2 0,-3 5 3 15,3-5-2-15,0 0-1 0,2 1 0 0,1-4 3 16,-2 0-1-16,2 0 2 0,-1 2 0 16,-1-1 2-16,1 1 1 0,-3 3-1 15,1-1 1-15,0-1-1 16,2 2 1-16,1-5-1 0,-2 4 3 0,1 1-3 16,-1-1 1-16,2 2 0 0,0 1-4 15,0-2 3-15,0 8-2 0,0-1 1 16,0 0 0-16,0-2-2 0,0 3 1 15,0-3-3-15,2 2-1 0,1 5-1 16,-2-6-1-16,1 7 1 0,-1 0 0 0,0 0 0 16,1 8 1-16,0-1 0 0,1-1-1 15,0 0 0-15,0 1 0 0,0 0 0 16,0 2 1-16,1 1-1 0,-1-1 0 16,2 0 0-16,0 3 0 0,-2 0-1 15,0-1 2-15,0 1-1 0,-3-1 0 0,1 0 2 16,-1-2-4-16,0-1 4 15,0 0-4-15,2-2 1 0,1-3 1 16,-2 1 0-16,1-7-1 0,1 1-1 16,-2 3 0-16,1-1-2 0,-1 1 3 0,-1-1 0 15,2 2 0-15,-2 0 1 0,0 7 1 16,0-4-2-16,0 0 2 0,0 0-2 16,0-1 2-16,-2-1-1 0,1 2-1 15,-1-1 0-15,1 0-1 0,-1 0 1 16,1-1 0-16,-1 2 0 0,1-2 1 0,-2 2-1 15,1-8 1-15,2 3 3 0,-1 2-2 16,1-7 2-16,0 9-2 0,0-2-2 16,0-8 0-16,0 6 1 15,0-8-2-15,0 3 1 0,1 3 1 0,1-5-1 16,1 4 1-16,-2-6 0 0,1 2 0 16,-1-2-1-16,-1 2 0 0,2-1-1 15,-1 1 2-15,-1 0 0 0,0 1 0 16,2-2-1-16,-2 2 0 0,0-1-2 15,0-5 1-15,0 6-1 0,0-4 0 0,0 4 2 16,0 2 1-16,0-2-1 0,0 0-1 16,0-1 0-16,0 1-1 0,0 0 0 15,0 6 3-15,0-4 0 0,-3 4 0 16,3-6-2-16,-2 2 1 0,-1 4 1 16,3-7-1-16,-1 7 0 0,-1-8 0 15,2 1-2-15,0 1-1 0,0-8 1 16,0 7-3-16,0-5 3 0,0 0-1 15,0 5 0-15,0-4 1 0,0-3 1 16,3 6 1-16,-1-5-2 0,-1 0 2 0,2 3 1 16,-1-3-1-16,-1 0 1 0,1 4 0 15,0-5 0-15,-2 0 0 0,2 3-1 16,-2-1 0-16,0 2 4 0,0 4-3 16,0 0 5-16,0-7-4 0,0 6-1 15,-2-6 0-15,0 0 0 0,-1 5 0 0,1-5 0 16,1 0 0-16,1-1 0 15,-2 1 0-15,2-1 0 0,-1 1 0 16,1 1 0-16,0-6 0 0,-2 5 1 16,2 0-1-16,0 0-1 0,0 1 1 0,0-6 0 15,0 0 0-15,0 0 0 0,0 2 1 16,0-1-1-16,0 1 0 0,0-1 1 16,0 0 1-16,0 1-2 0,0 0 1 15,0-1-1-15,0 1 0 0,0-2 0 16,0 0 0-16,0 3 0 0,0-3 2 0,0 0-1 15,0 1 0-15,0-1-1 16,0 0 1-16,0 2-1 0,0-2 1 0,0 0-1 16,0 1 0-16,0-1 0 15,0 0 1-15,0 0-1 0,0 2 0 0,0-2 0 16,0 0-2-16,0 0-1 0,0 0-5 16,0 0-3-16,0 0-4 0,0 0-10 15,-1 0-9-15,-1 0-19 0,1 0-17 16,-6-2-12-16,-2 1-6 0</inkml:trace>
  <inkml:trace contextRef="#ctx0" brushRef="#br0" timeOffset="174199.5422">21169 10885 24 0,'0'0'7'0,"0"0"-8"15,0 0-6-15,0 0-2 0,0 0 4 16,0 0 0-16,0 0 2 0,0 0 2 15,0 0 1-15,0 0 0 0,0-11 0 16,7 11 0-16,3 0 0 0,0 2 0 0,-1 2 0 16,-2 2 0-16,-3 2 0 0,1-1 1 15,-4-4 1-15,2 1-1 0,-1 0 0 16,1 1 0-16,1 1 2 0,1 1-1 16,-2-4 1-16,3 2 0 0,-3-2 0 15,0 0 1-15,0 0 0 0,0 0-1 0,0 0 1 16,4 2-2-16,-1 4 2 15,-1-5-2-15,1 3 2 0,2-4 0 16,4 6 2-16,-4-5 0 0,6 2-3 16,-1 0-1-16,0 2-1 0,6 1-3 0,-3 1 1 15,-2 1-4-15,0 1 1 0,-2 2 1 16,0 1-3-16,-1 0 1 0,0 0-1 16,-3-1-3-16,4 0 0 0,-1 0-3 15</inkml:trace>
  <inkml:trace contextRef="#ctx0" brushRef="#br0" timeOffset="174733.5938">22480 11808 35 0,'0'0'4'0,"0"0"-1"0,0 0-3 16,0 0-1-16,0 0 1 0,0 0 0 15,0 0 0-15,0 0-2 0,0 0-1 16,0 0-3-16,81 30-4 0,-72-20-1 0</inkml:trace>
  <inkml:trace contextRef="#ctx0" brushRef="#br0" timeOffset="175201.6827">23330 12328 184 0,'0'0'41'0,"0"0"-12"0,0 0-10 16,0 0-13-16,0 0-4 0,0 0-6 16,0 0-5-16,0 0 1 0,0 0-3 0,31 11 2 15,-24-8-5-15,0 2-6 0,2 2-6 16,-2-1-7-16,2 3-8 0,1 2 3 16,-1-2 6-16,2 0 6 0,-2 2 16 15</inkml:trace>
  <inkml:trace contextRef="#ctx0" brushRef="#br0" timeOffset="175423.4232">23629 12533 17 0,'0'0'22'0,"0"0"-5"15,0 0-6-15,0 0-3 0,0 0-4 16,0 0-4-16,0 0 1 0,0 0-3 15,0 0 0-15,36 63-1 0,-28-56-2 0,-2 1 0 16,1-3-1-16,4 5 2 0,-3-4 0 16,2 2 0-16,-2-2 0 0,-3-1-1 15,7 5-3-15,-6-4-2 0,2 5 1 16,-1-6 0-16</inkml:trace>
  <inkml:trace contextRef="#ctx0" brushRef="#br0" timeOffset="175615.9154">23838 12777 288 0,'0'0'40'0,"0"0"-15"0,0 0-11 15,0 0-3-15,0 0-13 0,0 0-8 0,0 0-15 16,0 0-34-16,0 0-40 15,0 0-67-15</inkml:trace>
  <inkml:trace contextRef="#ctx0" brushRef="#br0" timeOffset="177610.9412">23646 12740 57 0,'0'0'24'16,"0"0"3"-16,0 0 7 0,0 0 1 0,0 0 4 15,0 0-2-15,0 0-3 0,0 0-5 16,0 0-1-16,0 0-5 15,-26-49-4-15,24 45-6 0,-1-7-4 16,2 6 2-16,-1 1-1 0,2-1 3 0,0 5 3 16,-1-1-2-16,1 1 0 0,0-2-2 15,-2 1-4-15,2-1-1 0,0 1 0 16,-1-1-1-16,1 0-1 0,0 1-1 16,0-1-2-16,0 2 0 0,0-1-2 15,0 1 2-15,0 0-1 0,0 0 1 16,1 0 1-16,5 0-2 0,5 0 3 15,-3 0-3-15,4 1 0 0,-4 1 0 16,3 1 0-16,4 0-1 0,-6 0 0 16,7 2 1-16,-1-1-1 0,-4-1 1 0,4 2-1 15,-7-2 0-15,4 1 0 0,-2 0 0 16,-1-1 0-16,2 1-1 0,-4-1 1 16,2 0 0-16,0-1 0 0,-1 1 0 15,1 0 1-15,0-2-1 0,-1 2-1 16,1-1 1-16,0 1-1 0,4 2 1 0,-6-1 0 15,5 2 0-15,0 2 0 0,-3-2-1 16,3 3-1-16,-6-3-1 0,1 0-2 16,-1 2 2-16,-5-5 1 15,5 1 0-15,-3-1 0 0,0 0 1 0,0 0-4 16,-3-3 3-16,0 0 2 0,0 0 1 16,1 2 1-16,2-2 2 0,-2 0-1 15,1 1 0-15,-2-1-1 0,1 0-1 16,-1 0-1-16,2 0 1 0,-2 0 0 15,0 2 0-15,1-2 2 0,-1 0-3 0,0 0 0 16,2 0 0-16,-2 0 0 0,0 0 0 16,0 0 0-16,1 0 0 0,-1 0-3 15,0 0 1-15,0 0-1 0,1 0 1 16,-1 0 1-16,0 0 0 0,2 0 2 16,-2 0-2-16,1 1-1 0,4 2 3 15,-2 1 0-15,1-1 0 0,0-1 0 16,-2 0-1-16,0 1-1 0,1 0 1 15,0 0 1-15,-1 0-1 0,1 1 1 16,-2-2-1-16,2 3 0 0,-3-5 0 0,0 0 0 16,0 0 0-16,2 1 0 0,-1 1-1 15,-1 0 1-15,2-1 1 0,-2 0 0 16,1 1 0-16,-1 0 0 0,0-1 0 16,2 0-1-16,-2-1 0 0,0 3 1 15,0-3-2-15,0 0 2 0,0 1 0 0,0-1-1 16,0 0 1-16,-3 0 1 0,-2 0 0 15,-4-8 0-15,-1-3 0 16,0 1-2-16,0-1 1 0,1 0-1 16,-1-4 0-16,3 0 4 0,-3-5-6 0,-2 2 2 15,4 0 0-15,-3 1 0 0,3 5 0 16,1 0 2-16,1-2-1 0,-1-1 0 16,-3-3-1-16,2 1-1 0,1-1 0 15,-2 1 1-15,1-1 0 0,2 6-3 16,0-3 4-16,0 0-4 0,3 4 3 0,-5-4 0 15,5 7-1-15,0 4 0 0,-1-6 1 16,2 8 1-16,-1-3-1 0,2 2-1 16,1 3 0-16,-3-3 0 15,0 0 0-15,0 0-2 0,0 0 1 0,3 3-1 16,-5-3 0-16,2-1 0 0,0 2-1 16,0 0 2-16,-2-1 0 0,3 0 2 15,-3 0 0-15,2 1 0 0,-2-1 0 16,2 1 0-16,0 0-1 0,0 1 2 15,3 1-1-15,-1-2 0 0,1 2 0 0,-2 0-1 16,1-2-1-16,-1 2 0 0,1-1-3 16,-1 1 1-16,1-2 0 0,-1 2 0 15,1 0 3-15,-1 0 0 0,1 0 1 16,-5 0 0-16,2 2 1 0,-3 4-1 16,-1-2 3-16,1 2-2 0,-3 5 0 15,0-3 0-15,-2 7 0 0,2-6-1 16,0 0 1-16,1 0 0 0,1-1 0 15,-1 2 3-15,0 0-2 0,5-3 2 16,-6 5-2-16,6-4-2 0,-2-1 0 0,0 1 0 16,2-2 0-16,-3 1-3 0,4-3 3 15,-2 3 0-15,2-4 0 0,0 0 1 16,2 0-3-16,1-3-2 0,-1 0 1 16,1 0-4-16,-2 2-3 0,-1 3-12 15,0-1-9-15,-4 2-16 0,3 2-19 0,-2-2-15 16,-1 4-5-16,-2 0-2 0,-2 5 9 15</inkml:trace>
  <inkml:trace contextRef="#ctx0" brushRef="#br0" timeOffset="178393.0546">22677 11774 20 0,'0'0'14'0,"0"0"-1"0,0 0 3 15,0 0 1-15,0 0 2 0,0 0-4 16,0 0 0-16,0 0-1 0,0 0 0 0,-9-15 2 15,8 14-2-15,-1 1 0 0,1-2 1 16,-1 2 1-16,1-2 1 0,-1 2-4 16,1-1-2-16,0 1-4 15,-1-2-1-15,1 2-1 0,1 0-2 0,-2-1 0 16,2 1-1-16,-2 0 0 0,2 0 0 16,-2-2 0-16,2 2-2 0,-1 0 0 15,1 0-2-15,-2 0 1 0,2 0 1 16,0 0-1-16,0 0 0 0,0 0 0 15,0 0-6-15,0 0-1 0,0 0-8 0,0 0-6 16,0 5-12-16,2-2-24 0,5 6-33 16</inkml:trace>
  <inkml:trace contextRef="#ctx0" brushRef="#br0" timeOffset="179145.8933">22532 11821 138 0,'0'0'32'0,"0"0"-9"15,0 0-4-15,0 0-7 0,0 0-3 0,0 0-1 16,0 0-2-16,0 0 0 15,0 0 0-15,0 0 1 0,-16-16 0 16,16 16 0-16,-1-2 4 0,1 2 3 16,-1-2 3-16,1 2 5 0,-2-1 5 0,2 1-2 15,-1-2 1-15,1 2-3 0,0-1-2 16,0 1-4-16,0-1 1 0,-2 1-6 16,2 0-3-16,0-2-3 0,0 2-3 15,0 0 1-15,0 0-3 0,-1 0-1 16,1-1 0-16,0 1-3 0,0 0-1 0,0 0-1 15,0 0 1-15,0 0 3 0,0 0 2 16,7 3 3-16,5 4-3 16,3 2 2-16,-1 0-3 0,1 0 1 0,0-1 1 15,1 1 5-15,-2-1-5 0,2 1 4 16,-3 0-4-16,1 1 1 0,0 1 0 16,0 2-3-16,-2-2 2 0,1 1-2 15,0 1 0-15,0-3 0 0,1 2 1 16,-1-1-1-16,3-2 0 0,-1 2 1 15,0-2-1-15,0 0 0 0,2 0 1 0,-1 2-1 16,1 1 0-16,1 1-1 0,1-1 4 16,-1 1-3-16,1-1 0 0,0 1 0 15,-1-5-4-15,-6 0 3 16,0-1 1-16,-3-3 0 0,2-1 1 0,-2 1-2 16,0 1 1-16,2-2-1 0,-2 1 0 15,3 2 1-15,-4-1 0 0,4 1 0 16,-1 4 1-16,1-2 0 0,2 5 0 15,1-1-1-15,-2 1 0 0,0 2 0 16,0 1 0-16,0 0 0 0,3-1 1 0,-2 0-2 16,3 2 1-16,2-2 0 0,-3 1-1 15,1-3 1-15,-2 1 1 0,2-2-1 16,-7-3 0-16,5-3 0 0,-4 1-2 16,0-5 1-16,4 4 0 0,-1-1 0 15,-3-2 1-15,5 2-2 0,0-3-2 0,-6 2 2 16,5-1 0-16,0 0 0 15,-4-2-2-15,6 2-2 0,-5-1-4 16,0 1-7-16,7-2-19 0,-2-1-35 16,7 0-48-16,-10 0-89 0</inkml:trace>
  <inkml:trace contextRef="#ctx0" brushRef="#br0" timeOffset="180739.5088">23694 11926 287 0,'0'0'34'0,"0"0"-12"0,0 0-8 0,0 0-13 15,0 0-4-15,0 0-8 0,0 0 2 16,0 0 4-16,0 0 6 0,-5-6 4 16,5 20 2-16,5 4-4 0,4 5 0 15,0-1-3-15,0 3-1 0,2-1 1 16,1 1-2-16,0-2 2 0,1 2 0 0,-3-4-1 15,3-1 0-15,-5-2-1 0,0-6 0 16,-1 1-2-16,-2-6 1 16,-2-5 0-16,0 3 3 0,-3-5 1 15,0 0 3-15,0 0 6 0,2 2 4 0,-1-2-1 16,-1 0-1-16,0 0 2 0,0-14 0 16,-3-7 1-16,-5-6-3 0,-1-1-3 15,-3 0-4-15,1-1 1 0,-1 0 0 16,1 0-1-16,-2 0-2 0,3 4 0 15,1 0-2-15,-1 2 2 0,1 2-2 0,2 1-2 16,1 1 1-16,1 5-4 0,0-1 5 16,2 6 1-16,2 3-2 0,-2-5 1 15,3 5-2-15,0-6-1 0,0 1 1 16,0 1-2-16,0 0 1 0,6 3 0 16,-2 1-1-16,5 1-1 0,-1 1 1 15,-3 2 3-15,4 1-2 0,-4 1-2 16,7 0 1-16,2 0-1 0,-4 3 0 15,3 1 2-15,-5 1 1 0,-1 1 0 16,0 0 0-16,-1 1 3 0,0 1-1 0,-2 1 1 16,1 0 1-16,-4-4-3 0,1 6 1 15,-2-6 4-15,0 9-4 0,0 7 5 16,-3-2-2-16,-6 5-3 0,-2-6 3 16,4-4-2-16,-3-3 0 0,6-4 2 15,1-4-2-15,0 0-1 0,3-3 0 0,0 0-3 16,0 0 1-16,0 2-2 0,-1-1 1 15,-1 1-1-15,2-1 2 16,-1 1-1-16,1 4 2 0,0 0 0 16,0 6 1-16,0-1 0 0,1-2 0 0,3 1-1 15,1-2 2-15,1-1-1 0,1 0 0 16,0-1 2-16,0-2-3 0,2 1-2 16,1-4 2-16,-1 3-3 0,1-4 1 15,1 1-4-15,2-1-4 0,6 0-4 16,-1 0-12-16,5-3-20 0,-9 0-32 0,2 1-40 15,-6-2-52-15</inkml:trace>
  <inkml:trace contextRef="#ctx0" brushRef="#br0" timeOffset="181255.7735">24010 11955 336 0,'0'0'43'0,"0"0"-12"16,0 0-11-16,0 0-4 0,0 0-9 15,0 0 0-15,0 0-5 0,0 0 2 16,0 0-1-16,0 0 1 0,-22-33 2 0,22 31-2 16,0 0 1-16,0 1-2 0,0-1 1 15,0 1 1-15,0 1 0 0,0-2-1 16,0 2-1-16,0-1 1 0,0 1-2 16,0-1 2-16,0 1-2 0,2 0-1 15,-2 0 2-15,1 0 0 0,4 0 1 0,1 5 1 16,1 3 3-16,0 4-1 15,-1 0 0-15,-3-2-2 0,3 5-3 16,-2 0 0-16,0-5-1 0,2 7-1 16,-3-6 0-16,1-1-2 0,-1 1 1 0,1-2-1 15,-1 0 0-15,-1-4 1 0,3 3-1 16,-2-6 1-16,0 1-2 0,3 4 2 16,-2-6-1-16,5 0 2 0,5-1 0 15,1 0-1-15,4-2-1 0,-3-5-4 16,0-2-2-16,-2-2-5 0,2 3-11 0,-3-3-18 15,1 0-14-15,-3 4-28 0,-1-1-14 16,-2 2-16-16</inkml:trace>
  <inkml:trace contextRef="#ctx0" brushRef="#br0" timeOffset="183331.1285">23688 11793 117 0,'0'0'46'0,"0"0"-3"0,0 0 0 15,0 0-6-15,0 0-6 0,0 0-3 16,0 0-3-16,0 0-11 0,0 0-4 0,0 0-6 15,-19-46-2-15,16 46 4 16,3-1 3-16,-1 1 3 0,1 0 2 0,-2 0 2 16,2 5-4-16,0 9-1 15,0 7-2-15,0 1 3 0,0 5-8 0,2 0 5 16,5 2-5-16,0 2-2 0,3-1 3 16,3 2-4-16,-1-2-1 0,-1 0-1 15,1-2 0-15,0-4 1 0,-2-1 1 16,0-3-2-16,-3-7 2 0,-1-1-2 15,-2-4 0-15,-2-5 1 0,2 1 1 0,-4-4 0 16,0 0 0-16,0 0 3 0,1 3 2 16,1-3 0-16,-2 1-1 15,0-1 0-15,0-1-4 0,0-10 0 0,0-8 0 16,-3-4 0-16,-3 1 0 0,0-3 0 16,0 2-1-16,1-4 1 0,-3 2 1 15,-2-4-1-15,2 1 1 0,0 0-1 16,-3 0 1-16,2 1-6 0,-1 1 4 15,-1 1-2-15,2 5 2 0,2 4 1 16,-1 3 0-16,3 5 1 0,2 3 1 0,-2-3-1 16,4 5 0-16,-2-2 0 0,2 2-2 15,1 3 0-15,-2-2-2 0,2 2 1 16,0 0-1-16,-1-1 0 0,1 1 2 16,0-2-2-16,0 2 2 0,0-1 3 15,1 1-3-15,11 0 0 0,6 0 0 0,4 4 1 16,-4 4-1-16,0 2 0 0,-2 4 0 15,2 0-1-15,-2 3 1 16,1 1 4-16,-1 3-3 0,1 0 3 16,0 1-2-16,-1-2-3 0,2-1 2 0,-2-1-1 15,1-1-1-15,0-2 1 0,1 0 0 16,-4-1 0-16,-1-5 0 0,-1 0-1 16,-5-3 0-16,1-1 0 0,1 2-1 15,-6-5-1-15,2 1 1 0,-5-3-3 16,0 0 3-16,0 0-1 0,1 0 2 0,1 2-3 15,-1-2 1-15,-1 0-8 0,2 0-4 16,-2-5-5-16,0-7-7 16,-2 1-5-16,-2-6-2 0,-4 5-2 0,-1 0 5 15,1 0 4-15,-1 0 2 0,2 0 1 16,3 4-7-16,-5-4-5 0,5 5-3 16,-1-3-3-16,3 1 4 0,-1-3 6 15,1 0-7-15</inkml:trace>
  <inkml:trace contextRef="#ctx0" brushRef="#br0" timeOffset="183723.3312">23886 11428 85 0,'0'0'38'0,"0"0"8"0,0 0 3 15,0 0-2-15,0 0-4 0,0 0-5 16,0 0-3-16,0 0-6 0,0 0-9 15,-26-53-10-15,24 53-5 0,1 0-1 16,-2 0 2-16,-3 12 1 0,3 6 0 0,1 8 1 16,2 2-3-16,0-1 0 0,0 4-1 15,5-4-2-15,4 4 3 0,1-2-2 16,0 0 0-16,3 0-2 0,2-2 0 16,0 2 0-16,2 0 1 0,1 0-2 15,-3-2 1-15,1 0 2 0,-3 1-2 0,-1-1 2 16,-3-1-2-16,0 0-1 15,-2-2 0-15,0 0-1 0,-2 1 0 16,-2-3-2-16,0-7-1 0,-3 4-2 16,0-1 1-16,0 0 2 0,0-1-1 0,0-7 2 15,0 1-1-15,0-7-1 0,-2 1 2 16,2 0-5-16,0-5-1 0,0 0-8 16,0-11-4-16,0-5-9 0,0-7-11 15,2-2-18-15,2-2-10 0,-1 0-11 16,1-2 0-16,0-2 7 0</inkml:trace>
  <inkml:trace contextRef="#ctx0" brushRef="#br0" timeOffset="184000.5052">23920 11519 189 0,'0'0'58'0,"0"0"-7"0,0 0-13 16,0 0-14-16,0 0-8 0,0 0-5 15,0 0-1-15,0 0 0 0,0 0 4 0,0 0-2 16,-4 52 2-16,10-26 1 0,3-1-5 16,2 1 0-16,1 2-2 0,1-1-5 15,0 0 4-15,-2 2-5 0,0 1 0 16,1 2 5-16,-3 3-5 0,2-1 0 16,-3 1-3-16,1-5-2 0,-3-1-1 15,1-6 0-15,-2-7-4 0,-2-7 2 16,0-1-4-16,0-4-2 0,-1-1-6 15,0 2-16-15,-2-5-23 0,0 0-37 16,0 0-38-16</inkml:trace>
  <inkml:trace contextRef="#ctx0" brushRef="#br0" timeOffset="184610.9191">24159 12077 119 0,'0'0'31'0,"0"0"-1"16,0 0-2-16,0 0-5 0,0 0-7 16,0 0-3-16,0 0 0 0,0 0 0 15,0 0 2-15,-13-81-3 0,13 76 1 16,0 1 2-16,0-1-1 0,0 5 5 16,0-2-1-16,0 2 1 0,0-1 2 15,0 0-2-15,0-1-1 0,0 1-3 16,0-1-2-16,0 1-5 0,2 1-3 15,-2-2-2-15,1 2-1 0,-1 0 1 0,2 0 2 16,2 0 0-16,-1 0-4 0,4 5 2 16,-1 2 0-16,-3 2-1 0,1 0 2 15,-3 2 0-15,1 7-1 0,-2-6 0 16,1 8-3-16,-1-8 2 0,0 2-1 16,0 0 0-16,2-1-1 0,-1-2-1 15,1 0-2-15,1-3 2 0,-1-3 1 16,3 3 0-16,-2-5 3 0,-1 1-3 15,6-1-1-15,-2 1 1 0,3-2 0 16,2 2 0-16,-7-3 0 0,8-1 0 0,1 0 0 16,1 0 0-16,6-6 1 0,-2-2-1 15,-4-2 0-15,-1-3 0 0,2 0 0 16,-4-1-2-16,1 4 2 0,-4-3-5 16,-2 8 0-16,0-3-4 0,1 2-5 15,-4 3-4-15,0 0-14 0,-3 3-7 0,0 0-19 16,0 0-19-16,1 0-19 0,-1 0-29 15</inkml:trace>
  <inkml:trace contextRef="#ctx0" brushRef="#br0" timeOffset="184906.7837">24153 12059 480 0,'0'0'38'16,"0"0"-15"-16,0 0-10 0,0 0-8 16,0 0-3-16,-10-80-2 0,19 63 0 15,4 2-3-15,0 2 0 0,3-1-5 16,-2 2-1-16,2 0-4 0,0 3-1 15,-4 1-6-15,1 2-3 0,-3 1-2 0,0 2 1 16,0-1-6-16,-6 3-14 0,2-1-20 16,-6 2-27-16,0 0-36 15</inkml:trace>
  <inkml:trace contextRef="#ctx0" brushRef="#br0" timeOffset="185135.7147">24046 11965 414 0,'0'0'55'0,"0"0"-9"16,0 0-16-16,0 0-11 0,0 0-9 16,-21-83-10-16,21 62 2 0,4-5-6 15,7 3 4-15,3 2-1 0,1 1-1 16,4 0 1-16,3 4-2 0,1 0-3 15,0 3-5-15,3 3-9 0,0 2-29 16,-1 3-39-16,1 4-39 0,-9 1-51 16</inkml:trace>
  <inkml:trace contextRef="#ctx0" brushRef="#br0" timeOffset="188536.1625">20180 9394 4 0,'0'0'7'15,"0"0"2"-15,0 0 4 0,0 0 3 16,0 0 2-16,0 0-1 0,0 0-4 0,0 0-3 15,0 0-3-15,31-34 1 0,-25 25 0 16,1 2 1-16,-1 0 3 0,-3 3 3 16,0 2-1-16,-3 2 4 15,0-2 0-15,0 2-2 0,1 0-4 0,-1-1-2 16,2 1-2-16,-2-2 1 0,0 2-3 16,1-2-1-16,-1 2 0 0,0-2 0 15,2 2 1-15,-2 0-2 0,0 0 2 16,0 0 1-16,0 0 0 0,0 0 6 15,0 0 4-15,-3 4 2 0,-6 7-2 0,-1 1-5 16,-3 2-1-16,1-1-1 0,-3 4 0 16,1 0-3-16,0-1-3 0,4-4-4 15,3 0-1-15,2-4 0 0,0-1 0 16,-3 7 1-16,3 1 2 0,-6 6-1 16,1 1 0-16,-1 1 1 0,0-1-2 15,0 0 0-15,1-1 2 0,1 0-1 16,1-1 0-16,0 0 0 0,3-5-1 15,0 2-1-15,-1-2 1 0,1 0 0 16,-1 5 0-16,0-2 2 0,-1 2 2 0,1-7 1 16,-1 3-2-16,4-8 2 0,0-3-2 15,-1 5-1-15,-1-2 1 0,-2 4 1 16,-4 3-2-16,0 0 0 0,-2 1 2 16,-4 2-3-16,-2 0 1 0,2 2 0 15,-3 1 0-15,1 1-2 0,0-1-2 0,2-2 1 16,1 0 0-16,4-4-1 15,2-4 1-15,3 0-1 0,2-2-1 16,3-6 1-16,-1 4 0 0,1-2 0 16,1-1 2-16,-2 0-1 0,2 1 0 0,-1 0 2 15,1-1-1-15,-2 5 1 0,1-4 0 16,-2 4 1-16,-2 3-1 0,2-2 1 16,-5 1-1-16,1 3 1 0,-1-2-2 15,-4 5 1-15,1-2-1 0,1 0 0 16,-2-2 1-16,4-3 0 0,2-1-1 0,1-1 0 15,0 1 0-15,1-2-2 16,0 3 1-16,1-3 1 0,2-2 0 16,-1 2 0-16,2-2 0 0,-1 0 0 15,-3 2 1-15,3-3 0 0,1 1-1 0,-3 2 0 16,2-3 1-16,-1-1 0 0,-1 4 0 16,2-4 0-16,-2 5-1 0,-3 2 0 15,1-3 1-15,-3 3-1 0,2-3 0 16,0-2-1-16,-2 3 1 0,6-5 0 15,0 0 1-15,-1-1-1 0,1 0 0 0,0 0 4 16,0 1-4-16,3-3 4 0,-1 0-5 16,1 0 1-16,-2 2-3 0,1-1 1 15,-2 1 0-15,3-2-1 0,-1 1 1 16,1-1-3-16,-2 2 0 0,2-2-1 16,-1 1 0-16,1 1-3 0,-1-1-3 15,1 1-4-15,-2-1-10 0,1 1-3 16,1 0-7-16,-2-1-10 0,2 1-4 15,-1-1 0-15,1 1 2 0,-2-2 9 16,2 0 3-16,0 1 8 0,0-1 5 0,0 0 11 16,0-1 6-16,0-5 6 0,0-7 0 15,0 2 0-15</inkml:trace>
  <inkml:trace contextRef="#ctx0" brushRef="#br0" timeOffset="189172.0137">19547 10240 0 0,'0'0'12'0,"0"0"0"16,51-100 3-16,-32 71 3 0,-2 1 1 15,1 3 0-15,-3 4 0 16,-1 5-3-16,-4 3-4 0,0 5-4 16,-6 2-6-16,2-1-2 0,0 3-2 0,1 0 0 15,2-1 1-15,-7 4-2 0,7-3 2 16,-4 3-3-16,5 0 3 0,0-3-2 16,-6 3 1-16,5-1 1 0,-5 0 1 15,6-1 0-15,-1-1 0 0,-2-2 0 16,3 1 1-16,-4 1 1 0,1-2-1 0,-4 4 2 15,2-5 1-15,-2 4 1 0,1 0-2 16,-1 0 1-16,-3 3 3 0,0-2 2 16,0 2 3-16,1-2 1 15,0 2-1-15,-1-1 1 0,2 1-1 0,-2-1 3 16,1 1 4-16,-1-1 5 0,2 1 1 16,-2-2 0-16,0 2-2 0,1-2-4 15,-1 2 1-15,0-1-4 0,2 1-2 16,-2 0-2-16,0 0-5 0,0 0-1 15,0 0-4-15,-6 7 1 0,-7 7 0 0,-3 5-2 16,-3 3 2-16,3-1-2 0,-2 2 0 16,0 0 0-16,-1-1 2 0,2 1-3 15,0 0 1-15,-2 1-1 0,1 1 0 16,0 0 0-16,-1 4 0 0,3 0-1 16,-1 2 1-16,2-1-1 0,1-3-1 15,1-1-1-15,3-5 1 0,3-6 0 16,-1-1 2-16,1 0 0 0,0-2 2 15,-5 3-1-15,2 0-2 0,0 0 1 16,-3 2-2-16,0 0 4 0,-1 1-1 0,0 0 1 16,0 1-2-16,2-3-1 15,4-4-1-15,-2-1 1 0,4-5 0 0,3-3 0 16,0 1-1-16,3-4 1 0,-1 0-3 16,1 0-1-16,-2 2 0 0,1-1-1 15,-1 1 1-15,1-1-1 0,1 1 2 16,-2 0-2-16,2-2 0 0,-1 1 1 15,1-1-2-15,-2 2 0 0,2-2-2 16,-1 0-3-16,1 1 1 0,0-1-7 16,0 0-4-16,0 2-8 0,0-2-10 0,0 0-3 15,0 0-2-15,0 0-7 0,0 0-2 16</inkml:trace>
  <inkml:trace contextRef="#ctx0" brushRef="#br0" timeOffset="190279.2832">19432 10300 184 0,'0'0'34'0,"0"0"-8"15,0 0-4-15,0 0-7 0,0 0-3 16,0 0-4-16,0 0-2 0,0 0-1 16,0 0-3-16,0-7-1 0,0 7 0 15,0 0 0-15,0 0 3 0,0 0 1 16,-2 0-1-16,1 6 2 0,-2 6 0 15,0 3 3-15,-1 1 4 0,-2 3 1 16,2 1 2-16,-2 1-2 0,2 1-2 0,-2 1-5 16,-1 2-3-16,0 4 1 0,1 1-2 15,-2 2 0-15,1 1-2 0,-1-1-2 16,0-3-2-16,1-1 1 0,0-3 2 16,0-2 0-16,-1-2 1 0,4-6 0 15,0-1-1-15,1-5 1 0,0 0-1 0,0 2 0 16,0-6 1-16,2-1-2 15,1-4 0-15,-2 0 0 0,2 0-1 16,0 2-1-16,-1-1 2 0,1 1 0 16,0-2 0-16,0 3 2 0,0-2 0 0,0 0 0 15,-2 1 2-15,2 0-2 0,0-1-1 16,0 0 2-16,0-1 2 0,0 2-1 16,0-2-2-16,0 2 0 0,0-2-3 15,0 1 1-15,0-1 1 0,0 2-3 16,0-2 2-16,0 2-1 0,0-2 1 0,0 1 1 15,0-1 0-15,0 2 0 0,0-1 1 16,0 0-1-16,0 1-1 16,0-2 1-16,0 1 0 0,0-1 1 15,0 2-1-15,0-2 1 0,0 1 1 0,0-1 1 16,0 0 1-16,0 0-3 0,0 0 1 16,5-6-2-16,3-8 0 0,2 0 0 15,-2 1 1-15,0 2-1 0,-1-3 0 16,2-2 0-16,2-2-1 0,0 0 2 15,-1 0-1-15,2 0 0 0,1-1 2 0,-3 1 0 16,3 4-3-16,-6 1 2 0,0 1-1 16,2-1 0-16,-2 6 2 0,2-5-1 15,0-1-1-15,-1 3-2 0,4-1 1 16,-2 2-1-16,1 0-1 0,-3 3 0 16,3-3 3-16,-3 3-3 0,0 0 3 15,1 0 1-15,-3 0-1 0,1 1-1 16,-4 2 2-16,2 2-1 0,-5 1 1 15,3-5 0-15,0 2 0 0,0 0-2 16,0 0 1-16,-3 3 1 0,0-1-1 0,0 1 3 16,2-2-1-16,-1 2 0 0,1-1-1 15,-2 1 0-15,1-2 0 0,-1 2 1 16,0-2-1-16,1 2-1 0,-1-1 3 16,0 1 0-16,0 0 1 0,0-2 1 15,0 2 0-15,0 0 1 0,0 0-2 16,0 0 3-16,0 0-3 0,-1 0-1 15,-5 0 0-15,0 0-1 0,0 0 1 16,1 0 2-16,-1 0 3 0,2 0 0 16,-2 0-2-16,-4 0-2 0,3 0 0 0,1 0-2 15,-4-1 1-15,4-1-1 0,-7-1 0 16,3 2 0-16,1-4-2 0,-1 2 2 16,1-2-2-16,2 1 0 0,0 0 0 15,-2-1 0-15,5 2 0 0,-4-1 0 16,4 2-1-16,0-1 0 0,-5-2-2 0,6 2 0 15,0 0-1-15,0 2-1 0,1-4-3 16,-1 2-4-16,0-2-10 0,0-2-20 16,1 2-33-16,1 1-44 15,1 0-58-15</inkml:trace>
  <inkml:trace contextRef="#ctx0" brushRef="#br0" timeOffset="192764.74">22732 12747 20 0,'0'0'9'15,"0"0"0"-15,0 0 4 0,0 0 10 16,0 0 13-16,0 0 11 0,0 0 5 0,0 0-1 16,0 0-9-16,0 0-13 0,0 11-8 15,0-11-8-15,0 0-5 0,0 0 1 16,4-8-2-16,5-5 1 0,1-4-1 16,0 0-3-16,6 1 1 0,-1-4-2 15,5-1-2-15,-1-2 3 0,4-3-3 0,1-2 1 16,2-2 3-16,3-3-5 15,0-2 2-15,1-4 0 0,2-1 4 16,-1-4 1-16,0 0-3 0,-2 0 1 16,0 0-3-16,-1 1 3 0,-2 4-4 0,3-2 1 15,0 0-1-15,3-4 0 0,1-2 0 16,4-3-2-16,-1-4 1 0,2 3-2 16,0-1 2-16,-2 0 1 0,0 2-1 15,-4 3 2-15,-2 2-1 0,-2 3 0 16,-4 5-1-16,-1 3 0 0,-4 6-1 0,-4 2-2 15,-1 3-4-15,-4 3 0 0,2 2-2 16,-1 1-3-16,-1 2 0 16,1 2 0-16,-3 3 1 0,2 0 1 15,1-1 0-15,0 0 2 0,5-4-1 0,0 0 3 16,-2-2 3-16,2-1-4 0,-1 0 6 16,2 0 1-16,1 0-1 0,-1 1 3 15,-3 2-1-15,-2 4 0 0,-4-1 2 16,-2 6-3-16,-3 2 2 0,0 0-1 15,-3 4 0-15,0-1 2 0,0 1-3 0,2-2 0 16,-2 1-2-16,0-1 1 0,1 0 0 16,-1 1 1-16,0 0 0 0,0-1 0 15,0 1 1-15,0-1 3 16,0 1-4-16,0-1 1 0,2 0 0 0,-2 1-1 16,0-1 2-16,0 1 2 0,0-1-2 15,0 1-1-15,0 1 2 0,0-1-3 16,0 1 1-16,0-2 0 0,0 2-2 15,0-1 2-15,0 1-1 0,0-2 1 16,0 2 0-16,0-2-1 0,0 2 1 0,0-1-2 16,0 1 2-16,0 0 0 0,0-2 2 15,0 2-1-15,0 0-1 0,0-1 0 16,0 1-1-16,0-2 1 0,0 2-1 16,0 0 2-16,0 0-2 0,0-1 1 15,0 1 0-15,-2 0-1 0,2 0 1 0,0 0-1 16,-1 0 0-16,1 0-1 15,0 0-1-15,-2 0 0 0,1 0 1 16,-1 0 0-16,-2 0 1 0,-2 0 0 16,-1 7-1-16,-2 0 0 0,1 0 0 0,-4 2-2 15,0 0 1-15,1 0-1 0,0-1-2 16,5-2-2-16,-2 0 1 0,1 0 2 16,0-1-1-16,-2 1-1 0,2-2-1 15,0 3 2-15,-1-3 0 0,1 0 5 16,-1 0 0-16,0 0-1 0,4-2 1 0,1 0 1 15,-2 0 2-15,0 0 3 0,1-1 1 16,1 1 0-16,3-2-2 16,-2 0-2-16,2 0-2 0,-1 0 2 15,-1 1-1-15,1-1 3 0,-1 0-2 0,1 0 2 16,-1 0 0-16,1 0 1 0,1 0-1 16,-2 0-1-16,2 2 2 0,-1-2-1 15,1 0 0-15,-1 0-1 16,1 0-2-16,0 0-5 0,0 0-1 0,0-3 0 15,0-6-2-15,7-5 4 0,3-4-2 0,4 1 4 16,0 2 0-16,1 1 0 0,0 2 0 16,1 0 0-16,0 1 0 0,1 2 0 15,2-1-1-15,1 0-4 0,2 2 2 16,-2-3-3-16,0 0-4 0,2-1-4 16,-2-2-2-16,0 1 2 0,2 0 3 15,-4 0 9-15,-4 3 1 0,-7 5 0 16,-2 3 0-16,-5 2 2 0,0-1 5 15,0 1 8-15,1 0 3 0,1-2 5 16,-1 0-5-16,0 1-3 0,1 0-4 0,-1-1-3 16,-1 1 2-16,0-1 2 0,2 1-2 15,-2-2 0-15,0 2-2 0,0 0-2 16,0-1-2-16,0 2-2 0,0-1-2 16,0 1-3-16,0-2 2 0,0 2-1 15,0 0 3-15,-5 0 0 0,1 0 0 16,-3 7-1-16,-4 6 0 0,3-1-1 15,-2 5 2-15,1-2 0 0,-2 1 0 16,0 3 0-16,1 1 0 0,-4 1-1 16,1 0 0-16,-1 0 0 0,0 1 0 0,0-1 0 15,1 0 1-15,1-1-2 0,-1 0 1 16,2-2 1-16,1-6-7 0,1 0 3 16,5-6 0-16,1-2-1 0,-3 3 5 15,4-4-2-15,-1 0-2 0,2 2-4 16,-3-1-3-16,3 1-3 0,-2 2-1 0,-2 2-8 15,4-4-4-15,-4 2-10 0,4-2-13 16,-2 0-11-16,2-1-5 0,1-4-16 16</inkml:trace>
  <inkml:trace contextRef="#ctx0" brushRef="#br0" timeOffset="193223.7579">23841 11062 181 0,'0'0'41'0,"0"0"-6"0,0 0-6 0,0 0-6 16,0 0-1-16,0 0-4 0,0 0-2 15,0 0-8-15,0 0-2 0,0 0-4 16,-15-10-2-16,15 8 0 0,-1 2 0 16,1-2 0-16,-2 2 0 0,2 0 1 15,-2 0 4-15,2 0 5 0,0 0 5 0,0 0 0 16,0 0-2-16,0 12-6 15,2-2-4-15,4 3-2 0,-3-3-2 16,2 0-1-16,-1 5 0 0,2-1-1 16,1 4 2-16,-1-4 1 0,-2-2-2 0,0 2 2 15,1-5-4-15,1 3-2 0,-3-4-2 16,-1-5-6-16,1 1-3 0,-1-1-6 16,1 0-3-16,-2 1-14 0,2 0-4 15,-3-4 0-15,0 0-7 0,0 0 6 16,0 0 1-16,0 0 0 0</inkml:trace>
  <inkml:trace contextRef="#ctx0" brushRef="#br0" timeOffset="193372.7001">23808 11091 55 0,'0'0'23'15,"0"0"2"-15,0 0-3 0,0 0-9 16,0 0-9-16,0 0-7 0,0 0-1 15,0 0-3-15,0 0-14 0,0 0-25 0</inkml:trace>
  <inkml:trace contextRef="#ctx0" brushRef="#br0" timeOffset="194791.7348">24136 10347 165 0,'0'0'51'0,"0"0"-1"0,0 0-8 15,0 0-6-15,0 0-7 0,0 0-4 16,0 0-2-16,0 0-4 0,0 0-3 16,0 0-3-16,0-47-2 0,0 46-3 15,0-1-3-15,0 1-3 0,0-1 0 16,0 2-1-16,0 0 4 0,0 0 2 0,0 0 0 15,0 5 0-15,3 7-5 0,0 5 1 16,1-1-2-16,1 7 0 0,-1-3 0 16,-1-5-1-16,2 0-2 15,0-1 1-15,1 1 2 0,-2-1 0 0,2 0-1 16,-3-6 0-16,2 0 2 0,-2 1-3 16,-1-4 5-16,1-1-5 0,-3-4 1 15,0 0 0-15,0 0 4 0,1 2 1 16,-1-2-1-16,0 1 2 0,1-1-8 15,-1-1 4-15,0-11-3 0,-4-5 4 0,-4-4 2 16,-1-2-4-16,2 2 2 0,-2-3 0 16,-1-1 0-16,1 1 1 0,0 1 2 15,0 0 0-15,0 4 1 0,3 3-1 16,1 1-2-16,1 6 2 0,3 3-3 16,-1 2 0-16,2 4 2 0,-1-2-4 15,1 2-2-15,0-1-2 0,-3-1-2 16,3 2 2-16,0 0 0 0,0 0 2 15,3 12 1-15,4 6 1 0,3 5 0 16,2-2-1-16,-1-1 0 0,1-2 0 0,-1-1-1 16,1-2 0-16,0-3-1 0,-2-2-1 15,0-3 0-15,-1-3-1 0,0 0 0 16,0 0 2-16,2-2-1 0,0 0 1 16,-1-2 1-16,5 0-1 0,-1-2 0 15,2-8 1-15,-3-1 2 0,-4-4-1 0,-2-4 4 16,0-1-3-16,-4-3 2 15,-2-1-1-15,-1-3 0 0,0-1 0 16,0 0 2-16,-3-1-2 0,-3-1 0 16,1 1 0-16,-1 1-1 0,-1 4 2 0,2 8 0 15,-1 2 0-15,1 5 1 0,-1 1 0 16,0 0 0-16,4 5-3 0,-1 1-1 16,3 2-2-16,0 0-2 0,-2 0 3 15,-1 2-1-15,2 9 0 0,1 6-1 16,0 1-2-16,4 5 0 0,6-2 1 0,2-3-1 15,2-1 0-15,1 0-2 0,2-4-1 16,1 1-5-16,0 0-6 16,1-4-17-16,0 0-21 0,-5-3-31 15,1-3-17-15,-4 0-11 0,1-4-16 0</inkml:trace>
  <inkml:trace contextRef="#ctx0" brushRef="#br0" timeOffset="195667.4163">24687 9918 466 0,'0'0'43'16,"0"0"-16"-16,0 0-9 0,0 0-15 15,0 0-5-15,0 0-3 0,0 0 2 0,0 0 3 16,0 0 3-16,-14 21-2 0,19 7-1 15,2-3-1-15,1-2-1 16,-1 1 0-16,2-1 1 0,1-2 0 16,-3 1 1-16,2-4-3 0,-3-5 2 0,0 1 0 15,-1-3-1-15,-2-2 2 0,1 0-2 16,-2-5 0-16,1 1 2 0,-3-5 3 16,0 0-1-16,0 0 2 0,0 0 1 15,0-10 1-15,0-7-1 0,0-6-1 16,-2 0-1-16,-4-2 2 0,-1 2-3 0,-3-5 0 15,1 2 1-15,-2 0-1 0,-1 1 4 16,1 2 3-16,0 2-2 16,1 1-4-16,3 5 1 0,0 1-5 15,2 5 4-15,1 5-1 0,3-1 0 0,1 5-3 16,-1-1-2-16,1 1-4 0,0-2-2 16,0 2 1-16,0-1 2 0,0 1 4 15,11 0 3-15,3 6 3 0,7 4-4 16,-1 5 5-16,-1-1-5 0,1 2-5 15,-1 0 0-15,1-1-3 0,2-1-1 16,-2-2-5-16,5 1-2 0,-1-4-4 0,4 1-15 16,-1-2-1-16,2-5 2 0,-2-1-9 15,-2-2-4-15,0 0-9 0,-4 0-9 16,-8-3-1-16,0-4 12 0,-5 2 15 16,-6-4 17-16,3 2 18 0,-5-5 6 15,0-7 4-15,-3 1 0 0,-7-6 5 16,-5 3 1-16,1-2 10 0,-5 0 10 15,2-1 8-15,-2 1 2 0,1-1 8 16,0 1 4-16,1-1-5 0,2-1-4 0,1 3-9 16,2-1-8-16,2 1 0 0,1 7 3 15,3 2-7-15,2 4-5 0,1 4-5 16,2 2-4-16,1 3-6 0,-2-2-3 16,2 2-2-16,0 0 0 0,0 14 1 15,0 4 1-15,6 10-2 0,3-1 2 16,2 0-1-16,2 3-1 0,2 1 1 15,1-1-1-15,1 1 3 0,0-1-4 0,2 0 1 16,0-2-7-16,-2-2-3 16,0-3-7-16,-2-5-19 0,1-2-28 0,-6-5-55 15,2-1-67-15</inkml:trace>
  <inkml:trace contextRef="#ctx0" brushRef="#br0" timeOffset="196111.8863">25183 9862 503 0,'0'0'43'0,"0"0"-20"0,0 0-7 16,0 0-6-16,0 0-6 0,0 0-4 15,0 0-3-15,0 0-1 0,0 0 0 16,0 0 6-16,-19-12-1 0,19 15 4 16,0 10-2-16,0 6-3 0,0-3 0 0,2 1-1 15,1 0 1-15,0-2 1 16,1 4 0-16,1-1 1 0,-2-5-1 15,2 0-1-15,-1 2 0 0,0-8-1 16,2 7-1-16,0-7 0 0,-2-1 1 0,2 1-1 16,1 0 3-16,4 0-1 0,-2-4 0 15,6 1 1-15,-5-2-1 0,2-2 0 16,4 0-3-16,-5 0-1 0,2-3-1 16,-3 0 0-16,-1-1-1 0,-2 1-3 15,2-2-6-15,2-4-17 0,-3 2-17 0,2-2-24 16,-3 0-28-16,-3-1-25 0,1 1-26 15</inkml:trace>
  <inkml:trace contextRef="#ctx0" brushRef="#br0" timeOffset="196360.8559">25163 10024 442 0,'0'0'49'0,"0"0"-12"16,0 0-15-16,0 0-13 0,0 0-7 16,0 0-2-16,0 0-4 0,18-84 0 15,1 68-4-15,6 0-5 0,-1 3-16 16,-1 0-27-16,-6 4-34 0,-3-1-36 15,-5 5-42-15</inkml:trace>
  <inkml:trace contextRef="#ctx0" brushRef="#br0" timeOffset="196601.6349">25127 9843 390 0,'0'0'48'0,"0"0"-8"0,0 0-9 16,0 0-11-16,0 0-4 0,0 0-5 15,0 0-6-15,-47-83-4 0,47 69-2 16,10-1-3-16,2 2-3 0,4 1-3 16,1-1 1-16,6 4-3 0,2 0-5 15,1 1-18-15,0 1-19 0,2 4-29 0,-7 2-22 16,-1 1-20-16</inkml:trace>
  <inkml:trace contextRef="#ctx0" brushRef="#br0" timeOffset="196831.1368">25506 10007 70 0</inkml:trace>
  <inkml:trace contextRef="#ctx0" brushRef="#br0" timeOffset="213063.6281">6916 11392 1 0,'0'0'8'16,"0"0"-3"-16,0 0-2 0,0 0-1 15,0 0-2-15,0 0 0 0,0 0 0 16,0 0-1-16,0 0 1 0,0 0 4 15,0-6 2-15,6 6 2 0,-3 0 3 16,3 6-1-16,-2 1 0 0,-1 3-3 0,5 3 1 16,-5-4-1-16,2 6 1 0,-1 3-1 15,-4-2-3-15,3 1 0 0,0 0-2 16,-3 1 0-16,3-6-1 0,-2 8 0 16,-1-9 0-16,2 0-1 0,-1 1 0 15,1-6 0-15,-1 5 0 0,2-7 0 0,-2 1-1 16,1 1 1-16,-2-6 0 15,0 0 1-15,0 0 5 0,1 2 5 16,-1-2 1-16,0 1 0 0,0-1-3 16,0 0-5-16,0-1-2 0,0-12 2 0,0-5-1 15,0-7 1-15,0 3 2 0,-3 0-3 16,-2-3 1-16,-1 3-1 0,0-3 0 16,2 1 1-16,-2 3 3 0,1 4 4 15,1 8 11-15,4 4 6 0,0 5-4 16,-1-1-3-16,1 1-13 0,0-2-8 0,-3 1-6 15,3-1-6-15,0 0-1 0,0 2 2 16,0 0 7-16,0 0 4 16,0 2 1-16,4 6 0 0,6 4-1 15,-4-5-1-15,3 6-2 0,1-3 2 0,-6-2 0 16,6 4 1-16,-2 0 1 0,-4-3-1 16,3 3 3-16,-3-4-5 0,-2-5 1 15,1 2-1-15,-3-1 1 0,0 2 3 16,0 5 3-16,-3 3 1 0,-3-5-2 15,-1 3 1-15,1-6 0 0,-4 0 0 0,4 0 2 16,2-3 0-16,0-1 2 0,-2-2 0 16,0 0-2-16,-3-2 3 0,-5-7-3 15,8 1-1-15,-3-5-2 0,2 1-5 16,0-5 1-16,4 0-1 0,0 0-1 16,3 5 4-16,0 0-1 0,0-1 2 15,0 8-2-15,0-4 0 0,2 4-5 16,1-4 0-16,1 2-1 0,3 1 1 15,-1-1 1-15,3 3 2 0,-1 1-2 16,-2 1 0-16,-2 1 0 0,1 1 1 0,-1 0-1 16,3 0 1-16,3 0 1 0,-7 1-1 15,0 3 3-15,4 1-1 0,-4-2-1 16,-1 1 2-16,1-2-1 0,-3-2 2 16,0 0 5-16,0 0 6 0,0 2 0 15,1-2 2-15,-1 0-3 0,0 2-7 0,0-2 1 16,0 0-3-16,-3-4-1 15,-3-5 0-15,-1 2-3 0,4-1 4 16,-4 0 3-16,4 4-4 0,-1-4 4 16,1 6-3-16,0-3 0 0,0 2 0 0,3 3-1 15,0-2-1-15,0 2-1 0,0-1-1 16,-1-1-1-16,1 0-2 0,-2 1-2 16,2 1-1-16,-1-1-6 0,1 1 7 15,-2 0 2-15,2 0 3 0,0 0 7 16,0 11-4-16,0 4 1 0,5 4-2 15,-1 1-2-15,-1 3 0 0,3 4 2 0,-2 8-1 16,2 6 1-16,-5 6-1 16,2 8-1-16,0 2 0 0,-3 1 5 15,0 1-3-15,0-4-1 0,0-7-4 0,0-8-2 16,0-13-1-16,0-12 2 0,0-7 3 16,0-8 2-16,0 0 4 0,0 0 6 15,0 2 0-15,0-2-3 0,0 0-5 16,6-15-7-16,0-10 2 0,2-11-2 15,2-2 3-15,-2-4 2 0,-1 2 0 0,-4-1 1 16,2 0 0-16,-5 0-2 0,0 0 0 16,0 0 0-16,0 3 1 0,-5 5 2 15,2 5 0-15,0 10 1 16,0 1-3-16,-3 2 1 0,3 4-2 0,-4-4 1 16,4 6 1-16,-2 0 0 0,0 0-1 15,2 4 0-15,2 1 0 0,1 4-1 16,-2-1 1-16,2 1-1 0,-1-2-4 15,1 0 1-15,-3 2 0 0,3 0 1 16,0 0 4-16,0 12 0 0,0 7 0 0,3 6 2 16,1 5-1-16,1 7 0 0,-1 4 0 15,0 5-1-15,-1 4 1 0,0 1-1 16,-3 4 0-16,0 3 3 0,0 1-4 16,0 1-3-16,-3 3 1 0,0-1-2 15,-1 0 2-15,1-2 2 0,0-5-2 16,2-7-3-16,-1-9 3 0,2-14 0 15,0-10-1-15,0-9 5 0,0-6-1 16,0 0 0-16,0 0 1 0,0 0-1 16,0 0-1-16,6-6-5 0,1-9-3 0,3-4 2 15,-4-3-4-15,0-3-3 0,0-2-11 16,-2-2-3-16,-1-3 1 0,-2-1 2 16,1-2 9-16,-2 0 5 0,0-1 2 15,0-1 9-15,0-2-2 0,-6-1 2 16,-1-1-1-16,0-1 5 0,-1-2 0 0,-2-2 0 15,3 1 1-15,0-3-4 0,-2 3 2 16,3 3 1-16,-1 2 0 0,0 7 5 16,1 4 0-16,5 9 4 0,-4 4 2 15,2 7 0-15,2 4 0 0,-1 0-3 16,2 5-4-16,-2-2-8 0,2 2-4 16,0 0-1-16,0 0 1 0,0 2 3 15,0 15 2-15,4 9 0 0,3 10 2 16,-1 4 0-16,1 2 1 0,2 4-2 15,-2 1 3-15,0 0 0 0,1 5 4 0,-2-1 7 16,-1 3-3-16,1 4 1 0,-3 3-5 16,-2 1-5-16,1 3 0 0,-2 4-2 15,0 0-2-15,-2 1-1 0,-2-1 0 16,-2-1 3-16,3-6-4 0,-1-7 2 16,1-11-4-16,2-17-2 0,-1-10 3 15,2-11 3-15,0-6 5 0,0 0 2 16,0 0 3-16,0 0 0 0,0 0-4 15,3-10-5-15,7-10-4 0,0-11 0 16,2-4 2-16,-2 0-4 0,-3-1 2 0,-1 0-17 16,-3-2-5-16,-3 3-1 0,0-3-2 15,0 3-3-15,-3 3-23 0,-3 3-26 16,-3 3-25-16,-2 0-12 0</inkml:trace>
  <inkml:trace contextRef="#ctx0" brushRef="#br0" timeOffset="214163.9071">6974 11443 67 0,'0'0'18'16,"0"0"-3"-16,0 0-2 0,0 0-3 15,0 0-3-15,0 0-4 0,0 0 0 0,0 0-2 16,0 0 1-16,0-10 4 0,0 10 4 16,0 3 5-16,0 10 4 0,0 7 6 15,0 5 2-15,0 2 0 0,0 0-1 16,-3 4-5-16,-1 2-5 0,-2 3-3 15,-1 4-1-15,-3 1-4 0,1 1-1 0,-1 1-2 16,-3-1-7-16,3-1 6 0,-2-1-3 16,2-7 0-16,1-3 3 15,2-10-1-15,3-3-1 0,1-8-1 0,1-4 3 16,1-1-1-16,1-4 3 0,-3 0 1 16,3 0 0-16,0 2 1 0,0-2-1 15,0 2 1-15,0-2 0 0,0 0 0 16,0 0-6-16,0 0-4 0,0-12-3 15,0-6-1-15,3-7 4 0,1-3 2 16,1-2-3-16,-1-2 0 0,2-3 0 0,-2 0 1 16,3-1 1-16,-4-1 3 0,0 1-1 15,-3-3-1-15,0-1 0 0,3 1 2 16,-3 2-1-16,0 4 4 0,0 8-1 16,0 4-1-16,0 9-1 0,0-1 0 15,0 2 2-15,0 5-2 0,0 1 1 16,0 5 0-16,-3-1-1 0,3 1 1 15,0-2 0-15,0 0 5 0,0 1-1 16,0-1-2-16,-3 0 0 0,3 1-3 16,0 0-2-16,0 0-2 0,0-1-1 0,0 0-2 15,0 1-2-15,0 1-1 0,0-1-1 16,0 1 2-16,0 0 3 0,0 0 2 16,0 0 4-16,0 11-1 0,0 0-1 15,3 5 0-15,0 0 0 0,-3-6 0 16,4 8 0-16,-2-9 1 0,1 4 2 0,-2-1 0 15,2-1 0-15,-1 1-1 0,-1-7 0 16,-1 1-1-16,0-2 1 16,3 1 0-16,1 5-1 0,-4 1-1 15,4-4 2-15,-2 3-2 0,1-1 0 0,3 4 1 16,1 1-1-16,3 6 1 0,0-2 1 16,0 2-2-16,2 0 0 0,-1-2 0 15,0 0-1-15,1 0 1 0,0-2 0 16,-3 1 3-16,4-2-3 0,-6-2 4 15,0-1-4-15,2-2-1 0,-3-2 1 0,2 4-4 16,-2-4 3-16,-1-1-1 0,0 3 1 16,-2-8 1-16,3 6 0 0,-3-5 0 15,-2 0-1-15,2 2 2 0,-3-5-1 16,0 0 1-16,0 0 0 0,2 1 0 16,-2-1 0-16,1 2 3 0,-1-2 0 0,0 1 2 15,2-1 1-15,-2 0 1 16,0 2-2-16,1-2 0 0,-1 0-2 15,0 2-1-15,0-2 1 0,0 0-2 16,0 0-1-16,0 0 0 0,3 1-2 0,-3-1 1 16,0 0-1-16,0 0-1 0,0 0 0 15,0 0 1-15,0 0 0 0,0 0 0 16,3 0 1-16,-3 0 0 0,0 0 0 16,0 0 1-16,0 0-2 0,0 0 0 15,0 0 0-15,0 0 1 0,-3 0 0 16,-3 0 0-16,-10 0 0 0,-4 0 0 15,-3 0 2-15,-9 0 0 0,8 0 1 16,-1-1-2-16,6-1-1 0,2 0 0 16,5 2-1-16,0-1-6 0,0-1-31 0,-3 2-74 15,-1 0-93-15</inkml:trace>
  <inkml:trace contextRef="#ctx0" brushRef="#br0" timeOffset="215771.3447">26178 14083 143 0,'0'0'43'0,"0"0"-3"15,0 0-2-15,0 0-7 0,0 0-4 16,0 0-6-16,0 0-8 0,0 0-6 16,0 0-2-16,-28-32 1 0,23 38 7 15,-4 8 3-15,-3 7 0 0,5 3-2 16,0 5-4-16,2 5-3 0,4 0 0 15,-1 1-2-15,2 3 1 0,0-1 3 16,0 3-2-16,5-3 2 0,-1 3 2 0,1-3-5 16,1 2 2-16,-2 2-3 0,3-2-2 15,-4 2 1-15,-2 2-2 0,-1 2 1 16,0 5-1-16,-1 2-1 0,-6 1-3 16,0-1 2-16,-1-3-1 0,1-7-2 15,2-3 1-15,0-6 2 0,2-1 3 0,2-1-1 16,-2-2 2-16,0-1-3 15,0-2-1-15,-2-1 0 0,1 0 0 16,1-4-1-16,-1-4 0 0,3 0 1 16,-1-5-1-16,1-1 0 0,-1 1-3 0,2-6 2 15,0 0 0-15,0-6 0 0,0 0 0 16,0 0 1-16,0 1 1 0,0 1 0 16,0 0 2-16,0-2-2 0,0 1 1 15,6-1-1-15,0 0 0 0,1-6 2 16,-1 1-4-16,-3 3 2 0,0-8-4 0,-2 6-3 15,1-2-3-15,-1-3-8 16,-1 3-14-16,0-7-17 0,0-5-23 0,0 7-18 16,-3-7-22-16</inkml:trace>
  <inkml:trace contextRef="#ctx0" brushRef="#br0" timeOffset="216635.8678">26119 14147 69 0,'0'0'19'0,"0"0"1"0,0 0 2 16,0 0 6-16,0 0 3 0,0 0 4 0,0 0-4 16,0 0-8-16,0 0-8 0,0 0-8 15,3-67-2-15,-5 64-1 0,-1 0 0 16,-3 3-3-16,2 0 0 0,-4 6-1 16,-3 6-1-16,4 3 4 0,-2 7 3 15,2 3-1-15,3 4 0 0,-2 2-2 0,0 3 3 16,0 4-2-16,-4-1 3 15,2 3-2-15,-4-1 0 0,-1-1-2 16,1 1-1-16,0-2 2 0,1-1-3 16,1-4-1-16,3-3 1 0,-2-5-2 0,5-7 1 15,1-8-2-15,2-4 2 0,1-5 0 16,-2 0 3-16,2 0 2 0,0 1-1 16,0-1 1-16,0 1-2 0,0-1-3 15,2-9 1-15,5-4 1 0,0-7-5 16,3-1 6-16,-3-2-3 0,1-2-2 0,0 0 2 15,-4-2-2-15,1 1 2 0,-2-3 2 16,1 2 0-16,1-4 0 0,-1 1-2 16,0-2 2-16,2 2 4 0,-2 1 1 15,2 0-3-15,0 1 0 0,1 3-3 16,3 0 1-16,-1 4 1 0,0 3 1 16,2 0-2-16,-1 3-1 0,1 0 0 15,-3 4-1-15,1 0 0 0,-3 5 1 16,-1-1-1-16,4 0 2 0,-6 4-2 15,0 2-2-15,-3 1 0 0,0-1 1 0,0 1 1 16,3 0 2-16,0 0 2 0,0 8 1 16,-1 3 1-16,-2 3 1 0,0 7-3 15,0-1 0-15,0 6 2 0,0-8-2 16,0-2 2-16,0-3-2 0,0 1 1 16,0 6-2-16,0-3 1 0,0 4-4 15,3-1 2-15,2-1-2 0,2-1 1 16,-1 0-1-16,-1 0 3 0,1 2-1 15,0 0 2-15,2-1 1 0,-2 3-1 16,2-4-3-16,-2 0-1 0,-2-6 5 0,3 2-7 16,-1-3 7-16,-3-1-5 0,3 3 0 15,-4-5-1-15,0-3 1 0,-1 4-1 16,1-4 1-16,-2-1 1 0,0 5 0 16,-3-1 2-16,-7-1-1 0,-6 3-1 15,-3-5 0-15,-3-2-2 0,-2 1 1 0,-4-1-1 16,3-2 1-16,-2 2-1 15,0-1-2-15,1 1-4 0,-2 0-11 16,2 0-20-16,-1 0-54 0,-1 1-66 16</inkml:trace>
  <inkml:trace contextRef="#ctx0" brushRef="#br0" timeOffset="218580.5335">26438 15343 208 0,'0'0'56'15,"0"0"-8"-15,0 0-9 0,0 0-8 16,0 0-10-16,0 0-8 0,0 0-5 15,0 0-3-15,0 0-5 0,0 0-4 0,4-15 2 16,-4 13-1-16,0 1 2 0,0-1 1 16,0 2 1-16,2-2 0 0,-2 2 0 15,0-1 1-15,1 1-2 0,-1 0 1 16,0 0 1-16,2 0-4 0,-2-1 6 16,0 1-1-16,1 0 2 0,-1-3 6 15,0 3 1-15,0 0 1 0,0 0 2 16,2 0-1-16,-2 0-3 0,0-2 1 15,0 2-4-15,0-2 0 0,0 1-2 16,0-1 0-16,0 1 2 0,0 0-2 0,0-1 0 16,0 1-2-16,0 1-1 0,0-2-4 15,0 2-2-15,0 0-1 0,0 0 2 16,0 2 1-16,0 13 1 0,0 7-1 16,-2 9 0-16,2 1-2 0,-1 1 2 15,1 2-1-15,-2 0 2 0,1-2-3 0,1-10 0 16,0-2 1-16,0-8 0 15,0-1-1-15,0-1 5 0,0-4-4 16,0 3 4-16,0-5-1 0,1 0 1 16,1-1 0-16,-2-4 1 0,0 0 0 0,3 0-1 15,0-12 2-15,2-8-3 0,1-7 1 16,1-3-1-16,-2-1 1 0,-2 0-1 16,-1 0 1-16,0 0 0 0,-1 3-1 15,1-1 0-15,-1 3 0 0,1 7-1 16,-1-1 1-16,-1 8-1 0,2-3-1 0,-2 2 1 15,0 7 0-15,1 0 0 0,-1 6-1 16,0-2-3-16,0 2 1 16,2-1 0-16,-1 1 2 0,7 0 1 15,6 1 1-15,4 10-1 0,4 4 0 0,1 4 0 16,2 2-2-16,-2 2 1 0,-1-1-2 16,1 3 2-16,0 0-1 0,1 3-2 15,0-3-3-15,0 0 1 0,1-3-3 16,-2 0-3-16,-3-4-4 0,1-4-3 15,-7-4 2-15,-2-2 4 0,-5-3 5 0,-3-4 3 16,1 0 2-16,-3-1 0 0,1-2 1 16,0-11-1-16,-2-6 1 0,-1-2 3 15,-4-8-1-15,-4-2 1 16,-3 1 1-16,0-2 0 0,-1 0 2 0,1 0 0 16,-2 2 1-16,1 1 3 0,3 2-1 0,1 2 3 15,-1 4 2-15,5 6-3 16,1 6-2-16,1 6 3 0,2 3-2 15,0-2-2-15,0 2 1 0,0 0-5 16,0 0-1-16,0 9 2 0,3 8-3 0,3 6 0 16,0 3 0-16,1 1-1 0,0 2 0 15,-1-1-1-15,2 4-4 0,-2 0 3 16,0 0-5-16,-1 0-1 0,-1-1-9 16,-1-2-10-16,0-2-38 0,1-1-41 15,-1-7-68-15</inkml:trace>
  <inkml:trace contextRef="#ctx0" brushRef="#br0" timeOffset="219230.7472">27135 15668 402 0,'0'0'56'0,"0"0"-14"16,0 0-16-16,0 0-8 0,0 0-6 16,0 0-6-16,0 0-4 0,0 0-2 15,0 0 0-15,0 0 1 0,-6-31-1 16,5 51 0-16,-2 7-1 0,0 1 0 15,2 1-1-15,-1 2 0 0,2-6 4 0,0 2-4 16,0-1 5-16,0-2-4 0,0-3-2 16,3-5 1-16,0-1-1 0,0-7 0 15,1 2-3-15,-1 0 1 0,-1-7-1 16,1 1 3-16,-3-4 1 0,0 0 0 16,3 0 1-16,3-6 0 0,2-6 1 15,-2-8-1-15,-2-2 2 0,-4 0-1 16,0-2-5-16,0-2 4 0,-6-2-3 15,-1 0 5-15,-3-1 0 0,3-2-1 16,-1 2 1-16,1-1 0 0,0 3 1 0,1 0 2 16,2 2 0-16,1 7-1 15,0 1 3-15,0 7-1 0,2-2 1 0,-2 1 0 16,1 6-1-16,2 1-3 0,0 4-1 16,0-2 0-16,0 2-2 0,0 0 1 15,8 4 0-15,3 6 0 0,5 7-1 16,-1 3 1-16,0 2 0 0,0 1 0 15,2 0-3-15,1-2 4 0,0 0-2 16,1-1 0-16,-1 0 1 0,-3-2-1 16,0-2 1-16,-2 0 0 0,-3-1 0 0,-3-4 0 15,-2 2 0-15,-5 1 1 0,0 1 4 16,-9 6-6-16,-7-2 2 0,-4 0-2 16,-6 2-2-16,-6-1 2 0,-6 3-3 15,-6 0-6-15,-3 0-11 0,-2 4-41 16,0-4-65-16,1 0-74 0</inkml:trace>
  <inkml:trace contextRef="#ctx0" brushRef="#br0" timeOffset="219440.6957">27469 16034 389 0,'0'0'-26'0,"0"0"-75"16,0 0-137-16</inkml:trace>
  <inkml:trace contextRef="#ctx0" brushRef="#br0" timeOffset="221923.2455">28484 12846 128 0,'0'0'29'15,"0"0"-4"-15,0 0-5 0,0 0-4 16,0 0-3-16,0 0-5 0,0 0-1 16,0 0-2-16,0 0-2 0,6-1 4 15,14 1 3-15,6 0 3 0,3 1-2 16,4 0 0-16,5-1-5 0,1 3-2 0,6-3-1 15,0 1-2-15,2 0 2 0,6 1 0 16,5-1 1-16,5-1-4 0,9 2 0 16,7 0 0-16,6 0-2 15,6-2 1-15,3 0-3 0,0 0-2 0,-3 0-1 16,-3 0-1-16,-4-4-9 0,-1-1-6 16,-6 0 2-16,-4 1 1 0,-5-2 6 15,-6 1 8-15,-5 0 0 0,-7 0 1 16,-6 0 7-16,-7 2 0 0,-6 0 2 15,-10 0 0-15,-9 2 2 0,-5 1 2 0,-7 0 3 16,0-2 2-16,0 2 1 0,1 0-2 16,1-1-4-16,-1 1-5 0,-1 0-11 15,0-2-6-15,0 0-7 0,-11-2-14 16,-1-1-27-16</inkml:trace>
  <inkml:trace contextRef="#ctx0" brushRef="#br0" timeOffset="222791.8001">29000 12785 69 0,'0'0'23'0,"0"0"1"0,0 0 2 0,0 0-2 16,0 0-4-16,0 0-8 0,0 0-8 16,0 0 0-16,0 0-2 0,-15-18 4 15,-1 18 2-15,-3 0-3 0,-7 8 1 16,0 1-1-16,-1 0-2 0,2 3 0 16,-4 0-1-16,0-1 0 0,-1 1 2 15,-2-2 1-15,0-2-2 0,0 0 2 16,2-2-1-16,4-3 4 0,7 0 1 15,0-3 3-15,-1 0-3 0,0 0-2 16,-6-1-1-16,8-3-3 0,0 3 1 0,6-1-1 16,0 1-2-16,-1-1 2 0,8 2-1 15,0 0 2-15,5 0-2 0,-1-1-1 16,1 1 0-16,-2 0-1 0,1 0-1 16,-1 0-1-16,1 0 1 0,-6 0-1 15,3 0 2-15,-1 0 2 0,1 0-2 0,4 0 1 16,-3 0 0-16,0 3 0 0,0 0 4 15,-1 0 2-15,4-3 2 16,0 2 2-16,2 0-2 0,9 1 1 16,6-1-1-16,5-2-2 0,7 0-1 0,1 0 0 15,1 0 1-15,0 0-3 0,3 0 1 16,-3 0-3-16,1 0-2 0,-3 5-2 16,-1-1-4-16,-4 3 1 0,-1 0-2 15,-1 2 2-15,1 0 3 0,2 0 1 16,1-2 0-16,1 2-5 0,-2-2 0 0,0-3-1 15,-8-1 2-15,-7-1 2 0,0-1 2 16,-3-1-7-16,-1 0-4 16,0 2-7-16,-6-2-9 0,0 0-9 15,0 0-13-15,0 2-35 0,0-1-48 0</inkml:trace>
  <inkml:trace contextRef="#ctx0" brushRef="#br0" timeOffset="223042.3023">28766 12780 298 0,'0'0'46'0,"0"0"-9"0,0 0-10 16,0 0-6-16,0 0-9 0,0 0-1 15,0 0 0-15,0 0-1 0,78 55-1 16,-73-31-5-16,-5 6-4 0,0-2-4 0,0 3-1 16,-6-1-6-16,-3-1-10 0,4-8-26 15,0-1-54-15,-2-3-108 0</inkml:trace>
  <inkml:trace contextRef="#ctx0" brushRef="#br0" timeOffset="224900.4415">21989 13314 92 0,'0'0'27'0,"0"0"-2"16,0 0-3-16,0 0 1 0,0 0-1 15,0 0-7-15,0 0-1 0,0 0-6 16,0 0-2-16,0 0 4 0,-89-46-1 0,61 44 3 15,-3 2-2-15,1 0 1 0,-2 0-2 16,-3 0-1-16,-1 0-1 16,-3 0-1-16,-3 3-2 0,-3 0-2 15,-2 2 0-15,-6 1-4 0,-6 0-5 0,-5 1-8 16,-6 0-6-16,-4 2-10 0,0-2 8 16,6 1 6-16,8-2 5 0,12 0 11 15,6-3-6-15,9 2 0 0,5-2 0 16,2-2 3-16,0 2 3 0,1-1 0 15,7 0 1-15,-1-2 0 0,6 0 2 0,3 0 2 16,-2 0-2-16,7 0 1 0,-4-5-1 16,6 2 0-16,0 0 2 0,0 0-2 15,3-3 0-15,0-3-1 16,9-4-4-16,5 0-4 0,2 4-8 0,4 1-3 16,1 2 3-16,5 2 3 0,1-1 8 15,3 2 3-15,2 0-3 0,3 0 1 16,1 0-5-16,3 0-4 0,-3 0-1 15,-1 0-4-15,-3-2-3 0,-3 1 4 16,-3-1 0-16,-3-1 2 0,-4 0 7 0,-5 3 5 16,-1-3 3-16,-4 3 9 0,1-4 5 15,-3 3 3-15,-4 1 6 0,4-5 2 16,-4 5 5-16,0 0 6 0,1 1 1 16,-4 2 2-16,0-2 0 0,0 2-2 15,0-2-5-15,0 1-10 0,2-1-8 16,-2 2-9-16,-2-1-3 0,-15 1-2 15,-9 0 0-15,-12 6 1 0,-5 9-3 16,-6 2 2-16,-2 3-2 0,1-1-1 16,-1-1 1-16,2 0-4 0,3-2 1 0,0 0-2 15,1-2-3-15,1 1 2 0,-1-2-2 16,5-3 3-16,2-1 2 0,8-1 3 16,8-3 2-16,9-4 1 0,9 1 1 15,-2-2 2-15,0 0 0 0,0 0 1 16,2 0 2-16,4 0-1 0,-2 0-2 0,2 0-2 15,-1 0-1-15,1 0-1 0,-2-2 1 16,2-3-2-16,0-1 0 16,2 0 0-16,4-2 1 0,3 5 0 15,8-1-1-15,-1 3 0 0,8-1-1 0,1 2 0 16,0 0 1-16,1 0 0 0,1 2 0 16,2-1-2-16,2 2 0 0,2 0 0 15,-1-2-2-15,2 3-2 0,0-1 0 16,0 0 0-16,-1 0 0 0,-2 0 1 15,-4 0-8-15,-2 0-2 0,0 2-10 0,-2-1-6 16,-2 1-13-16,-6-1-20 0,2 1-15 16</inkml:trace>
  <inkml:trace contextRef="#ctx0" brushRef="#br0" timeOffset="225110.1936">21108 13286 192 0,'0'0'61'16,"0"0"-9"-16,0 0-9 0,0 0-11 15,0 0-12-15,0 0-5 0,0 0-8 16,0 0 1-16,0 0 0 0,0 0-3 16,-3 15-2-16,3 17-1 0,0 1-3 15,0 4 2-15,0 3-8 0,0 0-5 0,0 3-13 16,7 1-33-16,0-1-68 15</inkml:trace>
  <inkml:trace contextRef="#ctx0" brushRef="#br0" timeOffset="226941.5687">24879 14800 78 0,'0'0'14'0,"0"0"-2"0,0 0 0 16,0 0 4-16,0 0 0 0,0 0-2 15,0 0 3-15,0 0-1 0,0 0 3 16,0 0 5-16,13-7-1 0,2 7-2 15,5-1 0-15,3-1-2 0,8 1-1 16,0-1-3-16,4 1-3 0,1-1 2 0,5 0 2 16,-1-2 0-16,2 1-2 0,4 0-2 15,3-1-3-15,4-1-1 0,4 0-2 16,4-1 0-16,4 2-3 0,5-2-1 16,3 0 1-16,1 0-3 0,3-1 1 15,-3 2 0-15,1 0-1 0,-4 0 0 0,-5 2-1 16,-1 2 0-16,-4-1-2 15,-2 2 1-15,-1 0 0 0,-2 0 1 16,4 0-1-16,-1 0-1 0,0 0 2 16,-1 0-2-16,2 0 2 0,-1-1-2 0,0-2-1 15,2 0 3-15,-2 0-1 0,0-2 0 16,-1-1 2-16,0 0-1 0,-2 1-1 16,-3 0 2-16,-3-2-2 0,-5 3 0 15,-3 1-1-15,-6 0-2 0,-4 0 3 16,-3-1 2-16,-9 3 0 0,-3 1 0 0,-4-1 0 15,-7 1 0-15,0 0 0 0,-2 0 0 16,2 0 2-16,-1 0 0 0,1 0 2 16,-6 0 0-16,0 0 0 15,0 0-1-15,2 0-1 0,-1-2-2 0,1 2 2 16,-1-1-2-16,1-1 0 0,-1 1 0 16,1-1 0-16,-1 1 0 0,1-1-2 15,2-1 0-15,0 1 0 0,1-1-2 16,0 2 2-16,0 0 0 0,1 1 0 15,-2-2-2-15,2 2 3 0,-2 0-1 0,3 0-2 16,-2 0 3-16,0 0-1 0,-5 0 0 16,0-2-2-16,0 2 1 0,2 0-3 15,-1 0 3-15,-1 0-2 0,2 0 3 16,-2-1 1-16,0 1-1 0,0 0-1 16,0-2 1-16,0 2 0 0,0 0-2 15,-2-1 2-15,-4-1-3 0,1 1 4 16,0-1-1-16,-6 1 1 0,5-1 1 15,-6 1 1-15,0-2 1 0,0 1-2 16,-5-1 1-16,0-1-1 0,-4-2 2 0,1-1-1 16,2 2 1-16,0 0-1 0,0-2 5 15,4 3-4-15,-1-3 4 0,-1 2-3 16,6 2 0-16,-7-5-1 0,2 2-4 16,5 1 4-16,-6-2-3 0,6 4 3 15,-1-1 3-15,2-1-1 0,5 4 2 16,-1-2-1-16,5 3 0 0,-1-1-2 15,1 1 0-15,-2 0-3 0,2 0 1 16,-1 0 1-16,1 0 0 0,0 0 2 16,9 0-4-16,5 6 0 0,6 4 3 0,2-2-3 15,0 2 5-15,4-1-5 0,0-1 2 16,1 1-1-16,1-2-1 0,-1-1 2 16,1 0-2-16,-1-1 0 0,-4-2 0 15,3 0 0-15,-1-1 1 0,-2-2-1 16,0 0 0-16,0 0 1 0,-5 0-1 0,-2 0 0 15,-4 0 0-15,0 0 2 0,2-2-1 16,-8 1 2-16,0 1-1 16,-6 0 1-16,0-2 1 0,0 2 1 0,2 0 1 15,-1 0-2-15,-1 0 1 0,0 0-3 16,0 0-2-16,-13 0 3 0,-7 5-2 16,-5 2 0-16,1 4 0 0,0 0-1 15,-2 2-1-15,2 4 0 0,-4 0 1 16,0 1-1-16,-3 0 1 0,-1 0 0 15,4 0-3-15,0-1 1 0,5-2-3 0,1-1 2 16,3-4-2-16,3 1 2 0,4-5-3 16,0 2-2-16,4-4-8 0,4-2-4 15,-4 3-4-15,5-2-9 0,0-2-25 16,0 2-11-16,3-3-11 0,-2 0-11 16</inkml:trace>
  <inkml:trace contextRef="#ctx0" brushRef="#br0" timeOffset="227280.1648">27351 14559 346 0,'0'0'62'0,"0"0"-5"0,0 0-20 0,0 0-7 15,0 0-6-15,0 0-6 0,0 0-5 16,0 0-5-16,0 0-5 0,-2-36-4 16,2 34-2-16,0 2-1 0,0 0 2 15,0 0 4-15,3 8 3 0,3 6-4 16,2 4 2-16,-2 2-5 0,0 0 1 0,0 0 1 15,-2 0 0-15,1 0-2 0,0 0-3 16,-2-5-2-16,2 1-5 0,-4 2-7 16,0-6-29-16,4 8-49 15,-4-7-64-15</inkml:trace>
  <inkml:trace contextRef="#ctx0" brushRef="#br0" timeOffset="230939.0406">28120 14959 190 0,'0'0'55'0,"0"0"-8"0,0 0-6 16,0 0-6-16,0 0-4 0,0 0-3 15,0 0-7-15,0 0-4 0,0 0-6 16,0 0-6-16,-7-40-3 0,5 39 1 0,2 1-3 15,0 0 0-15,0 0 3 0,0 0-2 16,0 11 1-16,0-1 1 0,0 7-1 16,0 3-1-16,0 1 2 15,0 6-2-15,0-1 0 0,0-1-1 0,0 0 0 16,0-7 1-16,0 2-3 0,0-2 3 16,0 1-3-16,0-1 3 0,3-3 1 15,-1-7 0-15,-1-3-1 0,2 5-2 16,-2-5 1-16,1-3 0 0,1 3 3 15,-3-5 1-15,0 0 1 0,0 0 1 0,1 0-2 16,-1 0-1-16,5 0 2 0,0-11-1 16,1-2 1-16,0-7-5 0,0-2 5 15,-3 0-3-15,1-2 2 16,0-3-1-16,0-4 0 0,1-1-2 0,1 0 1 16,-2-1 2-16,-1 1-2 0,0 1 1 15,0 1-1-15,-1 3 0 0,0 7-1 16,-1 0 0-16,1 8 0 0,-2 5 0 15,1-6 2-15,-1 9-1 0,0-2-2 16,2 1 0-16,-2 5-1 0,0-1 0 0,0 1-1 16,0 0 4-16,0 2-1 0,0 10-2 15,-5 3 1-15,-2 1 0 0,2 4 0 16,0-5 1-16,2-1-1 0,0-4-1 16,2 1 1-16,-1 0-2 0,1-7 2 15,1 2 2-15,0 1-2 0,0-2 0 0,0 6 1 16,0 0-2-16,0-7 1 0,0 8 0 15,1-9 1-15,2 6-1 16,2 1 1-16,-1-3-1 0,1 1 0 16,-1-1 0-16,3-1 0 0,-3 2-1 0,1 0 1 15,-1-1-1-15,0 2 1 0,2-1-2 16,3 3 2-16,-4-4 0 0,4 2 0 16,-3-3-1-16,3 0 0 0,-2-1 0 15,0 0 0-15,2-1 1 0,4-4 0 16,4 0 0-16,3 0 0 0,6-2 0 15,-1-5 0-15,-2-4 0 0,0-1 0 0,-3-2-1 16,-2-1 0-16,-1-3 2 16,-4 0-1-16,-1 0 2 0,-5-2-2 15,-3-1 1-15,-1-2-1 0,-3 0 1 0,0 3 2 16,-5 1-2-16,-1 5 0 0,-2 4 0 16,-3-2-1-16,2 7 0 0,2-1 0 15,-3 2-1-15,6 3 1 0,-1-1-2 16,-4 2 0-16,5 0 0 0,-2 5 0 15,-4 8 0-15,7 6 1 0,-1 6 0 0,4-2 0 16,0 5 1-16,6-2 1 0,5-1-3 16,1 0 0-16,1-3-1 0,4-2-3 15,-1-3-2-15,2-1-4 16,0-1-12-16,0-3-24 0,-5-3-31 0,3-2-38 16,-5-1-63-16</inkml:trace>
  <inkml:trace contextRef="#ctx0" brushRef="#br0" timeOffset="231994.753">28946 14856 349 0,'0'0'63'0,"0"0"-12"15,0 0-9-15,0 0-10 0,0 0-8 0,0 0-9 16,0 0-8-16,0 0-4 0,0 0-3 16,-35-63-1-16,30 63-1 0,0 8 4 15,-2 10-2-15,-1 8 0 0,4 6-3 16,0 2 1-16,1 2 1 0,1 0 0 16,2 1 1-16,0-3 1 0,0-2-1 15,0-6 1-15,0-6 2 0,0-2-3 16,0-6 4-16,0-6-4 0,0 7-1 15,0-8 1-15,0-2-1 0,2 3 3 16,-2-6 2-16,0 0 0 0,0 0 0 0,1 0-3 16,1-12-4-16,0-6 3 0,1-8-2 15,2-2 3-15,-2-2 4 0,0-3-2 16,0 0 2-16,-3-1-1 0,0-3-2 16,0 0-1-16,0 1 1 0,0 2-1 15,-2 6 1-15,1 8 0 0,-1 8 2 16,2 7-3-16,0 5 2 0,0-2-3 15,0 2-3-15,0-1-2 0,0 0 0 16,0 1 0-16,0 0 3 0,6 4 4 16,10 8-2-16,1 9 1 0,6 4-2 0,0 4-1 15,0 1 0-15,1 3 1 0,-1 1-3 16,0-2 1-16,0 0-1 0,-2-4-2 16,0 0-4-16,-1-2-3 0,-2-3-1 15,-1-4-7-15,-2-1-10 0,0-3-9 16,-4-5-2-16,1-3-2 0,-4-2 23 0,-4-4 7 15,2 1 8-15,-3-2 5 0,3-5 2 16,1-1-1-16,-1-8-1 16,-5-4 2-16,-1 0-2 0,0-8 2 15,-1 0 1-15,-4-1-1 0,1-2 2 0,-2-3 0 16,2-3 2-16,-2-1 2 0,0-2 1 16,-1 0 2-16,-3 3 3 0,3 3 4 15,-2 3 4-15,2 5 3 0,-2 5 4 16,3 4-2-16,2 2 1 0,-1 4-2 15,4 4-4-15,0 2-3 0,1 3-4 0,0-1-6 16,0 1-4-16,0-1-2 0,-2-1-4 16,2 1-2-16,-1 1 0 0,1 0 3 15,0 0 0-15,0 11 3 0,1 9-2 16,3 7 1-16,1 4-1 0,-1 4-1 16,1 1-1-16,-1 3 0 0,2-1-3 15,-4 4 0-15,3-4-2 0,1 0-1 16,1-4-4-16,2-2-8 0,1-6-16 15,-2 0-40-15,0-8-40 0,0-1-46 16</inkml:trace>
  <inkml:trace contextRef="#ctx0" brushRef="#br0" timeOffset="232922.5984">29543 15162 465 0,'0'0'45'0,"0"0"-13"15,0 0-6-15,0 0-9 0,0 0-6 16,0 0-6-16,0 0-4 0,0 0-2 16,0 0 1-16,0 0-1 0,-16-42 1 0,16 58 4 15,0 4-5-15,0 10 5 0,0 0-4 16,0 3-3-16,0-1 3 0,0 1-3 16,1-3 0-16,2 1 1 0,0-4 0 15,0-1-2-15,0-8 2 0,0-1-3 0,0-7-1 16,0 1 1-16,1-2 0 15,-3-4 0-15,1-1 4 0,-2-4 1 16,0 0 3-16,0 0 1 0,1 0 0 16,2-14-3-16,0-5 0 0,0-5 0 0,-2-2-2 15,-1 1 3-15,0 0 0 0,0-1 0 16,0-1-1-16,-1 0 0 0,-3 0-1 16,1-1 3-16,-2 1-2 0,0-1-5 15,0 3 7-15,3 7-7 0,0-2 5 16,1 10 2-16,-1 4-1 0,2 0-1 0,0 6 0 15,0-1-2-15,0 1 1 16,0-4 0-16,2 1-1 0,6 0 1 16,7 3 0-16,1 0-2 0,4 5 2 0,1 4-2 15,1 2 1-15,1 1 1 0,0 0 0 16,0 1 3-16,0 3-5 0,-2 0 7 16,1 4-5-16,-5-1 1 0,0 3-1 15,-3-1 0-15,-3 2 0 0,-7 0 0 16,-4 1 1-16,-3 2-1 0,-11 0 1 15,-5 0-1-15,-4 0-1 0,-4-4 0 0,-4 1 2 16,2-3-2-16,-1-3 3 0,1-4-2 16,0-1-2-16,2-1-2 0,2-4-5 15,6-2-8-15,2 0-32 0,7-1-63 16,4-2-79-16</inkml:trace>
  <inkml:trace contextRef="#ctx0" brushRef="#br0" timeOffset="236294.3346">29945 12049 129 0,'0'0'38'0,"0"0"-5"0,0 0-2 16,0 0-3-16,0 0-2 0,0 0-1 0,0 0-4 16,0 0-2-16,0 0-5 0,23 74-2 15,-9-53 0-15,-2 6-4 0,0 3 0 16,-2 5-2-16,-3 1 0 0,-1 2-2 16,-3 0 3-16,0-1-5 0,-3-3-2 15,0 0 5-15,0-2-2 0,0-3 2 16,0-10-1-16,0 1-3 0,0-9 1 15,0-6-1-15,0 2 2 0,0-7 9 16,0 0 5-16,0 0 3 0,0 0-4 16,0-2-5-16,0-13-7 0,0-8 3 0,3-9 4 15,-3 0-4-15,0-3 3 0,0-2-5 16,0-4-3-16,-2-2 0 0,-2-2-2 16,-2-3 2-16,1 4-3 0,0 1 2 15,-1 3 0-15,3 4 1 0,0 2-4 16,3 4 2-16,0 1-3 0,2 2 1 15,9 1 0-15,1 2-4 0,5 2 1 16,-1 2-1-16,4 5 3 0,-1 5-2 16,4 2 2-16,0 4-1 0,2 4 2 15,1 0 0-15,-3 5-2 0,0 8 7 0,0 5-7 16,-4 5 9-16,-3 3-2 0,-6 1-3 16,-5 3-1-16,-5-1-5 0,-5-1 4 15,-9-1 0-15,-8-3 3 0,-4 1 0 16,-3-2-1-16,-1 0 0 0,-2-4 2 15,0-4-2-15,0-2 3 0,2-3-1 0,1-5-4 16,3-3 3-16,9 0-3 0,-2-2-2 16,9 0 1-16,1-4-14 15,-1 1-26-15,6 1-52 0,1 0-44 16,3-3-95-16</inkml:trace>
  <inkml:trace contextRef="#ctx0" brushRef="#br0" timeOffset="253747.3825">19235 11011 10 0,'0'0'14'0,"0"0"4"15,0 0 3-15,0 0 2 0,0 0 1 16,0 0-2-16,0 0 0 0,0 0-6 15,0 0-4-15,0 0-2 0,-10-3-1 16,9 3-2-16,1 0 0 0,-2 0-1 16,2 0 0-16,-1 0 2 0,1 0 1 0,-2-2-1 15,2 2 1-15,-1 0-1 0,1 0 1 16,0-1 0-16,0 1-2 0,0 0-1 16,-2 0-1-16,2 0-2 0,0 0-2 15,0 0-1-15,0-2 0 0,0 2-2 16,0 0-2-16,0 0 3 0,0 0 0 0,0 0 2 15,0 0 4-15,2-2-3 16,10 2 1-16,0-1-2 0,5 0-1 16,-5 1 1-16,0-3 0 0,5 1 0 15,-5-1-1-15,5 0 0 0,-7 1-1 0,1 1 0 16,0-1 0-16,-1-1 0 0,0 2 1 16,2-2-2-16,-2 1 1 0,-1-1 0 15,2 0 0-15,-1-1 0 0,-1 1 2 16,2 0-2-16,-2-2-2 0,0 2-1 15,1 0-1-15,-6 2 0 0,4-2 1 0,-4 1-1 16,0 0-1-16,1 1 1 16,-5 1 0-16,0-2-4 0,0 2 2 15,1 0-1-15,1 0 1 0,0 0 0 16,0 0 3-16,-1 0 0 0,1 0-2 0,-1 0-1 16,1 0-2-16,-1 0 2 0,1 0 0 15,-2 0 1-15,0 0 0 0,0 2-3 16,0 3-3-16,0-1 2 0,-8 2 1 15,1 2 3-15,-2-4 4 0,-4 4-2 16,3-5 2-16,-3 2 0 0,-2 0 0 0,4-1 2 16,-5 0 0-16,0-1 0 0,5-1 1 15,-8 0 2-15,0 2-1 0,2-3 0 16,-6 1 1-16,7 1-2 16,-4-3 0-16,0 1 3 0,5-1 2 0,-7 0 2 15,11 0 1-15,-4 0 1 0,4 0-1 16,5 0 4-16,-4-1 2 0,6-2-1 15,-1 3 0-15,1-2-1 0,4 2-2 16,-2 0-4-16,2 0-1 0,-1-1-4 16,-1 1-2-16,1 0-6 0,1-2-1 0,-2 2 3 15,2 0 3-15,0 0 4 0,3 0 0 16,12 0 0-16,8 0 0 0,7 0 1 16,4 0 0-16,0 0-1 0,5 0-2 15,0 0-1-15,0-4 0 0,2 1-1 16,1-2 1-16,-3 0 1 0,0 0-5 15,0 2 2-15,-3-4 1 0,-1 3-2 16,-3-1 5-16,-2 1-1 0,-1 0 0 16,-5 0-1-16,-8 1 0 0,2 2 0 15,-10-1 1-15,-3 1 0 0,1 1 2 0,-6 0-2 16,0-2 2-16,0 2 0 0,1 0-1 16,1-2 2-16,-1 2-1 0,2 0 1 15,-2 0-1-15,1 0 2 0,-1 0-2 16,0 0 1-16,1 0-3 0,-1 0-1 15,1 0 0-15,-2 0 0 0,0 0-1 0,0 0-3 16,0 0-1-16,-3 0-3 0,-4 0 1 16,-8 0 3-16,-3 0 0 15,5 0-2-15,-9 0 2 0,1 0-1 16,-2 0 3-16,-7 0 0 0,0 0 1 0,-1 0-2 16,1 0 0-16,0 2 2 0,1 1 1 15,0-3 2-15,0 2-2 0,3-2 3 16,1 0 2-16,2 0-1 0,7 0 3 15,0-5 2-15,-1 0-4 0,5 2 5 16,-5-4-3-16,7 5-1 0,-2-1-2 0,-1 1-1 16,2 1-3-16,-1 1 1 0,1 0-1 15,-1 0-1-15,2 0 1 0,0 1 0 16,5 1-3-16,0 3 1 16,3 0 0-16,-2-1-1 0,3 0 1 0,1 1 3 15,0 2 0-15,9 3 2 0,5 0 2 0,4-3 1 16,4-5 1-16,3-1 0 15,2-1-2-15,1 0 0 0,1 0-1 16,1-2-2-16,0-1 1 0,1 0-1 16,-1 0-1-16,2 1 0 0,0 1-1 0,-1-1-1 15,0 1 0-15,1-1 0 0,-3 1 0 16,-1-2 2-16,0 3-2 0,-1-4 0 16,-9 3-2-16,3-1 0 15,0 1-2-15,-8 0 2 0,7 1-1 0,-8 0 0 16,-7 0-1-16,4 0-2 0,-9 0-2 15,0 0 1-15,0 0-2 0,0 0 0 16,0 0 0-16,1 0 1 0,1 0 2 16,-1 0 3-16,-1 0 4 0,0 0 1 15,0 0 0-15,-4 0 3 0,-7 0 0 0,0 0 0 16,-2 0 2-16,2 0 0 0,-1 0-1 16,-5-3-3-16,7 0-3 0,-9-2-4 15,3 2-2-15,-3-1-3 0,-5 3-5 16,2 1-7-16,-1 0-9 0,-2 0-10 15,8 1-10-15,-1-1 1 0,4 2 3 0</inkml:trace>
  <inkml:trace contextRef="#ctx0" brushRef="#br0" timeOffset="253953.1273">19399 10947 29 0,'0'0'13'15,"0"0"-1"-15,0 0 0 0,0 0-2 16,0 0 3-16,0 0 6 0,0 0 2 0,0 0-1 16,0 0-3-16,50-3-7 0,-22-3-4 15,2-1-4-15,1 2-3 0,0 0-5 16,4 1-1-16,0 2-8 0,1 1-3 16,0 1-9-16,3 0-19 0,0 3-18 15</inkml:trace>
  <inkml:trace contextRef="#ctx0" brushRef="#br0" timeOffset="254520.0284">19496 10596 165 0,'0'0'33'0,"0"0"-5"16,0 0-5-16,0 0 7 0,0 0 3 0,0 0-1 16,0 0-3-16,0 0-5 0,0 0-6 15,0 0-4-15,-11-18-6 0,10 16-2 16,1 2-3-16,-2-1-3 0,2 1-1 15,-1 0-1-15,1 0 4 0,0 0-1 16,0 0 1-16,0 9-1 0,4 7 2 0,4 2 0 16,-1 0 0-16,0 0 1 0,2-1-4 15,-2 1 0-15,-1-2 0 0,-2 2 0 16,2-2-2-16,0 0 2 0,-2-2 2 16,0 0-4-16,-1-3 2 0,-1-1-1 15,1 1 0-15,-3-7 1 0,0 7-1 16,0-5 0-16,0 5-3 0,-3 4-2 15,0-4-4-15,-5 1-9 0,6-3-4 16,-5-2-6-16,2 0-9 0,1 0-22 16,-2 1-21-16,3-5-29 0</inkml:trace>
  <inkml:trace contextRef="#ctx0" brushRef="#br0" timeOffset="255331.3583">19798 10578 128 0,'0'0'43'15,"0"0"-1"-15,0 0-3 0,0 0-5 16,0 0-4-16,0 0-3 0,0 0-4 15,0 0-3-15,0 0-4 0,0 0-8 16,-23-30-5-16,23 28-4 0,0 2-1 0,0 0-2 16,-5 0 2-16,-1 3 2 0,-3 9 2 15,0 3-1-15,3 5 0 0,1-6 1 16,3 4-2-16,0-7-3 0,2 3 1 16,0 4-3-16,0-2 3 0,0 1 1 15,2-2 0-15,3-1 1 0,0-5-2 16,2 3 0-16,0-4 2 0,0-2 0 15,1-1 0-15,1-3 2 0,0 2 0 16,2-4-1-16,5 0 2 0,-1-5 0 16,6-6 1-16,-4-1 3 0,0-2 0 0,-1-2 3 15,2-1 0-15,-4-1 1 0,-2 1 3 16,-5 3-1-16,-4 0-3 0,-2-4-1 16,-1-2-3-16,0-7 0 0,0 5 0 15,-3 2-2-15,-4 2 4 0,-4 3-8 16,-4 0 0-16,-2 1 0 0,-2 5 0 0,3 1 0 15,1 4 2-15,4 0 0 0,1 3-1 16,-2-1-1-16,-1 2 2 16,-1 0-4-16,-2 0 1 0,-2 7-1 15,1 0 0-15,4 4 2 0,-1 1-3 0,5-1 3 16,2 1-7-16,4-5 5 0,1-2-1 16,0 7 2-16,2-1 2 15,0 1 1-15,0 3 0 0,2-6-1 0,3-1 3 16,-1 0-3-16,2-3 0 0,0 2 1 15,4-3 0-15,-3 0-2 0,3 0 0 0,7 0 0 16,-6 0 0-16,6-2-2 0,-5 1 2 16,-1-3-1-16,2 0 0 15,0 0 1-15,6 2 0 0,-6-2 0 16,6 0 1-16,-7 0-3 0,-7 0-4 0,7 0-5 16,-6 1-14-16,-1-1-24 0,6 6-37 15,-4-1-55-15</inkml:trace>
  <inkml:trace contextRef="#ctx0" brushRef="#br0" timeOffset="259107.5551">22822 12605 69 0,'0'0'20'0,"0"0"-5"16,0 0-6-16,0 0 1 0,0 0-4 16,0 0-3-16,0 0 2 0,0 0-5 15,0 0 4-15,2-11-1 0,-2 11 0 16,0 0 0-16,-7 7 1 0,-2 6-3 15,-2 3-2-15,1 0 1 0,1-1-2 16,-1 0 4-16,3-3-1 0,1 2-1 16,2-5-3-16,-1 0 1 0,0 0 1 0,3-6 0 15,1 2 2-15,1-5-1 0,-2 0 2 16,2 0 2-16,0 1 2 0,0 1 4 16,-1-1 8-16,1 1 8 0,0-2 1 15,0 0-4-15,0 1-10 0,-2-1-11 16,2 0-2-16,0 0-2 0,-1 0-2 15,1 0 1-15,0 0-4 0,0 0-2 16,0 0-1-16,0 0-7 0,-2 0 1 16,2 0-1-16,0 0-1 0,-1 0 9 15,1 0 3-15,0 0 4 0,-1 0 3 0,1 0 0 16,-2 0-1-16,2 0 3 0,-1 0-1 16,1 0 1-16,-2 0 2 0,2 0-1 15,-1 0-1-15,1 0-1 0,0 0 1 16,0 0-4-16,0 0-5 0,0 0 0 15,0 0 0-15,7-3 1 0,9-6 0 0,3-3-2 16,1 1 1-16,-1-1 0 0,0 0 3 16,-2 2 0-16,-6 2 2 0,0 0-1 15,0-1 1-15,-4 3 1 16,5-5-3-16,-6 6 5 0,-2 1 0 0,3-2 1 16,-4 3 2-16,0 0 0 0,0 0 1 15,-3 3-1-15,0-1 3 0,0 1-1 16,1-2 3-16,1 1-1 0,-2-1 2 15,1 2-2-15,-1-2-2 0,0 2-1 16,2-1-1-16,-2 1-3 0,0-2 1 0,0 2-2 16,0 0 0-16,0 0 1 0,-5 0 0 15,-3 0-1-15,-1 2-1 0,3-1 1 16,-2 4-1-16,5-3 1 0,-2-1 0 16,2 2-1-16,3-3 0 0,-4 3 1 15,1 0-1-15,-1 0 3 0,-2 4-2 16,3-5-1-16,0 1 1 0,-3 4-1 15,4-4 1-15,-4 4 2 0,-4 4-1 16,3-1-1-16,-4 4 0 0,0-1 1 16,2 1-2-16,0 0 1 0,0 1-1 0,-2 1 1 15,2 0 0-15,-3 2 1 0,-1 3 2 16,-5 6 1-16,1 0 1 0,-6 3-4 16,0-1-3-16,1 0 0 0,0-3-1 15,-1-1 2-15,4 0 2 0,-1-4-1 16,1-1 0-16,3-4-2 0,5-3 0 15,5-6-1-15,3-4 1 0,3-3 1 16,-1 0 3-16,1 0 1 0,0 2 3 16,-2-2 2-16,2 0-1 0,0 0-5 15,0 3-1-15,0-3-2 0,0 0-1 0,2-3 2 16,1 1-1-16,1-1 0 0,-4 3-1 16,0-2-1-16,0 2 0 0,1-1-1 15,1 0 1-15,-1 1 0 0,2-2 2 16,-2 2-3-16,1-1 2 0,-2 1 1 15,1-2-1-15,-1 2 2 0,0 0-1 0,2 0 0 16,-2 0 1-16,0 0-1 0,0 0 3 16,1 0-2-16,-1 0-1 0,0 0 1 15,0 0-1-15,0 0 1 16,0 0 0-16,0 0 0 0,0 0 2 0,0 0-2 16,0 0 0-16,0 0 0 0,0 0 3 15,0 0-3-15,0 0 1 0,0 2-1 16,0-2-1-16,0 0 0 0,0 1 2 15,0-1-2-15,-1 0 1 0,1 0 1 16,0 2 2-16,0-2 0 0,0 0 1 0,0 0 1 16,0 1-2-16,0-1 1 0,0 0-3 15,0 0 1-15,0 0-2 0,0 0 0 16,0 0-1-16,0 0 1 16,0 0 0-16,0 0 0 0,3 0 2 0,3 0-3 15,4 0-3-15,1 0 2 0,1 0 1 16,6-1 0-16,3-1 1 0,5 1 2 15,1-3-3-15,1 1 1 0,1-1-1 16,1-2 0-16,0 1 0 0,2-1-1 16,-1 0-6-16,0 0-4 0,0 0-3 0,-1 2 2 15,2-3 2-15,-2 1 6 0,-1-1 2 16,-1 2 0-16,-4 1 1 0,-8 0-1 16,0 1-2-16,-6 1 1 0,1 0-2 15,1 0-2-15,-7 1-6 0,1-1-11 16,-6 2-15-16,2 0-15 0,3 0-25 15</inkml:trace>
  <inkml:trace contextRef="#ctx0" brushRef="#br0" timeOffset="259595.4689">22748 12743 95 0,'0'0'24'0,"0"0"-4"16,0 0-2-16,0 0 0 0,0 0 1 15,0 0-5-15,0 0 0 0,0 0 3 16,0 0-2-16,0 0 2 0,66 77-4 16,-60-69-4-16,0 1-1 0,0-1-2 0,1-1-1 15,-1 0-1-15,1 6 2 0,-3-6-1 16,2 5-2-16,-3-2 0 0,0-2-5 16,-3 8 1-16,0 0-1 0,0 4-5 15,-9-1-6-15,-1 1-14 0,-2-1-30 16,-5-1-93-16</inkml:trace>
  <inkml:trace contextRef="#ctx0" brushRef="#br0" timeOffset="260431.5958">22457 13468 150 0,'0'0'42'15,"0"0"-1"-15,0 0-3 0,0 0-8 16,0 0-5-16,0 0-10 0,0 0-6 16,0 0-3-16,0 0 1 0,0 0-4 15,-12 0-1-15,-3 22 0 0,0 2-2 16,-1 3 0-16,5 2 0 0,0-2 1 0,2 1 0 15,4-1 0-15,2-2-1 16,2-1 0-16,1-7 0 0,0-3-1 16,4 0 0-16,4-3 1 0,4 3 0 15,1-6 2-15,-1-2 1 0,2-1 2 0,4-4-2 16,1-1 2-16,5 0 0 0,-1-1-3 16,2-6 0-16,-3-3 0 0,1-2 0 15,0-3-1-15,-3-2 1 0,-1-1 5 16,-3-2 6-16,-6 1 4 0,-1-3 3 15,-5-2-5-15,-2-2-5 0,-2-1-4 0,-2 0 1 16,-5 1-1-16,-5 2 2 16,-5 1 3-16,-1 5 1 0,-2 3-1 15,-1-1 2-15,0 4-4 0,-1 1-3 16,1 4-1-16,6 1 0 0,-2 1-4 0,1 4-2 16,2 1-2-16,-2 0 0 0,1 3 0 15,4 6 2-15,-4 6-1 0,5 3 3 16,3 2-2-16,2 1-1 0,5 1-1 15,0-1-1-15,6-2 0 0,6 1 1 16,5-5 2-16,2-1-2 0,3-2 0 0,2-3-4 16,1-1 0-16,-2-3-2 0,2 0-6 15,-1-4-14-15,-5-1-22 0,0 1-31 16,1-1-30-16,-8 0-55 16</inkml:trace>
  <inkml:trace contextRef="#ctx0" brushRef="#br0" timeOffset="269354.8185">23135 12259 0 0,'0'0'1'15,"0"0"2"-15,0 0-1 0,0 0 1 16,0 0-1-16,0 0-1 0,0 0 0 15,0 0 0-15,18 80 1 0,-17-69 1 16,-1 1 0-16,1 0 0 0,-1 0 0 0,0 0-2 16,0 2 0-16,-1 3 3 0,0-5-3 15,-4 4-1-15,4-5 0 0,-3 0-1 16,1 1 1-16,1-7 0 0,1 0 0 16,1-5-3-16,0 0 2 0,0 0 0 15,-2 2 0-15,2-1 1 0,0 1 1 16,0-1 1-16,0 1-2 0,0-2 0 15,0 2 2-15,0-2-4 0,0 0 4 16,0-5-2-16,3-3-2 0,2-1 4 16,-3 5-2-16,0-5 0 0,-2 2 0 0,1-6 1 15,-1-7-1-15,2 1 0 0,-1 2 0 16,1-1 1-16,-1-2 0 0,0 8 1 16,1-10-1-16,-1 10-1 0,-1 6 3 15,2-7-2-15,-2 6 0 0,0 2 3 16,0-2-3-16,0 1 0 0,0 0 0 15,0 0 1-15,1 1-1 0,-1 5 0 16,0-1 0-16,0 1 0 0,0-1-1 16,2-1 0-16,-2 0-1 0,0 1 0 15,0 1 0-15,0 0 2 0,0 0 4 0,0 0 3 16,0 0 0-16,0 0 2 0,0 6-2 16,0 6-1-16,0 0-1 0,-2 0 0 15,1 1-1-15,-1 0-3 0,1-1 1 16,1 2-1-16,0 4 1 0,0-6-1 15,0 6 0-15,0-2-2 0,0-6 3 0,4 7-5 16,1-2 5-16,-1 1-2 16,3 5 0-16,-3-3 0 0,-1-5-1 15,2 1 3-15,-1 2-3 0,-1-6 2 16,2 5-2-16,-3-6-1 0,0-4 0 0,2 3 1 16,-3-4-1-16,1 0-2 0,-1 1 2 15,-1-5-1-15,0 0 0 0,0 0 1 16,2 2 1-16,-2-1 0 0,0 1 0 15,1-1 0-15,-1-1 1 0,0 0-4 16,0 0 3-16,0 0 0 0,-1-6 0 0,-4-7-1 16,0-7 2-16,2 0-3 0,0-3 3 15,3-3 0-15,0 1-1 0,0-3 2 16,0 2-2-16,0 7 0 16,0-1 1-16,0 0 1 0,0 7-1 0,0-7-1 15,0 8 0-15,0 6 0 0,0-8 0 16,0 7 1-16,0 2-1 0,0-1 1 15,0 6-1-15,0-1 1 0,0 1 1 16,0-2-1-16,0 0 0 0,0 1 0 16,0-1-1-16,0 0 1 0,0 1 1 0,0 0 0 15,0-1 1-15,0 0 2 0,0 1 0 16,0 0 0-16,0-2-1 0,0 2 0 16,0 0-2-16,0 0 0 0,0-1-2 15,0 2-2-15,0-2 1 0,0 2 0 16,0 0 3-16,0 0 1 0,0 0-1 15,0 4 2-15,0 9-1 0,0 7 2 16,-1 5 0-16,-1 0 2 0,1 0-2 16,-1 2 0-16,-1 0 0 0,2 2-2 15,-2 0 0-15,0-1-1 0,1 1 1 0,2-1-2 16,0-3-1-16,0 0 0 0,0-7-1 16,0-2-2-16,0 1-1 0,0-4-1 15,2 3-1-15,-1-7 1 0,2 0 2 16,0 1 0-16,-1-7-1 0,1 1 0 15,-3-4 1-15,0 0-1 0,0 0 3 0,1 1 2 16,1 1 0-16,-1-1 3 16,1-1-2-16,-2 0-3 0,1 0-3 15,-1 0 0-15,1-1-3 0,-1-5 3 16,0-8 2-16,0-5 0 0,0-1 0 0,0-6 0 16,0 2 0-16,0-1-5 0,0 1 6 15,0 0-1-15,0-3 2 0,0 1 0 16,2-2 0-16,2 3 1 0,-3 6 0 15,1 1 0-15,-2 5 2 0,0 2 1 16,1-1-1-16,-1 6 2 0,0-6-1 0,0 6 1 16,0-1-1-16,0 3-1 0,0 4 2 15,0-6-1-15,0 0 1 0,0-1-1 16,0 2 1-16,0 5-2 16,0 0-2-16,0 0 1 0,0-2-2 0,0 2-3 15,0-1 1-15,0 1 0 0,0 0-1 16,0 0 6-16,0 0 1 0,0 0 2 15,0 12 0-15,-1 0 1 0,1 6-1 16,-2 2 0-16,1 1-1 0,-1 4 1 16,0-1-2-16,0-1 1 0,2-1 0 0,0 1-4 15,0 3 4-15,0-2-1 0,0 2 1 16,0-2 2-16,0 2-2 0,0-3-3 16,0 1-1-16,0 0-1 0,4-1 1 15,-1 1-1-15,0 1-2 0,0-1 1 16,0 1-1-16,3 0-1 0,0 1 3 15,1 1 1-15,2 2-1 0,-2 1 2 16,0 1-2-16,0 1 0 0,-1-1 0 16,0 0 0-16,-3-1 2 0,1 1-2 15,-2-4 0-15,1-1 0 0,-2-2-1 0,1-7 1 16,-2 1-3-16,1 2 3 0,-1-1-1 16,0 1 0-16,0 0 1 0,0-2-1 15,0-6-4-15,0 0 0 0,0-1 0 16,0-5-1-16,-1-1 2 0,1 1 2 15,0-6-3-15,-2 0 0 0,2 0-1 0,0 1 1 16,0 1-1-16,0-1 1 0,0 0 0 16,0 1 1-16,0 0-4 15,0-1 0-15,0 1 0 0,0-2-3 16,0 1 1-16,0-1 0 0,0 2 4 0,0-2 1 16,0 1 4-16,0-1 0 0,0 0-3 15,0 2-3-15,0-2-5 0,0 0-9 16,0 0-7-16,4 0-7 0,0-2-8 15</inkml:trace>
  <inkml:trace contextRef="#ctx0" brushRef="#br0" timeOffset="269975.0197">23221 12262 24 0,'0'0'21'0,"0"0"1"0,0 0-1 16,0 0-1-16,0 0 2 0,0 0-1 15,0 0-4-15,0 0-4 0,0 0-5 16,0-29-4-16,0 28-3 0,0 1-2 15,0-2 2-15,0 2 0 0,0 0 2 0,-2 10 1 16,-2 7-1-16,-2 6-1 16,-1-2 0-16,3 2 1 0,-1-3-1 15,2 3 3-15,0 0 1 0,0 1 0 0,0-2-2 16,1 1 0-16,0 1 2 0,1 2-3 16,1 0 4-16,0 3 0 0,1 0-1 15,3 2 3-15,2 3-5 0,2 1 0 16,0 2-3-16,2 3-3 0,1-1-1 15,0 4 0-15,2 0 2 0,-1 1 1 16,1 0-2-16,-3 0 1 0,-1-2 0 0,0 1-1 16,-1-5-3-16,-2-2-1 0,-2-4-3 15,-1-3 0-15,-2-11 4 0,-1 0 0 16,0-5 0-16,0-3-1 16,0 0-1-16,0-5-2 0,0 4-1 0,-1-5-2 15,0 0-4-15,-1 0-6 0,2-4-10 16,-1 0-2-16,-4 0-9 0</inkml:trace>
  <inkml:trace contextRef="#ctx0" brushRef="#br0" timeOffset="270498.5698">23235 12248 34 0,'0'0'7'16,"0"0"-1"-16,0 0-4 0,0 0-3 15,0 0 0-15,0 0 3 0,0 0 4 0,0 0 2 16,0 0 2-16,0 0-1 16,-11 19 2-16,11-11 6 0,0 6 5 15,0 6 1-15,0-1 2 0,0 6-4 16,-2-1-2-16,2 2 0 0,-1 0-4 0,-2 2-4 16,1 3-3-16,-1 0-1 0,0 4-1 15,2-1-1-15,1 1-3 0,0 0-2 16,0 0 0-16,0 0-1 0,1 1 0 15,5 2 1-15,0 1 0 0,3 2-2 16,1 0 1-16,-1 0-1 0,-2-1 0 0,-1-3 0 16,1-1 2-16,-2-3-1 0,-2-3 4 15,0-2-5-15,-1-9 4 0,-1-1-4 16,1-7-1-16,-2-5 2 16,1 1-5-16,-1-3 0 0,0 2 1 0,0-1 2 15,2 1 0-15,-2-6 3 0,0 0-1 16,0 0-9-16,0 0-8 0,0 0-8 15,0 0-5-15,0-5-2 0,-3-6-4 16,0 1-18-16</inkml:trace>
  <inkml:trace contextRef="#ctx0" brushRef="#br0" timeOffset="273648.5819">22910 12491 31 0,'0'0'16'16,"0"0"-6"-16,0 0-1 0,0 0-5 0,0 0-1 15,0 0 2-15,0 0 1 0,0 0 1 16,0 0 1-16,0 0 0 0,0-5-1 15,0 5 2-15,0 0 0 0,0 0 3 16,1 5 2-16,1 0 3 0,2 3 0 16,-1 2-2-16,-2-8-4 0,2 6-2 0,-1-3-3 15,3 2-2-15,0 3 1 0,-1-3-1 16,0 1-1-16,1-3-1 0,1 3-2 16,2-3 0-16,-1 1 0 0,1-2 1 15,1 1-1-15,2-3 1 0,-1 0-1 16,2-2-1-16,6 0-4 0,-7 0-1 0,7 0-4 15,-6 0-7-15,2 0-2 16,-2 0-6-16,-6 0-6 0,2 0-7 16,-3 0-7-16,1 0-11 0</inkml:trace>
  <inkml:trace contextRef="#ctx0" brushRef="#br0" timeOffset="274051.89">22908 12503 67 0,'0'0'15'16,"0"0"-2"-16,0 0-3 0,0 0-4 15,0 0 2-15,0 0 2 0,0 0 2 16,0 0 4-16,0 0-2 0,0 0-3 16,-7 13-1-16,11-5-3 0,2 1-3 15,1 2 1-15,-1-4 2 0,4 4-3 16,0-2 2-16,-2-1-4 0,5-1 0 15,-2 1 2-15,2-4-3 0,3 1 0 16,-1-2-2-16,2-1-1 0,-4-2-3 16,6 1-6-16,-1-1-4 0,-4 0-4 0,4 2-2 15,-7-1-5-15,-1 1-5 0,3-1-9 16,-5 2-18-16</inkml:trace>
  <inkml:trace contextRef="#ctx0" brushRef="#br0" timeOffset="275675.0995">23412 12448 17 0,'0'0'5'0,"0"0"-2"16,0 0 0-16,0 0-1 0,0 0-2 15,0 0 0-15,0 0 1 0,0 0 3 16,0 0 2-16,7-21 2 0,-2 21 3 16,-2 0 2-16,2 2 0 0,-5 2 0 0,0 2 5 15,0 6 4-15,0 6 1 0,-6-1-1 16,-4 6-3-16,1-3-6 0,0-3 2 16,2-4-5-16,-1-1 1 0,0-1 1 15,2-4-3-15,-2 5 0 0,2-5-2 16,0 0-3-16,1-1-2 0,-1 2 1 0,-6 4-1 15,2-2-1-15,-5 6-1 16,0-1 0-16,-1-3 0 0,-2 0-1 16,7-4 0-16,-4-2 0 0,8-1-3 15,3-4-2-15,-1 1-7 0,5-2-15 0,-1 0-19 16,1 0-36-16</inkml:trace>
  <inkml:trace contextRef="#ctx0" brushRef="#br0" timeOffset="276727.6769">23465 12862 139 0,'0'0'49'0,"0"0"-3"0,0 0-3 16,0 0-3-16,0 0-4 15,0 0-5-15,0 0-11 0,0 0-9 16,0 0-7-16,-9-42-3 0,1 42 0 0,-2 0 0 16,-5 5-1-16,1 2-1 0,5 2 0 15,0 7 0-15,2 0 1 0,-2 7 2 16,5 0-1-16,0-2 0 0,2-4-2 15,1 1-1-15,1 0 1 0,0 0 1 16,1 4 0-16,2-7 0 0,1-2-2 0,1-3 0 16,1-3-2-16,2 0-2 0,-1-2 1 15,2 0 3-15,3-5 0 16,4 1-4-16,0-1 3 0,4-1-2 0,-2-4 2 16,-6-1 0-16,0-1 1 0,1-1 1 15,-6 0 3-15,3-2 3 0,0-2 1 16,-4 0 2-16,3-7 0 0,-3 1-3 15,-2 3 4-15,-3-3 2 0,1-4-1 16,-2-2 0-16,0-5-2 0,-2 1-1 16,-6 2 0-16,0 2 5 0,0 2 5 0,-4 2-1 15,5 8-1-15,-2-1-3 0,0 2-3 16,0 5-4-16,-3-3-1 0,4 4-2 16,4 4-2-16,-1-1 0 0,-1 2-2 15,-4 0 0-15,-5 2 0 0,-1 7 1 16,3 5-1-16,2 2 0 0,0 2 0 0,6-2 0 15,-2 0-2-15,4-5 0 16,1-5-1-16,1 6 1 0,1-6 3 16,0 5-1-16,0 6 1 0,1-8 1 15,7 7-1-15,0-7-1 0,-2 0-1 0,4 0 1 16,3-1 1-16,-6-2 1 0,5 0-5 16,-2-1-2-16,0-2-5 0,0 0-1 15,3-3-9-15,-3 1-12 0,1-1-19 16,6 0-32-16,-8 0-34 0</inkml:trace>
  <inkml:trace contextRef="#ctx0" brushRef="#br0" timeOffset="279067.7797">22377 12321 81 0,'0'0'27'16,"0"0"-5"-16,0 0-4 0,0 0-4 16,0 0-3-16,0 0-4 0,0 0-3 15,0 0 2-15,0 0-2 0,0 0-2 16,-67-67 2-16,57 66-2 0,-4-1 1 15,2 0-1-15,0 2-1 0,-1 0 3 0,1 0 0 16,2 0-1-16,0 0 2 0,1 0-4 16,1 4 0-16,-7 3 1 15,8-2-3-15,-3 5 1 0,0 2-2 16,4 2-1-16,-1-3 2 0,2 5 0 0,2-1 0 16,0-4 0-16,2 6-2 0,1-6 0 15,0-1 0-15,0 5 3 0,0-5 2 16,6 3-1-16,-2-6 1 0,4-2 3 15,1 1-3-15,-4-4 3 0,5-2 0 16,2 0 2-16,1 0 2 0,3-3 2 0,-3-3 3 16,-2-3 0-16,3-6-1 0,-3 4-2 15,-1-5 1-15,0 3 0 0,-3 2 2 16,1-1 3-16,-4 5 2 16,-1-3 1-16,1 1-3 0,-1 5-1 0,0 1-4 15,-3 3-3-15,0-2-2 0,0 2-6 16,0-2-4-16,0 2 2 0,0 0 1 15,1 0-2-15,2 0 4 0,0 10-2 16,0-1 0-16,0 8-4 0,0-3-1 16,0 2 2-16,1 5 2 0,2 0 1 0,-2 1-2 15,0 0-5-15,-1 1-10 0,2 0-6 16,-2 0-10-16,0-7-20 0,2 3-33 16,1-7-49-16</inkml:trace>
  <inkml:trace contextRef="#ctx0" brushRef="#br0" timeOffset="279467.5042">22490 12271 163 0,'0'0'44'0,"0"0"-6"0,0 0-14 0,0 0-9 16,0 0-8-16,0 0-3 0,0 0 1 16,0 0 0-16,0 0-3 0,-43 41-1 15,43-25-2-15,0 6-1 16,4-5-1-16,2 3 1 0,0-1 2 0,-1-6-1 16,0 1 0-16,-2-3-2 0,1-1 0 15,-1 1-2-15,-1-7-1 0,1 1 2 16,-3-5 4-16,0 0 5 0,0 0 5 15,0 0 1-15,0 0-4 0,0 0-2 16,1-12 0-16,0-6 1 0,1-5-2 0,-2-1 2 16,0 1-2-16,0-1-3 0,-4 1 2 15,1 6 3-15,0 1 0 0,0 7 1 16,1 4-4-16,2 0-3 0,0 5-10 16,0-2-4-16,0 2-4 0,0 0-8 15,0 0-30-15,11 0-30 0,6 9-39 16</inkml:trace>
  <inkml:trace contextRef="#ctx0" brushRef="#br0" timeOffset="279693.3803">22564 12386 195 0,'0'0'42'0,"0"0"-15"16,0 0-16-16,0 0-5 0,0 0-5 16,0 0-2-16,0 0-1 0,0 0-3 15,0 0-2-15,59-77-3 0,-44 72-5 0,-5 2-2 16,7 0-6-16,-6-1-9 0,1 2-15 16,4-3-27-16</inkml:trace>
  <inkml:trace contextRef="#ctx0" brushRef="#br0" timeOffset="280263.0209">22807 12183 286 0,'0'0'51'0,"0"0"-17"0,0 0-11 0,0 0-9 16,0 0-5-16,0 0-2 0,0 0-2 0,0 0-4 16,0 0-1-16,0 0-3 0,-22-23 1 15,18 23 0-15,-3 4 2 0,0 9 1 16,-2 1 2-16,2 6 1 16,1 1-2-16,0-2 1 0,2-4-2 0,2 2 0 15,2 1 0-15,0 0 0 0,0-1-1 16,2 0-1-16,2-4-2 0,2-5-3 15,1 4-2-15,-1-4 1 0,1-4-1 16,2 1 1-16,1-2 4 0,0-2 0 16,0-1 1-16,8 0 1 0,-3-9-1 0,3-4 3 15,-1-3 0-15,-4 0 5 0,-3-2 1 16,2-5 0-16,-6 3 1 0,-2-5 0 16,-4 2 1-16,0 0-3 0,-3 0 2 15,-6 2-1-15,-3 1 1 0,-2 2-2 16,0 2 2-16,-1 4 0 0,4 5-2 15,-4 1 3-15,7 1-6 0,-4 2-1 16,2 2 0-16,4-1-5 0,-4 2 0 16,0 0 0-16,1 3-4 0,-2 6 0 15,4-3-1-15,2 5-1 0,-1 5 2 16,5-2 4-16,1 7 1 0,0 1 3 0,1-4-1 16,8-2-1-16,1 0 0 0,-1-6-3 15,3-2-2-15,2-3-3 0,-5 0-3 16,6-1-1-16,-4-2-3 0,0-2-13 15,2 0-8-15,-3 0-19 0,2 0-13 0,-1 0-17 16,1 0-33-16</inkml:trace>
  <inkml:trace contextRef="#ctx0" brushRef="#br0" timeOffset="280675.9952">22824 12062 147 0,'0'0'41'0,"0"0"0"16,0 0-2-16,0 0-1 0,0 0-4 15,0 0-10-15,0 0-10 0,0 0-5 16,0 0-5-16,0 0-1 0,-2-10 0 0,12 10 0 15,5 5 0-15,6 4 1 16,-2 3-1-16,-1 3-1 0,1 1-3 16,0 2-4-16,0 1-2 0,-2 2-3 15,-1 3-1-15,-3 4-3 0,-3 2-13 0,-1 6-35 16,-8 0-48-16</inkml:trace>
  <inkml:trace contextRef="#ctx0" brushRef="#br0" timeOffset="281176.1854">21861 12178 200 0,'0'0'66'0,"0"0"-13"0,0 0-26 0,0 0-15 15,0 0-5-15,0 0 3 0,0 0 5 16,0 0 3-16,0 0-5 0,-30 107-5 0,28-68-6 15,2 2-4-15,0 0 2 16,0 1-5-16,8 1 1 0,-1-1 0 16,4 1-4-16,1-3-2 0,5-1-5 15,2-4-5-15,7-5-10 0,2-6-25 0,5-3-29 16,2-7-54-16</inkml:trace>
  <inkml:trace contextRef="#ctx0" brushRef="#br0" timeOffset="282369.2853">23125 12254 68 0,'0'0'16'0,"0"0"-7"16,0 0-2-16,0 0-4 15,0 0-2-15,0 0-1 0,0 0-3 16,0 0 1-16,0 0-3 0,0 0 0 0,-1-6 2 16,1 6 1-16,0 0 2 0,0 0-2 15,8 0 0-15,7 6 0 0,-1 1-3 16,4 1-1-16,-4 1-2 0,2 0-4 15,0 1-7-15</inkml:trace>
  <inkml:trace contextRef="#ctx0" brushRef="#br0" timeOffset="283611.8198">23124 12196 54 0,'0'0'31'0,"0"0"3"0,0 0 1 16,0 0-1-16,0 0-2 0,0 0-6 15,0 0-4-15,0 0-5 16,0 0-3-16,-9-17-1 0,9 16-3 0,-3 0-1 16,3-1 0-16,-1 2-3 0,1-2 0 15,0 2 1-15,0-1 0 0,0 1 2 16,0 0-1-16,0 0-1 0,0 0-1 15,0 0-3-15,4 0 0 0,0 0 0 16,4 6-1-16,0 3 1 0,-2-3 0 0,4 6 0 16,-1 0 1-16,1 3 0 0,4 1 1 15,0 1-5-15,1-2 2 0,0-1-2 16,4 4 1-16,-2-5-1 16,2 2 0-16,-1-2 0 0,2-1-1 0,0-3 1 15,0-1 0-15,-1-1 0 0,1-2-1 16,-1-1 0-16,1 1-1 0,-4-2-3 15,0-2 0-15,2 1 1 0,-6-1-2 16,7 1-1-16,-9 0 3 0,-5-2-3 16,6 1 5-16,-5 0-1 0,-2 0 1 0,5 3 0 15,-5-1 1-15,-1-2 1 0,4 6-1 16,-4-4 2-16,0-1-1 0,1 5 1 16,-2-1 0-16,-1-2 0 0,1 1 0 15,-2 0-2-15,1-1 0 0,-1 0 0 16,2 3 1-16,-2-7-4 0,0 0 2 15,0 0 0-15,0 1 1 0,1 1-2 16,-1-2 2-16,0 1-2 0,0-1-1 16,2 0 3-16,-2 0 1 0,0-1-1 15,0-5-2-15,-8-2-2 0,-2-3-4 0,-6 2-2 16,-1-2 3-16,-3 3 2 0,0 0 3 16,0 1 2-16,0-3 1 0,0 0 0 15,3-1 1-15,0-1 2 0,3 0 1 16,0 0 0-16,2-2 2 0,-1 2-1 15,0-2 0-15,2 1-3 0,-2 2 0 0,4 1 4 16,-1-1 1-16,4 6 1 16,-1-1 2-16,0-1 2 0,4 5 0 15,-5-4 1-15,6 3-1 0,-7-3-2 16,2 0-1-16,4 2 0 0,0 3-1 0,3 1 1 16,-1-1-1-16,1 1-3 0,-2 0 0 15,1-3-2-15,-1 3-1 0,1-1 1 16,1 1-5-16,-2 0 0 0,2 0 0 15,0 0 1-15,0 0 3 0,0 0 3 16,0 10-2-16,8 2 1 0,0 3-2 0,5-3 1 16,-1-1 1-16,1 0 1 0,3 0-3 15,0 0 2-15,1 1-2 0,0 0 0 16,1 2 0-16,0-2-1 16,0 0-1-16,2 2-1 0,-1-2 1 0,0 0 0 15,1 0 0-15,-1-1 0 0,1 1 0 16,0-3-3-16,-2 2 1 0,0-4-1 15,-4 1 1-15,1-2 3 0,-2-1-2 16,-3-2-1-16,5 3 1 0,-8-3-2 16,-1-2 6-16,1 2-4 0,-3 0 4 0,-1-1-3 15,2 1 0-15,-5-3-2 0,0 0 0 16,4 2-2-16,-1 1-1 0,3-2 1 16,-2 2-3-16,-4-3 1 0,1 3-1 15,2 2-4-15,-1-2-6 0,1 1-5 16,-3-4-16-16,0 0-21 0,0 0-32 15,0 2-29-15</inkml:trace>
  <inkml:trace contextRef="#ctx0" brushRef="#br0" timeOffset="284232.2667">23442 12504 44 0,'0'0'7'0,"0"0"-7"16,0 0-2-16,0 0-10 0,0 0-16 15</inkml:trace>
  <inkml:trace contextRef="#ctx0" brushRef="#br0" timeOffset="285715.859">23050 12107 60 0,'0'0'21'0,"0"0"2"0,0 0 1 15,0 0-2-15,0 0-4 0,0 0-5 0,0 0-6 16,0 0-3-16,0 0-4 16,-23-16-4-16,21 15-2 0,2 1-2 15,-1 0 0-15,1 0 0 0,-2 0 5 0,2-1 0 16,-2 1 5-16,2 0 1 0,-2 0 3 16,2 0 5-16,-1-2 2 0,1 2 2 15,-2 0 4-15,2 0-1 0,-1 0-4 16,-1 0-5-16,-5 0-5 0,1 0-3 15,-6 0 1-15,0 0 0 0,-1 0 0 16,0 0 2-16,1 0 0 0,-1 0 1 0,2 0 0 16,-1 0-1-16,5 0 2 0,-5-1 0 15,6-1-3-15,-6 0 0 0,1-1-1 16,1 1 0-16,0-2 2 16,6 3 2-16,-1 1 0 0,1-1 2 0,0-1 1 15,-1 0 1-15,1 1 2 0,4 1-2 16,-3-2-2-16,3 2 0 0,-1 0-2 15,-1 0-2-15,1-2-1 0,0 2-1 16,-1 0-1-16,1 0-1 0,-1 0 1 16,2 0 4-16,-1 0 0 0,1 0 7 0,0 0-2 15,0 0-1-15,0 0-3 0,0 0 0 16,4 0-2-16,0 0 2 0,3 0-1 16,2 0 1-16,-4 0-3 0,-1 2 2 15,0 0-1-15,-4-2-1 0,5 1 2 16,0 1-2-16,0 0 0 0,-1-1 0 0,-4-1 2 15,0 0 0-15,0 0 0 16,1 1 3-16,1-1-2 0,2 4 2 16,1-3-2-16,-1 0-2 0,4 4 1 15,-3-2-3-15,2 1 1 0,2 3-1 0,-1-3 1 16,4 4 0-16,-5-2 0 0,6 3-1 16,-1-1 0-16,-3-2-2 0,3 1 0 15,-1 2 1-15,0 0-1 0,4 0 1 16,-4 4-1-16,4-3-1 0,-4 1 2 15,2 1 1-15,0-1-2 0,1-2 1 0,1 1 0 16,-2-2-1-16,0 0 0 16,-1-2 0-16,1 1-1 0,-2 0 1 15,4 1-1-15,-4-1 1 0,1-2 0 16,2 2 0-16,0-2 0 0,4 2 0 0,0-1 0 16,-4-3-2-16,-1 1 2 0,-3-1 0 15,2 0 0-15,1 4-2 0,-3-3 1 16,3 2 0-16,-6-1 1 0,-1 1 2 15,3 0-1-15,-5 2-2 0,2-3 1 16,-2 3-1-16,2-2 1 0,-4-3 0 0,3 5 0 16,-2-6-1-16,0 2 2 0,3 4-1 15,-3-5 0-15,0 0-1 0,2 1 1 16,1-2-2-16,3 1 3 16,-1 0-1-16,1-2 0 0,1 1 0 0,0-1 0 15,-1-1-1-15,-3 0 1 0,4 2 0 16,-4-1 0-16,0-1 0 0,5 2-1 15,-7-1 1-15,1 1-2 0,4 1 1 16,-5 0 1-16,4 1 0 0,0 1-1 16,-5-3 1-16,1 1-1 0,-1-2 0 0,1 2 1 15,-1-1 0-15,3 1 0 0,-6-3-1 16,3 1 1-16,1 1 4 0,-1-1-4 16,1 3 1-16,-4-4-1 0,0 0-4 15,0 0 4-15,2 1 4 0,-1-1-2 16,1 0-4-16,-1 1 2 0,1-1-5 0,-1 0 5 15,1 0 0-15,-1 2-1 16,2-2 2-16,-3 0-2 0,1 0 1 16,-1 0-1-16,1 0-1 0,-1 1 1 15,2-1-1-15,-2 0 0 0,1 0 0 0,-1 0-1 16,2 0 0-16,-2 0-2 0,1 0 1 16,-1 2-7-16,2-2-2 0,-1 1-23 15,1-1-31-15,-1 2-44 0,1-2-77 16</inkml:trace>
  <inkml:trace contextRef="#ctx0" brushRef="#br0" timeOffset="286513.7462">23367 12554 4 0,'0'0'10'15,"0"0"-1"-15,0 0-2 0,0 0 1 16,0 0-2-16,0 0-1 0,-92 76-3 15,75-68-2-15,1 1-2 0,2-3 0 16,1 0-3-16,-1 0-4 0,0 0-7 16</inkml:trace>
  <inkml:trace contextRef="#ctx0" brushRef="#br0" timeOffset="288411.9482">23169 12310 63 0,'0'0'23'0,"0"0"-5"16,0 0 1-16,0 0 1 0,0 0 3 15,0 0 1-15,0 0 0 0,0 0-5 16,0 0-3-16,1-5-1 0,-1 5-4 15,0 0-1-15,0 0 0 0,0 0 3 0,0 0 0 16,0 0 1-16,-1 5-4 16,-2 0-3-16,0 4 1 0,1-5-3 15,1 1 1-15,-2 5-1 0,3-3-1 16,0 3 3-16,0 2-2 0,0-1 1 0,0 3 0 16,3-4 0-16,1 4 0 0,2 0 0 15,0-7-1-15,-1 8-3 0,0-1 1 16,-1-5 3-16,1 8-3 0,-1 0 4 15,-2 1-3-15,0 6 1 0,0-7 0 16,0 1-1-16,0 0-1 0,-1 1-1 0,1-3 0 16,1 1 1-16,1 0-1 0,-1-7-1 15,1 7 0-15,4-4-1 0,-1-1 1 16,0 2-1-16,0-3 0 16,-2-4-1-16,-2 3 0 0,2-3 0 0,0 2 1 15,-3-1-1-15,1 1 0 0,2-2 1 16,-4 3-1-16,2 0 1 0,-1 3 1 15,1 4-1-15,-2 3 3 0,1 3-2 16,-2 1 1-16,0-1-1 0,0-2 0 16,0-4-2-16,0 0 2 0,0-5-1 0,0-1 0 15,0 0 0-15,0-6 0 0,0 2 0 16,0-7 2-16,-2 4-1 0,2 1-1 16,0 1 0-16,0-1 0 0,-1 2-1 15,1-2 2-15,0 2-1 0,-2 5 0 16,2-6-1-16,0 7-1 0,0 6 5 15,0-7-4-15,0 6 3 0,0 0-2 16,0-7-1-16,0 7-2 0,0-5 1 16,0-3-2-16,2 2 1 0,-1-1-1 15,1 0 1-15,0-4 2 0,2 2 1 0,-2-4 1 16,1 4-1-16,-2-4 2 0,1-1-2 16,1 4 1-16,-2-4 0 0,1 1-1 15,1 2 0-15,-2-2 0 0,1-2 1 16,-1 1-1-16,0 1 0 0,1 0 0 15,-1-1 0-15,1 2-1 0,-2-1 1 0,2-1-1 16,0 1-1-16,-1 1 1 16,-1-6 0-16,0 0 0 0,0 0 0 15,0 2-1-15,2-1 2 0,-2 1 0 16,0-1 2-16,1 0-1 0,-1 1 0 0,0-1 0 16,2 1 1-16,-2 0 0 0,0-1-1 15,0 1-1-15,0-2-2 0,1 0-1 16,-1 0 0-16,0 0-5 0,0 0-3 15,0-2-5-15,0-4-3 0,-1-5-5 16,-2 1 0-16,1 5-2 0,-1-5-2 0,1 5-1 16,0 0-6-16,2 1-9 0,-3-2-16 15,2 0-14-15</inkml:trace>
  <inkml:trace contextRef="#ctx0" brushRef="#br0" timeOffset="289991.3589">23148 12277 48 0,'0'0'19'0,"0"0"-6"15,0 0 2-15,0 0 2 0,0 0 0 16,0 0 1-16,0 0-3 0,0 0-2 0,0 0-5 16,0 0-2-16,-8-4 3 0,6 4 2 15,2 0 5-15,0 0 1 0,0 4 3 16,0 9-3-16,0 6 2 16,0-3-3-16,0 2 0 0,2 1-3 0,-1 1-1 15,1 4-2-15,-2-3 0 0,2-4-1 16,-2 3 1-16,0-1 0 0,2 2-4 15,-1 7 1-15,2-4-2 0,0-1-3 16,0-4 3-16,1-1-3 0,1 1-1 16,1-3 1-16,-1 1 0 0,-1-5-1 0,1 2 0 15,-1 1 1-15,1-1 0 0,-1 1 2 16,0 0-2-16,0 1 0 0,-1-5 0 16,2 9-1-16,-2-3 2 0,-2 1-2 15,2 5 1-15,-1-2 1 0,0 1-3 16,1-9 1-16,0 5-2 0,0-4 1 15,1-3 0-15,-1 7 0 0,0-3 1 16,-1-2-2-16,1 3 1 0,-2-5 0 16,-1 0 0-16,1 8 0 0,1-8 0 15,-1 7 0-15,-1-6 0 0,2-1 0 0,-2 0 0 16,0-6 0-16,1 6 0 0,1-7 3 16,-2 1-2-16,1 1 3 0,-1-1-4 15,2-2-1-15,-1 3 1 0,1 3 0 16,0-4 0-16,0-1 0 0,1 5 1 15,-2-4-2-15,0 4 1 0,2 0-1 0,-1-5 0 16,-1 6-1-16,1-6 0 0,-1 1 1 16,1-1 1-16,-1-1-3 15,1 2 1-15,-1-1 1 0,1 1-3 16,-2-5 3-16,0 0 0 0,0 0 0 0,0 2 1 16,1-1 1-16,-1 0-2 0,0-1 1 15,2 2 0-15,-2-1 0 0,0 1 1 16,1-1-2-16,-1-1 2 0,0 2-2 15,1 0 1-15,-1-2-1 0,0 1-1 16,0-1 1-16,0 2-3 0,3-2 2 0,-3 1-3 16,0-1 2-16,0 2-3 0,1-2 2 15,-1 1 0-15,0 0 2 0,2 1 2 16,-2-1-1-16,1 1 1 0,-1 0 0 16,2-1-1-16,-2 1 1 0,1 0-2 15,-1-1-1-15,2 0-1 0,-2 1-4 16,1-2-8-16,-1 1-12 0,2-1-21 15,-2 2-33-15,0-2-51 0</inkml:trace>
  <inkml:trace contextRef="#ctx0" brushRef="#br0" timeOffset="291127.6511">22667 12966 0 0,'0'0'3'0,"0"0"-2"0,0 0 6 0,0 0 4 16,0 0 8-16,0 0 4 0,0 0 5 15,0 0 4-15,0 0-2 0,-3 0-3 16,3 0-6-16,0 0-8 0,0 0-4 15,0 0-6-15,0 0-4 0,0 0-5 16,0 0-3-16,0 0-3 0,0 0 5 0,0 0 2 16,0 0 2-16,0 0 2 0,1 0-3 15,-1 1-4-15,0 5 0 0,0 0-3 16,0 0 3-16,0-6 1 0,0 0 2 16,0 0 3-16,0 2 4 0,-1 4-2 15,-2 1 1-15,-1 1-1 0,-6 6 0 16,-1-2-1-16,0 4-5 0,-4-1-1 15,2-2-2-15,-2 2-2 0,1-1 4 16,0 1-3-16,1-2 1 0,6-1-3 16,-2-2 1-16,5-2 2 0,1-5 3 0,1 1 2 15,2-4-1-15,-1 0 2 0,1 0 0 16,0 0 0-16,-1 2 0 0,1-2 1 16,0 0 2-16,0 0 1 0,0 0 0 15,0 0 3-15,0 0-2 0,0-2 1 16,0 1-1-16,0-1-1 0,0 1-2 15,0-1-1-15,0 1-4 0,0-2-2 16,0 3-1-16</inkml:trace>
  <inkml:trace contextRef="#ctx0" brushRef="#br0" timeOffset="295000.8602">22505 13153 3 0,'0'0'9'16,"0"0"4"-16,0 0 5 0,0 0 3 15,0 0 6-15,0 0 6 0,0 0 4 0,0 0 1 16,0 0-2-16,0 0-3 0,-9 0-4 16,9 0-3-16,0 0-1 0,0 0-1 15,0 0 0-15,0 0-4 16,0 0-2-16,0 0-4 0,0 0-6 0,0 0-5 16,0-6 0-16,0-1-2 0,6-3 3 15,1-4 0-15,2-1 1 0,0-3 1 16,1 1 7-16,-2 2 2 0,0-1 0 15,0 2-3-15,1-3-4 0,0 2-3 16,-1-2-1-16,2-1-1 0,-2-1-1 0,0-2-2 16,2 2 2-16,-1-1-4 0,-2 4 4 15,2 4-1-15,-3 4-1 0,-3 3 1 16,1-1-1-16,-1 3-1 16,0 0 1-16,0 0 0 0,0-2 1 0,0 2 0 15,2-3 0-15,4-2 1 0,-3 1-1 16,2-4 0-16,0 1 0 0,3-6 0 15,-1 3 0-15,-1-2-1 0,2-1 1 16,0 0-2-16,1-1 2 0,-1 0-1 16,1 2 2-16,0 0-2 0,-1 1 1 0,-3 4-1 15,1-1 0-15,-5 5 0 0,-1 1 0 16,0 2 1-16,-2 1-1 0,2-2 0 16,0 1 0-16,0 0-1 0,-3 3 1 15,2-3 0-15,1 0-1 0,4-5 1 16,0 0 1-16,0-2-2 0,5-3-3 0,-1-3 4 15,1 3-4-15,-1 2 5 16,-2 0-1-16,-3 4 1 0,0 1-1 16,2 0 0-16,-5 3 1 0,0 1-2 15,0-2 0-15,0 2 1 0,0-1 0 0,3-1 0 16,-3 1 0-16,2-2 1 0,2-1-1 16,-1 0 0-16,4-5 0 0,2-1 0 15,1-1 1-15,-1-4-1 0,0 5 1 16,-1-2-1-16,-2 0 0 0,2 1 0 15,-5 2 0-15,1 0 0 0,-3 6 0 16,-1 0 2-16,3-3-2 0,-3 5 0 16,-2-1 0-16,2 2-1 0,-3 2 0 15,0-1 2-15,0 1-1 0,2 0 0 16,-2-2 0-16,1 2-1 0,-1-2 1 0,0 2 1 16,2-1-1-16,-2 1 0 0,1-1 0 15,-1-1-1-15,1 0 1 0,-1 1 1 16,2-1-1-16,-1 0 1 0,-1 1 0 15,2 0-1-15,-2-1 0 0,1 1 0 16,-1-1 0-16,2 1-1 0,-2-1 1 0,1 1-1 16,-1 0 1-16,0 1 2 0,2-2-2 15,-2 2 0-15,0-2 0 0,2 2-1 16,-2-1 1-16,0 1 1 0,0-2 0 16,2 2-2-16,-2-2 1 0,0 2-2 15,0-1 1-15,0 1 0 0,0 0 0 16,0 0 0-16,0 0 1 0,0 0 0 15,0 0 1-15,-6 11 1 0,-3 5-1 16,-2 6-1-16,-3 0-1 0,0 1 1 16,-1 1 0-16,0 1 1 0,-1-3-2 0,2 3-1 15,-2-2 1-15,1 1 1 0,0-1 3 16,-2 1-2-16,2 0 2 0,2-3-3 16,-2-3 0-16,6-5 0 0,-1-1 0 15,1-1 1-15,3-4-1 0,-5 4-1 16,2-1 1-16,4-2-1 0,-5 2 0 15,1 3 1-15,-1-2-1 0,0 1 1 16,1-2 0-16,0 1-1 0,2-4-2 16,-1 7 2-16,0 0-3 0,1 0 4 15,-3 2-1-15,3-4 0 0,-1 3-1 0,1-4-1 16,3 0 2-16,-6 2 1 0,5-3 0 16,1-3 0-16,-2 2-1 0,0 0 0 15,1-1-1-15,-1 1-1 0,0 0 0 16,0-1-2-16,2 0 3 0,1-4-1 15,-2 5-1-15,3-5 3 0,-1 6 0 0,-1-1 0 16,1 0 1-16,-2 0 0 0,1-2 0 16,1 3 0-16,0-6 0 15,1 0 0-15,2-4 0 0,-3 4 2 16,1-1-1-16,-1 0 1 0,2 1 0 0,1-4-1 16,-2 0-1-16,2 0-1 0,0 2 2 15,-1-2-2-15,1 1 1 0,-2 1-2 16,2-1 2-16,-1 0-1 0,-2 4 0 15,-1-1 1-15,1 0-2 0,1-1 2 16,2-3 0-16,-1 0-1 0,1 0 1 0,-3 2 0 16,2-2 0-16,1 3 0 0,-2-3 0 15,2 1 1-15,-1-1 1 0,1 1 0 16,-2-1 1-16,2 0-4 0,0 0 2 16,0 0-1-16,0 0 0 0,0-1 1 15,0-10-1-15,2-4 0 0,6-6 1 16,2 0 0-16,2-5-1 0,5-2 2 15,1-2-1-15,2-1 0 0,3 0 0 16,0-1-2-16,1 2 2 0,2-2-1 16,0 2 1-16,-1 2 0 0,1 3 0 0,-4 3 0 15,-1 2-1-15,-3 4 0 0,-2-1-1 16,0-1-1-16,-1 1-2 0,-1-1 4 16,1 0-3-16,-3 1 2 0,0 1 1 15,-2 0-2-15,3 0 0 0,-1 0 1 16,0-2 1-16,2 0 0 0,-1 0-1 0,1-2 1 15,-1 0 0-15,0 2-1 16,-1 0 2-16,-2-2 0 0,0 2 0 16,0-2-1-16,-1 2 3 0,-3 4-4 15,2 1 1-15,-2 1 1 0,-1 2-2 0,2-3-1 16,-4 5 4-16,2 1-4 0,0-3 4 16,1 3-2-16,-2 0 0 0,0 0 0 15,2-1 0-15,0 1-2 0,1-3 4 16,-1 2-4-16,4-2 2 0,1-2-1 15,0 2 0-15,0-1 0 0,1 1 1 0,-2 1 1 16,0-2-1-16,1 2 0 16,-2-2 0-16,-1 5 0 0,-1-2 1 0,0 3 0 15,-4 1 1-15,4-3-1 16,-4 4 1-16,1-5-2 0,3 1 0 0,-4-1 1 16,2 2 0-16,-4 2-1 0,4-4 2 15,-4 4-1-15,0 0-1 0,4-3 1 16,-4 2-1-16,2-4 0 0,4-4-5 15,1-3 5-15,0 0-4 0,-2 2 4 16,3 1 1-16,-2 1-1 0,-1 5 0 0,3-5 1 16,-1 1 0-16,-2 3-1 0,3-4 0 15,-2 2 1-15,-3 2-1 16,5-4 0-16,-1-1-1 0,1 0 1 16,1-1-1-16,-1 2 1 0,-5 4 0 0,2-2 0 15,-1 1 0-15,0 0 0 0,1 0 0 16,-5 4 0-16,4-4 0 0,-4 5 0 15,4-5 1-15,-2-1-1 0,1 2-3 16,4-5 3-16,1 3-2 0,1-4 2 16,3 2 3-16,-3-1-4 0,2 1 2 0,1 0-1 15,0 0-1-15,0 0 1 0,-1-1 0 16,-4 5 1-16,2-3-1 0,-2 0 1 16,-3 2 1-16,3-3-2 0,0 2 1 15,-4 2 0-15,4-3-1 0,-4 4 1 16,2-1 0-16,-1 1-1 0,-2 4 1 15,0 0 0-15,-1-2-2 0,1 2 2 16,0-2-1-16,1-2 1 0,-1 5 1 16,-1-3-2-16,2-3 0 0,-1 3 2 15,-2 1-2-15,5-6 1 0,-3 6 0 0,1-5-1 16,0 0-1-16,1 0-2 0,-1 0 3 16,3-1-1-16,2-2-3 0,1 2 4 15,-1-1-4-15,2 4 3 0,-3 0 1 16,-1 3 0-16,1-1 0 0,-5 2 0 15,5-1 0-15,-5 0 0 0,0 1 1 0,4-1-1 16,-4 1 0-16,1 0 1 16,0 0 0-16,-4 3 0 0,2-5 0 15,1 3 0-15,-1-2 0 0,1 1 0 16,-3 3-1-16,0-1 1 0,0 1-1 0,2-2 0 16,-2 0 1-16,0 1 1 0,1 0-2 15,-1-1 0-15,0 1 0 0,2-1 0 16,-2 1 1-16,0-1-1 0,0 0 0 15,1 1 0-15,-1-1 1 0,0 1 0 16,0-1 0-16,0 1 0 0,0 0 0 0,2-1 0 16,-2 1-1-16,0-1 1 0,0 0-1 15,0 1 0-15,0-1 0 0,0 1 0 16,0-1 0-16,0 1 1 0,0-1-2 16,0 1 1-16,0-1 0 0,0 1 0 15,0-1 0-15,0 1 0 0,0-1 0 16,0 0-1-16,0 1 1 0,0-1-2 15,0 1 1-15,1 0 0 0,1-4 0 16,-1-1 0-16,3 1 0 0,-2 3 1 16,-2 2 0-16,0-2 0 0,0 2 0 0,1-2 0 15,0 1 1-15,-1-1 0 0,2 1-1 16,-2 1 1-16,1-2 0 0,-1 0-1 16,2 1 1-16,-2 1 0 0,0-1 0 15,1 1 0-15,-1-2 2 0,0 2-3 16,2-1 0-16,-2-1 0 0,0 1 0 0,0 1 1 15,0-2-1-15,0 2-1 16,0-2 1-16,0 2-2 0,0-1 1 16,-3 1-1-16,-8 0 0 0,-4 5 0 15,-2 2-2-15,1 2 2 0,0 2 0 0,1 1 0 16,0 0-1-16,0 2-1 0,-1-1-5 16,2-1 0-16,-1 2 1 0,2-1 0 15,-2-1 5-15,0 1-3 0,0 1 3 16,-1-2-3-16,5-3 2 0,-2-1 2 15,6-4 0-15,2-2 0 0,-4 3 4 0,4-4-1 16,1 1 1-16,1-1 0 16,3-1 0-16,-2 0 0 0,2 0 0 0,-1 0-1 15,-1 2 0-15,1-2-1 16,-1 0 1-16,1 0-2 0,-1 1 1 0,1-1 0 16,-1 0 0-16,1 0 0 0,-1 1 0 15,2-1-1-15,-1 0 1 0,1 0-3 16,-1 0 0-16,1 0 1 0,0 0 2 15,2-4 2-15,9-5 3 0,3-2-2 16,2 1-4-16,-3-3 4 0,-1 6-6 0,-2-2 4 16,-3 4 0-16,0-1-1 0,0 0 1 15,1 0 0-15,-2 0-1 0,1 0-1 16,0 0 0-16,-1 0-1 16,1 0 1-16,-1 0 0 0,1-1 1 0,-1 2 0 15,0 0-2-15,1-1 1 0,6-3-2 16,-3 1 1-16,2 2 0 0,2-2 1 15,-1 2-1-15,3-1 0 0,1-2 1 16,1-1 0-16,-7 4-1 0,2 1 2 16,-4 0 0-16,-2 0 0 0,2 1 0 0,-4 1 1 15,0 1 0-15,-5 2 1 0,0-1 0 16,0 1 2-16,1-2 0 0,1 0 1 16,-1 2-1-16,1-1 1 0,-1 0-2 15,1-1 1-15,-1 1-3 0,-1 1 0 16,0-2 1-16,2 2-1 0,-2-1 2 15,0 1-3-15,0-2 2 0,0 2-1 16,0 0 0-16,0-1 0 0,0 1 1 16,0 0 0-16,0 0-1 0,0 0 1 15,0 0-1-15,0 0 0 0,-2 0-1 0,2 0 0 16,0 0 0-16,-1 0 1 0,-1 0-1 16,1 0 0-16,-4 0 1 0,1 0-1 15,-3 6 0-15,1-1 0 0,3-1 2 16,0-1-2-16,0 0 0 0,0 0 0 15,0 0 0-15,2 0 0 0,1-3 0 0,-2 0 0 16,2 0 1-16,0 1 0 0,-1-1 0 16,1 2 0-16,-1-2-1 15,1 2 1-15,-2-2 2 0,2 1-3 16,-2 1 1-16,0-1 0 0,1 0-1 0,-2 4 0 16,0 0 0-16,-2 3 1 0,0 6-1 15,2-4 1-15,-3 5-1 0,0-2 0 16,2 4 1-16,-2 4 0 0,2 1 3 15,-1 2-3-15,-1 3 4 0,1 1-4 16,-1-1-3-16,2-3-1 0,1-5 1 0,1-3 0 16,2-4 1-16,0-1 2 0,0 1 1 15,2-3-2-15,1 0 1 0,-2-4 0 16,2-1-1-16,-3-4 0 0,0 0 0 16,0 0 0-16,2 2 0 0,-1 0 0 15,0-1 0-15,-1 0 0 0,2 2 0 16,-2-3-1-16,1 7 1 0,-1-1-2 15,0 6 2-15,0 2 1 0,-3-3-2 16,-1 3 1-16,-3-3-2 0,2-4 1 16,1 0 0-16,0 0 1 0,0-5 1 0,2 3-1 15,2-5 0-15,-1 0 1 0,1 0 1 16,-2 2-1-16,1-2 0 0,-1 0-1 16,1 2 1-16,-1-2-1 0,1 0 2 15,-1 0 0-15,1 0-2 0,-1 0 1 16,1 0-1-16,0 0 0 0,-1 0 1 15,1 0 0-15,-1 0 0 0,1-2-1 0,1 0 1 16,-2 1-1-16,2 0 0 16,-2-2-1-16,0-2 1 0,1-1 0 15,-1 1 0-15,1-5 1 0,1 4 0 0,-2-5-1 16,1-1 3-16,-2 1-3 0,1 1 1 16,0 1-1-16,-1-1 1 0,-2 3 0 15,1-1 0-15,-3 0-1 0,1 1 2 16,-1 2-2-16,-6-5 0 0,6 4 1 15,-7 0-1-15,6 1 0 0,-5 2 0 0,-2-3-1 16,4 3 1-16,-4-1 1 0,5 2-1 16,0-3 0-16,0 2 0 15,-1 1-1-15,2-3 1 0,0 2 0 16,0-2 1-16,1 2 0 0,0-1 0 0,4 2 1 16,1 1-1-16,-1-3-1 0,1 1 1 15,-1 0 0-15,1 0-1 0,3 3 1 16,-2-1-1-16,2 1 0 0,-1-1 1 15,0-1-1-15,-1 2 0 0,1-2-1 16,-1 2 1-16,2-1-1 0,-1 1 1 0,1-2 0 16,-2 2 0-16,2-2 1 0,-1 2-1 15,1-1-1-15,-2 1 0 0,2-1-1 16,-1 1-1-16,1-2-2 16,0 2 2-16,0 0 0 0,0 0 3 0,0 0 0 15,0 0 0-15,0 0-1 0,4 0 0 16,6 0-2-16,6 0-3 0,0 6-2 15,0 3-15-15,0 4-27 0,0 0-73 16,0 2-141-16</inkml:trace>
  <inkml:trace contextRef="#ctx0" brushRef="#br0" timeOffset="296688.1075">22966 12217 231 0,'0'0'44'15,"0"0"1"-15,0 0-2 0,0 0-4 16,0 0-9-16,0 0-10 0,0 0-5 16,0 0-5-16,0 0-5 0,0 0 1 15,-10-46-3-15,10 41 1 0,0-1-1 0,0 1 0 16,0 5 0-16,0-1-3 0,0 1 1 16,0-2 0-16,0 1-2 0,0-1 1 15,0 1-2-15,0 1 0 0,2-2-1 16,-2 2 2-16,2-2 2 0,4 1 3 15,-2-1-3-15,2 1 1 0,3-2-1 0,-5 2-1 16,2-1 1-16,-2 2 2 16,-4 0 0-16,0-1-1 0,0 1 5 15,2 0-1-15,-1-1 3 0,-1 1 1 16,2 0 0-16,-2 0 1 0,1 0-2 0,-1-3 0 16,2 3-3-16,-2 0-2 0,1 0-2 15,-1 0-1-15,2 0-1 0,-2 0-1 16,1 0 2-16,5 0 1 0,4 4 3 15,3 3 0-15,4 4 0 0,-2 2-1 16,-1-2-3-16,-1 1 2 0,-1 2-3 0,1 0 0 16,0-1-1-16,0 1 0 0,-2-1 1 15,1-2 1-15,1 1-1 0,-4-4 0 16,-1 0 0-16,4 3 0 0,-2-1 0 16,4 2 0-16,-3-4 1 0,-3 0-2 15,0-1 1-15,0 0-1 0,4 2 1 16,-6-3 0-16,5 4 0 0,-5-6 2 15,1 2-2-15,-1-1 1 0,-3-2-1 16,5 1 0-16,-3-1 0 0,-1-1-1 16,5 3 1-16,-5-4-1 0,5 3 1 0,-2 1 2 15,-4-4-2-15,4 4 0 0,-2-2 0 16,3 3-2-16,-1-1 3 0,-1 1 2 16,2 0-3-16,0-1 0 15,-2 0 0-15,1 1-3 0,-1-1 3 0,1 0 0 16,0 1 0-16,-4-5 1 0,4 4-1 0,-2-2-1 15,-2-2 1-15,4 4 0 0,-1-4-1 16,-4 1 1-16,6 1 4 16,-5 0-4-16,0 0 5 0,4 3-5 15,-4-3 0-15,4 3 0 0,0 2 0 0,-4-5 0 16,3 2 0-16,-2-3-1 0,3 3 1 16,1 0 0-16,-3 1 0 0,3-2 0 15,-2 1 0-15,2 1 0 0,-1-3 0 16,1 1-2-16,-5-2 2 0,5 3-1 15,-4-2 0-15,-1-2 1 0,5 3 0 0,-4 0 0 16,-1-3 0-16,5 4 0 16,-3-4 0-16,-1 1 0 0,5 2 0 15,-5-2 1-15,1-1-2 0,3 4 1 16,-3-3 0-16,-1-1 0 0,3 2 0 0,-2-2 0 16,0 1-2-16,-1-1 1 0,-1-1 1 15,2 2 0-15,-1 0-1 0,1-1 0 16,-2 1 0-16,1-1 0 0,0 1 0 15,0 0 1-15,-4-2-1 0,3 2 1 16,2-1-1-16,-2 1 0 0,1 1 1 0,-4-3-1 16,3 2 1-16,0 1 0 0,0 0 0 15,1 0-1-15,-4-3 1 0,0 0 0 16,0 0-1-16,4 4 4 0,-1 0-4 16,0-1 0-16,0-1 0 0,-3-2-2 15,0 0 1-15,3 3 0 0,0-1 0 16,1 1 0-16,-1 0 1 0,-3-3 0 15,0 0 0-15,0 0 0 0,3 2 1 16,-2-2 0-16,1 1 0 0,-1-1 0 16,0 2 0-16,1-2 0 0,-1 1-1 0,1-1-1 15,-1 1 2-15,1-1 0 0,-1 2 0 16,1-2 1-16,-1 2-1 0,1-2-1 16,-1 1 1-16,1-1 0 0,-1 2 0 15,1-2 1-15,-1 1-2 0,-1-1 1 16,2 2 0-16,-2-2-1 0,1 1-1 15,-1-1 1-15,2 0-1 0,-2 2 0 0,0-2 1 16,2 0-3-16,-2 1 2 16,0-1 1-16,1 0-1 0,-1 2-3 15,0-2-6-15,0 0-6 0,0 0-10 0,0 0-24 16,0 0-43-16,0 0-40 0,0 0-73 16</inkml:trace>
  <inkml:trace contextRef="#ctx0" brushRef="#br0" timeOffset="298000.5046">23552 12640 160 0,'0'0'48'0,"0"0"-4"0,0 0-4 0,0 0-5 15,0 0 1-15,0 0-3 16,0 0-5-16,0 0-4 0,0 0-6 16,-26-22-6-16,24 20-3 0,1 1-5 15,1 0 0-15,-2-1-2 0,2 1-1 0,0 1 2 16,0-2 1-16,0 2 3 0,0-1 1 16,0 1 1-16,3 0-1 0,9 0-1 15,5 0 0-15,1 3-2 0,-1 4 0 16,-2 1-4-16,-1-1 0 0,-1 1-1 15,1-1 1-15,-4 0 0 0,5-1-1 0,-4 0 2 16,0-3-1-16,3 3-4 0,1-3 2 16,-7 0 0-16,8 2 0 15,-6-4 3-15,0 2-3 0,0 0 1 16,-1 0-1-16,3 0 0 0,-5 2 1 0,2-1 0 16,-3 1-2-16,2-1 2 0,-4 1 0 15,2 1 0-15,-1 0 0 0,0 2 0 16,-3-5 0-16,2 4 0 0,-1-2 2 15,-2-1-2-15,2 1 0 0,-3-5 0 16,0 0 0-16,0 0-3 0,2 2 3 0,-1-1-1 16,1 1 2-16,-1-1 0 0,1 1 1 15,-2 0-2-15,1-1 0 0,-1-1 0 16,1 1 0-16,-1 0 2 16,2-1 0-16,-2 2 0 0,0-2 1 0,1 2-2 15,-1-2 1-15,0 0 0 0,2 1-2 16,-2-1 0-16,0 0 1 0,0 0-2 15,0 0 1-15,1 0 0 0,-1 0 0 16,0 0 1-16,0 0-1 0,0 0 1 16,0 0-1-16,2-1 1 0,-2-1-1 0,0 0 0 15,0 1 1-15,0 0-1 0,0 0 1 16,0-6-1-16,0 1 1 16,-2-5-1-16,-1 1 2 0,-1-1 1 15,-2-3 0-15,3 5 0 0,-5-7 0 0,1 1-1 16,-1-1 0-16,-1-5-2 0,0 1 1 15,1 0-1-15,1 1 1 0,1-1-1 16,-1-1-2-16,1 1 3 0,2 5-4 16,-1 0 4-16,4 4-2 0,-2-3 1 15,0 2 0-15,2 0-1 0,-1 0 2 0,1 6-2 16,1 1 1-16,0 5 0 0,-2-2 0 16,2 2-1-16,0-1 0 0,0 0 1 15,0 0-3-15,0-6 1 0,0 1 1 16,0-1 0-16,0 3-1 0,0-1 3 15,0 0 0-15,0 0-1 0,0 1 4 0,0 4-3 16,0-2 1-16,0 2-2 0,0-2 0 16,0 1 0-16,0 1 0 0,0 0-2 15,0 0 0-15,0 0 1 16,-7 3 0-16,2 3 1 0,-4 5 0 0,4-3 0 16,-2-1 1-16,2 1-1 0,2-5-1 15,1 0 2-15,-1-1-1 0,0 3 0 16,-3 3 3-16,-3 3-3 0,3-4 0 15,-3 4 2-15,-1 1-5 0,0-1 4 16,-3 3-3-16,-2 1 2 0,5-2 4 16,0 2-4-16,3-4 4 0,-2 0-4 0,6-4 0 15,0-4 0-15,-1 5 0 0,1-5 0 16,-3 4 0-16,-1 0-2 16,0 0 0-16,-2 4-2 0,0-1-1 0,-3 2 0 15,3-4 1-15,-4-1 0 0,3 1 0 16,1-3-1-16,0-2-1 0,-1 0-6 15,6-2-26-15,-2-1-46 0,2 2-79 16,4-2-97-16</inkml:trace>
  <inkml:trace contextRef="#ctx0" brushRef="#br0" timeOffset="299071.3393">22755 12817 136 0,'0'0'44'0,"0"0"3"0,0 0 0 16,0 0 0-16,0 0-3 0,0 0-3 0,0 0-5 16,0 0-8-16,0 0-3 0,0 0-8 15,-25-29-3-15,24 29-2 0,0-1-2 16,1 1 3-16,-2-2-3 0,2 2 0 15,-1-1-1-15,1 1-3 0,-2-2 0 16,2 2-1-16,-1-2-3 0,1 2 0 0,0-1 0 16,0 1-2-16,0-1 2 0,-2 1-1 15,2-1-1-15,0 1-1 0,0 0 0 16,0 0 1-16,0 0 1 0,0 0 1 16,6 5 1-16,6 6-1 0,5 3 3 15,-2 1-3-15,0 2 1 0,1-1-3 16,-1 2 0-16,-1 2-1 0,-1 1 1 15,-1 0-2-15,-3 1 1 0,0-1 0 16,-3 1-2-16,0-3 1 0,-3-3 1 16,0 2-1-16,-3-9 1 0,0 4-1 0,0-1 0 15,-1-1-3-15,-2-1-6 0,1-6-7 16,-2 5-11-16,1-7-25 0,0 2-35 16,-7-4-34-16,4 0-34 0</inkml:trace>
  <inkml:trace contextRef="#ctx0" brushRef="#br0" timeOffset="299419.3182">22739 12800 351 0,'0'0'62'0,"0"0"-15"16,0 0-12-16,0 0-12 0,0 0-6 16,0 0-7-16,0 0-2 0,0 0 0 15,0 0-4-15,0 0 2 16,-4-23-1-16,11 19-1 0,3 4 2 0,2 2-2 16,3 7 0-16,-3 4 1 0,0 4-1 15,1 4 2-15,-3 2-3 0,1 1 0 16,-2 1-3-16,0-3 0 0,-2 1-1 15,0-2-1-15,-1-5 0 0,-2-1 1 16,-1-7-1-16,0 2-1 0,0-2 0 0,-1-3-2 16,-1 0-2-16,-1-5-4 0,0 0-6 15,0 0-28-15,0 3-60 0,-1 0-71 16</inkml:trace>
  <inkml:trace contextRef="#ctx0" brushRef="#br0" timeOffset="300532.9323">22861 12978 119 0,'0'0'26'0,"0"0"-2"0,0 0 1 15,0 0 0-15,0 0-2 0,0 0-4 16,0 0-7-16,0 0-7 16,0 0-4-16,-14-9 0 0,14 9-2 0,0 0 1 15,-1 0 1-15,1 0-1 0,-1 0 0 16,1 0-1-16,-2 0-1 0,2 0 0 15,-1 0 0-15,-1 0 1 0,2 0-3 16,-1 2 0-16,-1-1-5 0,0 0-2 16,0 1-8-16,1 0-12 0,-1-2-16 0,1 1-28 15</inkml:trace>
  <inkml:trace contextRef="#ctx0" brushRef="#br0" timeOffset="301296.4405">22842 12636 79 0,'0'0'25'15,"0"0"0"-15,0 0-2 0,0 0 2 16,0 0-1-16,0 0-5 0,0 0-4 16,0 0-4-16,0 0 1 0,0 0-2 0,0-16 4 15,0 14 5-15,0 0 3 0,0 1 6 16,0 0 1-16,0-1-2 0,0 1-4 16,0-1-7-16,0 1-6 0,0-1-4 15,0 1-2-15,0-1-4 0,0 0 1 16,0 2-1-16,0-1 1 0,0 1 2 15,0 0-1-15,0 0 3 0,0 0-1 0,0 0 1 16,3 0 0-16,-1 1 1 16,6 6 0-16,-2-1 0 0,2 0-2 15,4 0-1-15,-3-2-1 0,6 2-1 0,-2-1 1 16,-1-2-1-16,5 0 0 0,1-2-1 16,-5 1-1-16,5-1-2 0,-4-1 0 15,-2 2 0-15,2 0 0 0,-3-1-1 16,2 1 0-16,-7-2 1 0,4 1-2 15,-3 1 2-15,-3-2 1 0,7 1-1 0,-7 1-1 16,1-2-2-16,6 0-6 16,-5 0-6-16,2 0-8 0,3-3-11 15,-1-2-16-15,0-1-19 0,-6 3-14 16,1 2-28-16</inkml:trace>
  <inkml:trace contextRef="#ctx0" brushRef="#br0" timeOffset="301620.4219">22905 12635 29 0,'0'0'15'0,"0"0"-3"0,0 0-2 15,0 0-4-15,0 0-5 0,0 0 0 16,0 0-2-16,0 0-2 0,0 0-1 0,0 0-3 15,62 18-8-15,-57-16-9 16</inkml:trace>
  <inkml:trace contextRef="#ctx0" brushRef="#br0" timeOffset="303233.701">22237 12720 81 0,'0'0'13'0,"0"0"-2"16,0 0 1-16,0 0 1 0,0 0 4 15,0 0-2-15,0 0 2 0,0 0-2 16,0 0-1-16,6-2 0 0,4 4-1 15,-3 1 0-15,2-1 4 0,1-1 3 16,3-1 2-16,6 0 1 0,3-4-4 16,8-6-3-16,1-4-6 0,2-1-2 15,0 0-5-15,0 0-2 0,1 0-4 0,-1 1 0 16,-6 4-4-16,-1 1-1 16,-7 2 0-16,-3 2-1 0,-5 1 1 0,0 1-3 15,-1-1-4-15,-5 2-5 0,0 1-7 16,-5 1-9-16,0-1-19 0,0 1-28 15</inkml:trace>
  <inkml:trace contextRef="#ctx0" brushRef="#br0" timeOffset="303541.0106">22242 12752 293 0,'0'0'49'0,"0"0"-13"0,0 0-15 0,0 0-7 15,0 0-6-15,0 0-2 0,0 0 0 16,0 0 0-16,0 0-3 0,0 0 1 15,81-40-1-15,-54 31 0 0,3 0 1 16,2-2-2-16,0 1-1 0,-2-1-2 16,1 0-2-16,-2 3-6 0,1-2-16 0,0 5-29 15,-1-2-51-15,0 4-73 0</inkml:trace>
  <inkml:trace contextRef="#ctx0" brushRef="#br0" timeOffset="304887.9398">23193 12694 141 0,'0'0'40'0,"0"0"-2"0,0 0-9 15,0 0-9-15,0 0-8 0,0 0-8 16,0 0-4-16,0 0 1 0,0 0-2 16,0 0-1-16,-4 2 5 0,8-2-4 15,1-3 1-15,4 0 1 0,2 0-5 16,-3 1 5-16,4-1 1 0,-8 1-1 15,6 0 2-15,-5 0 0 0,4-1 0 0,0-2 1 16,-1 1 1-16,1 1 2 16,-1-3 2-16,5-2 0 0,-1 1-1 15,1-1 0-15,0 0-3 0,0-1-2 0,-2 2-2 16,5-4 1-16,-1 2-2 0,-2-1 0 16,-2 3 0-16,1-2 1 0,1 1-1 15,-6 4 1-15,6-5 0 0,-1 0-3 16,-5 1 2-16,3-2-3 0,-4 3 3 15,1 0 2-15,0-1-1 0,-4 4-2 0,2-4 2 16,-2 5-2-16,-2-2 1 0,2 2 1 16,-3 3-1-16,0-1 0 0,0 1 0 15,0-2 0-15,0 1 1 16,0 0-2-16,0-1-2 0,0 1 1 0,0-1-3 16,0 0 3-16,0 2-4 0,-2-1 2 15,1 1-3-15,0 0 0 0,-1 0 0 16,1 0-4-16,-1 0 1 0,-2 0-5 15,1 1-4-15,-3 8-7 0,-1-1-11 16,3 1-9-16,-2 0-9 0,0-1-6 0</inkml:trace>
  <inkml:trace contextRef="#ctx0" brushRef="#br0" timeOffset="305137.1148">23228 12694 29 0,'0'0'4'0,"0"0"-1"0,0 0-2 15,0 0-1-15,0 0-1 0,0 0 1 16,91-39-5-16,-72 32-1 0,-2-1-6 16</inkml:trace>
  <inkml:trace contextRef="#ctx0" brushRef="#br0" timeOffset="306547.6527">23409 12866 0 0,'0'0'10'16,"0"0"-3"-16,0 0-4 0,0 0 0 15,0 0 0-15,0 0-1 0,0 0 0 16,0 0-1-16,0 0-1 0,-42 80 2 16,40-60 1-16,2-8 0 0,0 8 3 0,0-8-1 15,0 0-2-15,0 0-2 0,2-1 0 16,0-1-2-16,3-3 0 0,-1 2-2 16,-2-7 0-16,1 3-2 0,0-3 1 15,0 1 1-15,1-2-1 0,-2 2 1 16,-2-3-3-16,5 0 0 0,1 0-1 15,4 0-1-15,1-3 7 0,-3-1 1 16,0 1 0-16,-3 1 0 0,3-2 0 16,-3 2 0-16,2-5 0 0,0 3 0 15,-1-1 0-15,2-2 4 0,-3 0 1 0,1 1-1 16,-2-4 3-16,2-5 1 0,-1 0 0 16,1-5 3-16,-3 5 1 0,0-2 2 15,-1-1-1-15,-2 6 0 0,0-8 2 16,0 4 4-16,0 3-2 0,0-3-2 15,-6 2-4-15,1 4 0 0,-3-4 1 16,4 6 1-16,-4 1 4 0,2-1-1 16,1 0-2-16,-4 0 0 0,3 0-5 15,0 0 0-15,1 1-3 0,-1-1 0 16,2 5 1-16,-2-3 4 0,3 3 4 0,0 0 2 16,2 0 4-16,-4 0-4 0,1 1-3 15,-1 1-6-15,-6-1-4 0,1 2 0 16,-4 2-2-16,0 2-1 0,3 6 4 15,-1-1-5-15,5-3 0 0,-2 4-2 16,-1 2 0-16,6-4 2 0,-3 4-2 0,4-3 0 16,1-3-3-16,-1 5 2 0,3-5 1 15,0 5 1-15,0 1 1 0,0-1 1 16,0-1 0-16,3-1 0 16,3 3 1-16,0-5-1 0,4 1 2 0,-3-1-3 15,0-4-2-15,2 1 4 0,3-1-2 16,2 2 0-16,-2-3 1 0,5-1-1 15,-7 0-1-15,5-1-1 0,1 0-1 16,-3 0-3-16,3 0 0 0,-5 0-2 16,-7 0 0-16,2 0-3 0,-1-1-4 0,0 1-9 15,2-1-23-15,-1 1-24 0,-6 0-39 16</inkml:trace>
  <inkml:trace contextRef="#ctx0" brushRef="#br0" timeOffset="309159.0635">23147 12225 64 0,'0'0'16'0,"0"0"-7"15,0 0-4-15,0 0-5 0,0 0-3 16,0 0-1-16,0 0-1 0,0 0 1 15,0 0 0-15,0 0-2 0,36-73 2 0,-26 62-3 16,-2 6 1-16,3-4 2 0,1-1-1 16,-1 2 5-16,6-5-1 0,-1 1-1 15,-3 1 2-15,-4 2 0 16,2 0 2-16,0-2-1 0,-1 1 0 0,0 1 0 16,-1-2 0-16,-1 1 1 0,-2 2 0 15,4-4-1-15,-1 0 2 0,0-2-2 16,3-3-5-16,0-2 4 0,1-1-3 15,2-3 3-15,1-3 2 0,4-1-2 16,0-2 1-16,2-3-2 0,1 0 0 0,1-2-2 16,-1 2 5-16,1-2-1 0,-5 4 4 15,-1 1-1-15,-5 3 1 0,0 3 0 16,-3 3-2-16,-1 1-1 0,-1-1 0 16,1 2-2-16,0-2 1 0,1 1-1 15,6-3 1-15,-1-1-2 0,5 0 0 16,0-4-3-16,1 0-3 0,2 0 1 15,1-2-2-15,1 0 4 0,-2 0 3 16,0 0 1-16,0 2 0 0,-3 1-1 16,-4 2 1-16,0 1-1 0,-4 2 0 0,-2 3 1 15,-2 4-2-15,-2 2 5 0,-3 3-1 16,2 0-1-16,-2-1 3 16,-2 6-3-16,3-4 0 0,-2 5-1 0,-1-2-2 15,5-2-2-15,-3 4 1 0,-2 0-2 16,2 0-1-16,0 0 1 0,0-1-1 15,0 2 0-15,1-3 2 0,-1 3 1 16,0-1 2-16,1-1 0 0,-4 4 1 16,0-1 0-16,0 1-1 0,2-2 0 15,-1 2-2-15,0-1 3 0</inkml:trace>
  <inkml:trace contextRef="#ctx0" brushRef="#br0" timeOffset="310668.1446">24593 10600 47 0,'0'0'9'16,"0"0"1"-16,0 0 0 0,0 0 2 15,0 0 3-15,0 0-4 0,0 0-1 16,0 0-2-16,0 0-3 0,0 0 0 16,-55 16 4-16,53-16 10 0,2 0 7 0,2 0 9 15,11 0-6-15,10-3-7 0,9-7-11 16,4-7-5-16,0-3-5 0,5-3-2 16,-4-1 3-16,1-1-4 0,0 2 1 15,0-2 0-15,-1 1-7 0,0-1 4 16,1 2 0-16,0-4-4 0,0 2 2 0,-3 0-1 15,-1 3-1-15,-4 0 0 16,-6 4-2-16,-6 6 2 0,-7 6-2 16,-6 2-5-16,-5 4-3 0,0-1-2 15,0 1-6-15,0 0-5 0,0 0-16 0</inkml:trace>
  <inkml:trace contextRef="#ctx0" brushRef="#br0" timeOffset="310908.7524">24583 10748 266 0,'0'0'50'16,"0"0"-11"-16,0 0-10 0,0 0-3 15,0 0-3-15,0 0-3 0,0 0-4 16,0 0-4-16,0 0-4 0,78-55-4 15,-49 38 0-15,-2 1-3 0,0 2-1 16,0-4-3-16,3 3-3 0,1 0-16 0,1-2-6 16,2 2-25-16,4 0-48 0,-2 1-61 15</inkml:trace>
  <inkml:trace contextRef="#ctx0" brushRef="#br0" timeOffset="312101.4346">24034 12851 74 0,'0'0'14'0,"0"0"-2"0,0 0 0 16,0 0-4-16,0 0 0 0,0 0-4 16,0 0-4-16,0 0-4 0,-79-44-2 15,73 34-10-15,-4-2 1 0,3 0-6 16,1 0-5-16,-1-3-1 0</inkml:trace>
  <inkml:trace contextRef="#ctx0" brushRef="#br0" timeOffset="313561.2566">24093 12498 154 0,'0'0'20'0,"0"0"-14"0,0 0-4 0,0 0-2 15,0 0-3-15,0 0-6 0,0 0-6 16,0 0-10-16,0 0-18 0,60-79-30 16</inkml:trace>
  <inkml:trace contextRef="#ctx0" brushRef="#br0" timeOffset="323175.0746">19887 9962 16 0,'0'0'13'0,"0"0"0"16,0 0 1-16,0 0-1 0,0 0 0 0,0 0 0 16,0 0 2-16,0 0 1 0,0 0 3 15,0 0 2-15,0-7-3 0,0 7-1 16,0 0-4-16,0 0-3 0,0-2-3 15,0 2-4-15,0 0-2 0,0 0-3 16,0 0 0-16,0 0 0 0,0 0 1 0,0 0 4 16,-1 10 0-16,-1 6 1 0,-1-1-1 15,-1 1-2-15,3 4 1 0,-2-1-1 16,2 0-2-16,-1 1-1 0,1 0 0 16,1 1 1-16,0 5-1 0,0-8-1 15,0-1 1-15,0-4-1 0,0-1-1 16,1-1-2-16,-1-6 1 0,2 1 2 15,-2-6 0-15,0 0 4 0,0 0 1 16,1 1-1-16,-1 1 1 0,2-2-1 16,-2 0 3-16,0 3 1 0,1-3-1 0,-1 1 1 15,0-1 1-15,1 2 0 0,-1-2 0 16,0 1 2-16,0-1-2 0,0 0-2 16,0 2 0-16,0-2-3 0,0 0 0 15,-4-9 2-15,-2 2-1 0,0-6 0 16,0-4 2-16,1-1-1 0,-1-9-1 15,2 4 0-15,1-1-1 0,1-1 0 16,1 0 1-16,-1 6-1 0,2 0 1 16,-1-1 0-16,0 6 3 0,1-4 0 15,-2 5-1-15,2 8 1 0,-1-6-2 0,1 6 3 16,-2 0 0-16,2 1-1 0,0 4-2 16,-1-3-3-16,1 3 0 0,0 0 0 15,0 0 2-15,0 0 1 0,4 5 1 16,3 9 6-16,2 4-2 0,0 2 1 15,-4 3 0-15,3 0-4 0,-4-1-3 0,2 2-2 16,1-1 0-16,-3-2-4 0,2 0 2 16,0 1-1-16,1-2-1 0,2-1 2 15,-3 1 0-15,-1 0 2 16,-2-5 0-16,0 2 0 0,0-7 0 0,-3 4-1 16,2 0 1-16,-2-2 0 0,0 0-2 15,0-8 1-15,0 2 1 0,0-6 1 16,0 0 4-16,0 0-2 0,0 2 1 15,0-1-2-15,0-1-2 0,0 0-3 16,-2 0-1-16,-2-10 1 0,-2-8-1 0,-1-7 4 16,2 1-1-16,0-2-1 0,2-1 0 15,1-2-2-15,1-1 3 0,-2 4-1 16,0 0 1-16,0 6-2 16,2 2 6-16,-1 6-3 0,1-2 0 0,-1 2 2 15,1 6 0-15,1 0 3 0,0 6-1 16,-2-1 0-16,2 1-1 0,0-2-3 15,0 0 0-15,0 1-2 0,-1 1 2 16,1-2 0-16,0 2 1 0,0 0 0 16,-2 2 0-16,2 10 1 0,-2 0-1 0,2 7 0 15,0 0 0-15,0 1 0 0,0 7-1 16,0 2-1-16,0 0 2 0,-2 3-1 16,2 1 1-16,-1 1 0 0,0-2 1 15,-1 0-2-15,-1-5 0 0,2-6-2 16,1-9 0-16,0-6 1 0,0-2-1 15,0 3-1-15,0-1 1 0,0 0 1 16,0-6 1-16,0 0-1 0,0 0-1 16,0 1 0-16,0 1 1 0,0-2-4 15,0 0-10-15,0 2-17 0,0-2-20 0,0 0-21 16,0 0-33-16</inkml:trace>
  <inkml:trace contextRef="#ctx0" brushRef="#br0" timeOffset="323919.2074">19843 10283 91 0,'0'0'29'16,"0"0"0"-16,0 0-7 0,0 0-10 15,0 0-8-15,0 0-2 0,0 0 1 0,0 0-1 16,0 0 4-16,-5-5 2 0,5 5 0 16,0 0 0-16,0 0-1 0,0 0-4 15,0 0 0-15,0 0-1 0,2 0 0 16,-1 1-1-16,1 1 2 0,-1-1-2 15,1-1-1-15,-1 0 1 0,2 1 1 0,4-1 0 16,-1 0 0-16,4 0-2 0,3-2-2 16,-4-1 0-16,1 0-1 0,0-2 3 15,-1 2 1-15,-1 0-1 16,5-3-2-16,-4 3 2 0,4-3-3 0,3 1 5 16,-7 1-4-16,6-1-1 0,0-1-1 15,1 0-3-15,3-4 0 0,-1 3 1 16,0-2-2-16,-5 2-3 0,0 0 1 15,-3 5 1-15,-3-3 2 0,2 0 7 16,-6 4 0-16,1-1-1 0,-4 2 0 0,0-1-2 16,0 1-1-16,2 0-3 0,-1 0-4 15,2 0-9-15,-3 0-11 0,1 0-13 16</inkml:trace>
  <inkml:trace contextRef="#ctx0" brushRef="#br0" timeOffset="324631.9954">19832 10063 3 0,'0'0'6'0,"0"0"4"0,0 0 2 16,0 0 5-16,0 0 3 15,0 0-2-15,0 0-1 0,0 0-3 0,0 0-2 16,0 0-2-16,8-34-2 0,-7 33 0 16,-1 1 4-16,2-2 7 0,-2 2 3 15,1 0 2-15,1 0-3 0,-1 0-3 16,2 0-3-16,-2 0 0 0,1 0 0 15,-1 0 0-15,3 0 2 0,-1 3-2 16,2 5 0-16,1 5-1 0,-3-5 0 0,1 10-4 16,0-2-2-16,-3 4-3 0,2 4-3 15,-3 1 1-15,2 0 0 0,-2 2-1 16,0 4 1-16,0 1-2 16,0 0-1-16,0 0 0 0,0-2-1 0,0-1-1 15,0-2 2-15,0-1 1 0,0 0-3 16,1 0 4-16,1 1-3 0,1-1 2 15,-2 1-1-15,1-3-1 0,-1-4-1 16,1-5 0-16,-2-4-1 0,0-5 0 16,1 5-2-16,0-7 0 0,1 1-3 0,1 4 2 15,-2-5-1-15,2 0-1 0,0 0 1 16,-3-4-2-16,0 0 0 0,0 0-1 16,1 2-2-16,-1-2 1 0,0 1-2 15,2-1-4-15,-2 0-8 0,0 1-11 16,0-1-4-16,0 0-2 0,0 0 7 15,-6-5 9-15,-3-3 1 0,2-6-4 16,1-2 2-16,2-7 9 0</inkml:trace>
  <inkml:trace contextRef="#ctx0" brushRef="#br0" timeOffset="325239.5941">19890 10201 11 0,'0'0'11'0,"0"0"0"0,0 0-1 15,0 0 1-15,2-83 7 0,-2 77 3 16,1 0 0-16,-1 6-3 0,0-1-8 15,0 1-5-15,0-2-2 0,0 0 1 0,0 1-1 16,2 0 6-16,-2-1 1 0,0 1 7 16,1-1 6-16,-1 0 1 15,2 2-2-15,-1-2-4 0,-1 2-3 0,2 0-2 16,-2 0 1-16,4 0-1 0,0 4 1 16,3 8 7-16,-1 5 3 0,0 6 1 15,-3 2-4-15,0 7-3 0,0 5-4 16,-3 2 2-16,0 5-1 0,0 2-3 15,0 2-2-15,0 2-6 0,0 1 0 16,0-3-4-16,0-1-2 0,0-2 0 0,1 1 1 16,5 0 1-16,-1 1-2 0,1 5 4 15,0 0-2-15,0 3 0 0,1 1 0 16,-3 0 0-16,-1 2 2 0,-1-2-2 16,-2 1 2-16,0-4-3 0,0 1-1 15,-2-2 3-15,-1-1-3 0,-1 1 2 16,0-4-2-16,1 0 0 0,0-6 0 15,0-5-1-15,0-2 1 0,2-5 2 16,-1-3-2-16,1-2 1 0,1-2 1 16,0 1-1-16,0 0 3 0,0 0-3 0,0 0-1 15,0-1-1-15,0 2-5 0,0-9 2 16,0 2-1-16,0 0 0 0,1-5-2 16,2 5 0-16,-1-1 1 0,-1-6 1 15,2 4 1-15,-1-7 2 0,-2-3-2 16,1 0-3-16,-1-5 1 0,0 0 0 0,0 0 0 15,0 1 1-15,2 1 3 16,-2 0 3-16,0-1-2 0,1 0 3 16,-1 2-1-16,0-3 1 0,0 2 0 15,0-1 1-15,3 1-1 0,-3 0 2 0,0-1-4 16,0-1 2-16,0 0-2 0,0 1 0 16,0-1-4-16,0 0-3 0,1 0-1 15,-1 0-4-15,3-1-6 0,0-4-2 16,-2 2-13-16,4-7-8 0,-4 5-10 15,1 0-8-15,-1-3-10 0</inkml:trace>
  <inkml:trace contextRef="#ctx0" brushRef="#br0" timeOffset="326419.3272">20263 10646 85 0,'0'0'34'16,"0"0"-3"-16,0 0-1 0,0 0-2 0,0 0 3 16,0 0-1-16,0 0-5 0,0 0-5 15,0 0-7-15,0 0-6 0,-13-22-1 16,11 22-4-16,0 0-1 0,1 0 0 15,-1 0-1-15,-2 0 0 0,-1 0 2 16,0 6 0-16,0 1-1 0,1 2 0 0,-2 5 0 16,5-3 0-16,-2 5 3 0,2 4-2 15,1 1 0-15,0 5 1 0,0-1-3 16,0-8 0-16,0 1 0 16,0-1 0-16,0-4-4 0,2 4 2 0,0-7 1 15,-1-5-2-15,1-1 2 0,-1-1-1 16,2 2 0-16,-2-2 2 0,2 2 2 15,2-5 1-15,3 0 2 0,5-10-3 16,3-3 1-16,0-4-1 0,-1-3 3 16,-4 1 0-16,1 1 7 0,-5 4 5 0,-1-2 0 15,-2 0-2-15,-1-1-5 16,1-1-6-16,-4 0 2 0,0-1 0 0,0 1 3 16,0 1 0-16,0-1 6 0,-7 1 2 15,1 2-1-15,-2-7-4 0,-3 1-8 16,2-1 0-16,-2 1 0 0,1 0-1 15,0 6 1-15,1 1 0 0,4 6-2 16,-1-1 3-16,-1 0 0 0,4 4-1 16,0 2 3-16,3 3-4 0,-2 0-2 15,2 0-1-15,-1-1-3 0,-1 1-2 0,1 0-1 16,0-1 1-16,-4 1-1 0,-2 2 3 16,-3 11 2-16,1-3-1 0,3 4 0 15,2-3 1-15,-1-1 4 0,2 0-5 16,1-5 3-16,2 1-3 0,0-1 0 15,0 1 2-15,0 4 0 0,2 6 2 0,3-7 0 16,1 4 1-16,-2-4-3 16,2-2 1-16,0 2-1 0,0-2 1 15,2 2 0-15,-2-1-1 0,3 2 3 16,-3-5-2-16,2 0-1 0,-2 1 1 0,1 1 0 16,4 0-1-16,-3-2 1 0,2 3-1 15,-2-3 0-15,-1-1 0 0,1 1 0 16,-5-4 0-16,5 4 0 0,-4-4 0 15,0 1-1-15,2 0 1 0,-6-2-1 16,0 0 0-16,0 0-2 0,1 0 0 0,1 1-4 16,-1-1-7-16,1 0-17 0,-1 1-22 15,1-1-33-15,-1 3-28 0,-1-3-56 16</inkml:trace>
  <inkml:trace contextRef="#ctx0" brushRef="#br0" timeOffset="331651.5224">10641 13764 117 0,'0'0'38'0,"0"0"-3"0,0 0 0 0,0 0-3 15,0 0-2-15,0 0-1 16,0 0 1-16,0 0-4 0,0 0-2 16,0 0-10-16,22-39-4 0,-19 39-1 15,-3-2-6-15,0 2-1 0,0-1 0 0,0 1 1 16,0 0 1-16,0 0 2 0,-9 0 0 16,-11 7-4-16,-5 3 1 0,-1-1 4 15,0-4 2-15,0 1 2 0,2-1 3 16,-1-1-4-16,-1-3 1 0,-3-1-3 15,-3 0-1-15,-4 0 0 0,-1-1-1 0,-1-4-2 16,0-1 1-16,2 0-1 16,3-2 2-16,2-1-3 0,1-2-1 15,4 1-1-15,3 0-1 0,6 3 3 16,2 0 0-16,5 3 2 0,3 1 0 0,4 1-2 16,3 2-1-16,-1-1-3 0,1 1-3 15,-2 0-5-15,1 0-3 0,1 0 3 16,0 0 5-16,6 1 4 0,8 8 4 15,6 3-6-15,2 0 2 0,2 0-2 16,1 2 1-16,-1-1 1 0,3 3-1 0,2-1 0 16,1 0 1-16,2 0-1 0,1 2 3 15,0 1 4-15,0 0-6 0,-2 0 6 16,-5 3-5-16,-1 1-1 16,-4 1 4-16,-5 4-3 0,-3 0 2 0,-4 5-2 15,-6 1-1-15,-3 4 0 0,-5 1 1 16,-8 4-1-16,-4 2 3 0,-3-1-3 15,-2-1 1-15,-1-4 0 0,0-5 1 16,4-6-1-16,0-6 1 0,7-8 0 16,3-2 0-16,3-5 0 0,3-2-2 0,0-2 0 15,3-2 0-15,-2 0-2 0,2 0 0 16,0 0-1-16,0 1-1 0,0-1-1 16,0 0 1-16,0 2 1 0,2-2 2 15,11 0-1-15,6 0-1 0,7 0 2 16,-2 0 0-16,0 0 1 0,2-3-1 15,1-3 0-15,-1 1-5 0,6-1-4 0,0 1-7 16,2 3-13-16,1 0-20 16,0 2-28-16,1 0-34 0,-3 2-49 15</inkml:trace>
  <inkml:trace contextRef="#ctx0" brushRef="#br0" timeOffset="332470.5565">11149 13982 390 0,'0'0'59'0,"0"0"-11"0,0 0-17 16,0 0-15-16,0 0-7 16,0 0-7-16,0 0-4 0,0 0-4 15,0 0 2-15,0 0 1 0,-9-10 1 0,9 12 3 16,0 10 1-16,0 6-2 0,3 5 1 16,0 0-2-16,0-4 2 0,1 3-1 15,-1-9-1-15,2 4 0 0,-4-2 1 16,3-4-2-16,2 4 1 0,-3-6 0 15,-2-4-3-15,2 5 3 0,-1-7 1 0,-1 2 0 16,1-1 4-16,-2-4 1 0,0 0 3 16,0 0 8-16,0 2 7 15,1-2 2-15,-1 0-5 0,0 0-7 16,0-12-7-16,-4-8-7 0,-5-4 1 0,-1-2 1 16,3-1-2-16,-2-2 2 0,0 0 0 15,2 0 0-15,3 2 0 0,1-2-7 16,1 2 4-16,2-1-5 0,0 10 5 15,0-2 1-15,0 4 0 0,3 3-1 16,2-2-2-16,0 5 2 0,-2 0-2 0,3 3-1 16,0 1-2-16,1 0-1 0,3 2 1 15,8-1 1-15,2 1-2 16,4 3-5-16,0 0-10 0,0 1-4 16,-7 0-6-16,2 0-3 0,0 0-7 0,4 0-12 15,2-2-5-15,-6 0-4 0,-1 2-4 16,-6 0-6-16</inkml:trace>
  <inkml:trace contextRef="#ctx0" brushRef="#br0" timeOffset="332717.2013">11114 14216 484 0,'0'0'59'16,"0"0"-25"-16,0 0-15 0,0 0-12 15,0 0-6-15,0 0-4 0,0 0 0 0,0 0 0 16,0 0 0-16,0 0 1 0,82-62-6 16,-57 58 2-16,4 2-9 0,0 2-18 15,0 0-32-15,-9 0-48 0,3 0-50 16</inkml:trace>
  <inkml:trace contextRef="#ctx0" brushRef="#br0" timeOffset="333355.2189">11507 14201 484 0,'0'0'44'0,"0"0"-19"16,0 0-7-16,0 0-4 0,0 0-7 15,0 0-2-15,0 0-3 0,0 0-3 16,0 0-2-16,0 0 2 0,-17-59-4 16,23 53-1-16,2 0 2 0,-3 5-2 15,5-1 2-15,0 2 0 0,6 3 3 16,2 6-1-16,-6-1 2 0,-3 3-1 15,-3 4 1-15,1 1 1 0,-1 8-1 16,-5-1 0-16,-1 0 0 0,0 0 0 16,0 1 0-16,-3-3-1 0,-4-1 1 0,3-4 0 15,0-3 1-15,-1-3 0 0,1-2 0 16,-2 0 0-16,3-5-1 0,0 1 2 16,3-4-1-16,0 0 0 0,0 0 1 15,0 0 0-15,0 2-1 0,0-2-1 16,0 0 1-16,0 0 0 0,0-11 0 15,7-5 2-15,2-5 0 0,-1-2 2 16,1 1 1-16,-1-3 1 0,-4 2 2 16,-1 6 1-16,0 0 1 0,-3 7-2 15,3-2-3-15,-3-1-1 0,0 7-2 0,1-6-1 16,-1 6 0-16,0 0 0 0,2 1-1 16,-2 5-1-16,0-1 2 0,0 1-5 15,0-1 1-15,1-1-1 0,-1 1-1 16,0 1 1-16,0-2 1 0,0 2 1 15,0 0 1-15,2 0-1 0,-2 2 1 16,2 3-1-16,-2 11 0 0,0 5 0 16,0 0 1-16,0 8-1 0,-2-5 1 0,-1-6-2 15,1 2-1-15,1-8 0 16,1 1-2-16,0 5 0 0,0-8-2 0,6 4 0 16,-1-6-5-16,1-5-5 0,3 1-1 15,1-4-10-15,6 0-15 0,-3-2-14 16,10-6-24-16,-4-8-24 0,0 2-17 15</inkml:trace>
  <inkml:trace contextRef="#ctx0" brushRef="#br0" timeOffset="333636.6246">12177 14057 565 0,'0'0'35'0,"0"0"-12"0,0 0-11 16,0 0-7-16,0 0-5 0,0 0-3 15,0 0-3-15,0 0-2 0,0 0 2 16,0 0-2-16,36-52-2 0,-14 49-8 15,-2 3-18-15,2 0-16 0,-9 0-24 16,1 7-19-16,-4-4-13 0,1 4-11 16</inkml:trace>
  <inkml:trace contextRef="#ctx0" brushRef="#br0" timeOffset="333814.8453">12196 14191 372 0,'0'0'58'15,"0"0"-15"-15,0 0-15 0,0 0-12 0,0 0-5 16,0 0-7-16,0 0 0 0,0 0-4 16,0 0-6-16,0 0-4 15,56 3-7-15,-33-6-5 0,1-2-13 16,2-2-12-16,1-3-2 0,5 2-33 0,-3-3-21 16,1 0-31-16</inkml:trace>
  <inkml:trace contextRef="#ctx0" brushRef="#br0" timeOffset="334171.3286">12836 13922 476 0,'0'0'60'16,"0"0"-20"-16,0 0-18 0,0 0-1 0,0 0-15 15,0 0 2-15,0 0-7 0,0 0-1 16,0 0-1-16,0 0 0 0,-36-29 6 15,23 48-5-15,3 2 4 0,3 3-3 16,-2 2-5-16,5 0 1 0,1-2-1 16,2 0 0-16,1-2 0 0,0-3 0 0,7-1-1 15,4-1 0-15,1-5 0 0,0-4 2 16,2-3 1-16,2-5 0 0,3 0 1 16,4-2 3-16,-6-6 1 15,0-4 2-15,-5-2 2 0,-2-4-2 0,-4-2 0 16,-3 0 0-16,-2-5 2 0,-1 1 1 0,-3-2 2 15,-7-1-3-15,-1 1-7 16,-4 0 1-16,-2 2-6 0,1 3 5 16,-3 4 0-16,-1 6-4 0,7 4-3 15,-4 7-11-15,-2 0-22 0,-3 11-75 0,-4 8-168 16</inkml:trace>
  <inkml:trace contextRef="#ctx0" brushRef="#br0" timeOffset="335221.8891">10682 15127 255 0,'0'0'37'0,"0"0"-14"16,0 0-8-16,0 0-8 16,0 0-1-16,0 0-1 0,0 0 0 0,0 0 2 15,0 0 1-15,7-6 5 16,-7 6 4-16,0 0-2 0,0 0 1 0,-12 0-6 16,-6 0-3-16,-8 5-3 0,-2 0-2 15,-2-3 1-15,-2 3 0 0,3-4-1 16,-4 3 0-16,0-2 2 0,1 0 1 15,0-2 1-15,2 0-1 0,1 0 0 16,1 0-2-16,5-3 0 0,4 2 4 0,2-4-1 16,8 4 2-16,5 0 2 0,-1-2-1 15,1 1 1-15,1-2-1 0,0 2-5 16,-1 0-2-16,4 2-3 0,-1-2-2 16,1 1 1-16,8-4 1 0,7 1 1 15,6 1 1-15,4 1-2 0,-2 2 1 16,2 0 0-16,-1 5 0 0,-1 2 0 15,1 1-1-15,-3 3-1 0,1 1 2 16,-3 0 0-16,-2 3-1 0,0 0 6 16,-5 3-6-16,0 2 5 0,-4 3-1 0,-1 1 0 15,-4 2 1-15,-3 1 0 0,0 2-2 16,-7 1-1-16,-1 1 0 0,-4-1 0 16,-1 2 1-16,-6 2-1 0,-1-1 1 15,1-1 0-15,-3-2-1 0,1-3-2 16,2-2 1-16,0-3-1 0,3 0 2 0,0-4-2 15,3 0-1-15,5-6 0 16,2 0 0-16,3-2-2 0,0 0 3 16,0 1 0-16,3-1-2 0,0 6 5 15,7-5-4-15,5 5 6 0,1-5-6 0,4-2 5 16,4-2-5-16,3-1 2 0,2-1-4 16,4-2-2-16,2-3-6 0,0 0-19 15,3 0-28-15,0-5-41 0,1-2-49 16</inkml:trace>
  <inkml:trace contextRef="#ctx0" brushRef="#br0" timeOffset="335707.6652">11247 15433 577 0,'0'0'41'0,"0"0"-13"16,0 0-10-16,0 0-12 0,0 0-3 16,0 0-4-16,0 0-2 0,0 0-2 15,0 0-2-15,-29-37 3 0,28 39 1 16,1 11 1-16,-2 9 2 0,2 5-2 15,0-3 2-15,0-1-2 0,0 0 2 16,0-8-2-16,0 2 2 0,2-7-1 16,-1 2 1-16,-1 1-1 0,0-9 2 0,2 2 1 15,-2-6 1-15,0 0 1 0,0 0 0 16,0 0-2-16,0 0 2 0,0-7 0 16,-3-9-1-16,-6-5 2 0,5-4-2 15,-4 0-1-15,-3-1 0 0,5-3 0 16,-3-1 0-16,1 1 2 0,1-1-3 15,1-1 0-15,1 1-2 0,1 1 1 16,1 2-1-16,3 7-5 0,0 0 3 16,0 3-6-16,3 3 4 0,6-5-2 15,1 4 0-15,3 5-1 0,3 0-1 0,7 4-3 16,0 1-7-16,3 4-13 0,-1 1-19 16,-2 0-23-16,0 10-26 0,-3 1-26 15,1 2-68-15</inkml:trace>
  <inkml:trace contextRef="#ctx0" brushRef="#br0" timeOffset="336447.5267">11202 15551 501 0,'0'0'39'0,"0"0"-18"16,0 0-15-16,0 0-8 0,0 0-4 0,0 0 0 16,0 0-2-16,0 0-1 0,77-43-2 15,-51 42-5-15,-3 1-5 16,3 0-8-16,-4 0-3 0,-3 0-7 0,1 0-3 16,-3 0 5-16,-4 0 1 0,5-2 11 15,-7 2 14-15,-7-1 12 0,2 1 14 0,-6 0 11 16,0 0 9-16,0 0 8 15,2 0 3-15,-1-2-3 0,1 2-9 16,-1 0-8-16,1 0-7 0,-1 0-8 16,-1 0-4-16,0 0-7 0,3 0-2 0,-3 0-3 15,0 0 0-15,0 0 3 0,4 2 1 16,0 2 2-16,1 7-1 0,-2-2-1 16,1-1 1-16,-1 1-2 0,3-2 0 15,0 1 0-15,1-3 0 0,0-1 2 16,3-4 0-16,6 0 2 0,2 0-1 0,3-9 0 15,1-3 0-15,-5-2 2 16,2-1 0-16,-4-2 2 0,-3 1 2 16,-1 0 2-16,-4 4 1 0,1 0 6 15,-2-1 0-15,-1 3 1 0,-1-5-3 0,-1 8 0 16,-2 2-2-16,1 0-3 0,-2 5-1 16,0-1-3-16,0 1-3 0,0-2-3 15,1 2 0-15,-1-1-1 0,2 1 0 16,-2 0 0-16,3 0 1 0,1 15-1 15,0 8 2-15,2 9-4 0,-2 6 4 0,-2 4-4 16,-2 7 2-16,0 2 0 0,0 6 1 16,0 0 3-16,-3-1-3 15,0-2-1-15,0-6-2 0,-1-5-2 16,-1-8 0-16,0-8 3 0,0-7 0 0,1-5 2 16,1-5 1-16,0-5 0 0,-3 1 2 15,2-4 3-15,-6-2 0 0,-5 0 0 16,0-5-1-16,-4-7 0 0,-3-2 0 15,2-2 3-15,4-2-2 0,-1 0 2 16,5 1-2-16,1-5 1 0,3 1-3 0,5-2-7 16,2-1 4-16,1-1-8 0,6 1 5 15,8-5 1-15,5 2-2 0,4 0-3 16,6-1-6-16,1 0-19 16,4 2-43-16,-3 0-91 0,4 0-122 0</inkml:trace>
  <inkml:trace contextRef="#ctx0" brushRef="#br0" timeOffset="336769.177">12206 15426 606 0,'0'0'25'0,"0"0"-4"0,0 0-4 16,0 0-6-16,0 0-5 0,0 0-4 16,0 0-2-16,0 0-3 0,0 0-1 15,-12-28 1-15,34 21-1 0,3 6 0 16,4-1-3-16,1 2-5 0,0 0-7 15,1 0-12-15,-5 0-14 0,-2 2-21 0,-9 1-27 16,-1 3-22-16,-5-1-9 16,-6-2-14-16</inkml:trace>
  <inkml:trace contextRef="#ctx0" brushRef="#br0" timeOffset="336932.4349">12255 15619 267 0,'0'0'79'0,"0"0"-18"16,0 0-15-16,0 0-12 0,0 0-12 0,0 0-8 16,0 0-9-16,0 0-5 0,97-29-9 15,-70 19-4-15,1-2-23 0,-1-1-37 16,2 3-46-16,0-1-65 16</inkml:trace>
  <inkml:trace contextRef="#ctx0" brushRef="#br0" timeOffset="337288.0195">12880 15352 513 0,'0'0'58'0,"0"0"-15"0,0 0-12 16,0 0-13-16,0 0-6 0,0 0-6 15,0 0-4-15,0 0 0 0,0 0-3 16,0 0 1-16,-55 12-1 0,49 12 1 15,0 2-2-15,5 0-1 0,-1 2 0 16,2-4 1-16,0 0 0 0,2-3 1 16,4-3 1-16,-2-5 0 0,4-1 0 15,-3-5 0-15,2-2 0 0,-1 1 0 0,-2-4 1 16,6-2 1-16,-1-5 0 0,4-10-2 16,4-7 2-16,-2-2 1 0,-2-3 0 15,-3 0 0-15,-1-2 1 0,-2 0-3 16,-3 0 3-16,-4 0-1 0,0 2 1 15,-4 2-1-15,-9 2-2 0,0 4-1 0,-4 4-1 16,-4 4-2-16,-2 6-1 0,-4 5-4 16,-1 2-15-16,-1 11-34 15,2 2-117-15,1 7-127 0</inkml:trace>
  <inkml:trace contextRef="#ctx0" brushRef="#br0" timeOffset="338354.8346">15867 12565 103 0,'0'0'34'0,"0"0"3"0,0 0 7 0,0 0 4 15,0 0-9-15,0 0-13 16,0 0-5-16,0 0-3 0,0 0 4 16,10-26 0-16,-10 25-4 0,2-1-11 15,-2 1-6-15,0-1-2 0,0 2 1 0,0 0 6 16,-9 3-3-16,-1 11 5 0,-6 5-4 16,0 10-1-16,-2 5 3 0,-4 7-3 15,-3 6 0-15,-1 6-3 16,-1 6 0-16,-2 2-2 0,-3 3 2 0,5-2-2 15,-2-3 4-15,1-5 2 0,5-8-2 0,0-6 1 16,6-11-2-16,5-12 0 0,6-9 3 16,5-3 1-16,1-5 2 15,-2 0-1-15,2 0 0 0,0 0-2 16,-1 2 0-16,1-2-6 0,0 0-5 0,0 0-4 16,0-2-8-16,0-6 1 0,0-2-3 15,0-7-6-15,3 7-14 0,1-6-23 16,2 1-14-16,1-2-17 0,3-5-17 15</inkml:trace>
  <inkml:trace contextRef="#ctx0" brushRef="#br0" timeOffset="339171.362">15818 12462 183 0,'0'0'51'0,"0"0"-6"0,0 0-22 16,0 0-6-16,0 0-1 0,0 0 1 16,0 0-2-16,0 0-9 0,0 0-7 0,0 0-1 15,1-48 0-15,-1 48 4 0,-9 5 3 16,-2 9-4-16,-2 4-2 0,2 0-2 16,2 1-2-16,-1 0 9 0,0 3-1 15,0-1 2-15,-1 0-1 0,0-1-3 16,1-2 1-16,0-3 0 0,0-4-1 0,1 0 0 15,3-6 0-15,3-1 0 16,0 0-1-16,3-4 4 0,-1 0-2 16,1 0 3-16,-3 2 0 0,2-1 2 15,-1 1 0-15,2-2 0 0,-1 1 1 0,1-1 0 16,-2 2-1-16,2-2 3 0,0 0 1 16,0 1-2-16,0-1-1 0,0 0-6 15,6-7-2-15,10-7-1 0,7-3 0 16,-1-1 2-16,5-1-2 0,1-5-5 15,1 2 3-15,-3-1 0 0,-2 3 4 0,-1 4 2 16,-5 4 1-16,-5 2-2 0,-6 6 1 16,0-1-1-16,-4 2 2 15,0 0 1-15,0 0-1 0,-3 3 3 16,0-1-1-16,0 1 3 0,2-3-2 0,-1 3-2 16,-1 0-1-16,0 0-1 0,3-2-2 15,-3 2 2-15,2-1 0 0,-2 1 4 16,0-2 1-16,2 2 2 0,-2-2 3 15,0 2-2-15,0-1 0 0,0 1-3 16,1-1-2-16,-1 1-1 0,0-2-1 0,0 1-1 16,0-1-1-16,0 1 1 0,0-1 0 15,0 0-1-15,0 2 0 0,0-1-1 16,0 1-1-16,0-2 0 16,0 2-1-16,0-1-3 0,0 1 0 0,0 0 2 15,0 0 0-15,2 0 0 0,1 9-1 16,0 8 0-16,3 5 3 0,-1 3 4 15,1 4-3-15,1-1 2 0,-1 0-4 16,-3-1-2-16,4-3 3 0,-4-7-1 16,2 0-1-16,-3-5 1 0,0-1 0 0,1-1-2 15,-3-5 2-15,1 1 1 0,-1-6 0 16,0 0 0-16,0 0 1 0,0 1 0 16,0 1 3-16,0-1-2 0,0 1-3 15,0-1 0-15,0 1-4 0,0-2 0 16,0 1 0-16,0-1-2 0,0 2 2 15,-4 1-1-15,-5 0 1 0,-1 0 0 16,3 0 0-16,-2 0 0 0,5-1 3 16,-5 2 0-16,6-1 0 0,-1-1-9 15,-4 4-16-15,-1-1-43 0,-2 3-59 0,-4 5-83 16</inkml:trace>
  <inkml:trace contextRef="#ctx0" brushRef="#br0" timeOffset="340731.7802">15668 14973 286 0,'0'0'31'0,"0"0"-12"0,0 0-11 15,0 0-3-15,0 0-2 0,0 0 1 16,0 0 3-16,0 0 5 0,0 0 11 15,19 20 3-15,1-16-1 0,4-3-8 16,5-1-7-16,3 0-4 0,10-1 1 0,7-5 1 16,5-2-1-16,7 1-1 0,5-1-1 15,5 2-1-15,4 0 0 0,6 1 1 16,6 1-3-16,5-1 0 0,10 1-1 16,7-2 1-16,4 0-2 0,7-1 1 15,3 0-2-15,3-3 2 0,5 0 0 16,1-2 0-16,3 0 1 0,2-2 0 15,-1 0-1-15,3 1 2 0,-2-2-2 16,-1 1 2-16,3-1-2 0,-3 0 0 16,1 2-1-16,-2 1 0 0,-1 2 0 0,-4 0 0 15,-4 3 1-15,-3-1-1 0,-4 0 0 16,-6 0 0-16,-4 0 0 16,-4 2 0-16,-4 0 0 0,-7 0 0 15,-9 0 0-15,-2 0 1 0,-9 0 0 0,-7 1-1 16,-8 2 1-16,-6 0 0 0,-9 2-1 15,-9-1 0-15,-10 2-1 0,-11 0-1 16,-8 0 1-16,-6 0-2 0,0 0 1 16,0 0 1-16,2 0 1 0,0 0 3 15,-1 0-1-15,1 0 1 0,-1 0 3 0,1 0-2 16,-1 0 1-16,1 0-3 0,-1 0-2 16,1-1 0-16,-1 1-1 0,1-2-1 15,-1 2 0-15,1-1-3 0,-1 1 1 16,1-2-2-16,-2 2-1 0,1-2 1 15,-1 2-2-15,1 0 2 0,-1 0 0 0,0-1 1 16,2 1 2-16,-2 0-1 0,0 0 2 16,0 0 0-16,0 0 1 15,0-2-1-15,0 2-3 0,-2-2-4 16,-9 0-7-16,0-1-12 0,-7 0-6 0,-1 0-1 16,-1 0-3-16,-8 1 1 0,-2 1-2 15,-2-1-1-15,-1 1 11 0,-2 1 9 16,1-3 11-16,3 3 10 0,12-2 3 15,1-1 3-15,9 0-3 0,4 2 5 16,-3-4-3-16,4 2 2 0,-1 0 1 0,2 1 7 16,3 2-2-16,-1-1 2 0,1 1 0 15,-2 0-5-15,1-2 0 0,-1 2-3 16,1-2-1-16,0 2-3 0,-1-1-2 16,2 1-1-16,-1-1 0 0,1 1 4 15,0 0 2-15,0 0 1 0,0 0 0 16,11 0-3-16,8 0 1 0,5 2-3 15,0 2-1-15,3-4 1 0,1 1-6 16,-1-1 3-16,2 0-2 0,-1 2 2 16,-1-1 1-16,0 1 0 0,0-2-2 0,2 2 0 15,0-2 0-15,-1 0 0 0,1 0 2 16,-1 0 0-16,-2 0-1 0,-8 1-1 16,-1 1 1-16,-7 1 0 0,1-1 1 15,-1 1 0-15,-1 1 3 0,0 2-2 16,-7-5 1-16,3 2 5 0,-5-3 2 0,0 5 3 15,0 0 3-15,-2 3-2 16,-6 5-1-16,-7-4-4 0,-6 4-2 16,-3-1-3-16,-6 1-4 0,-3 1 1 15,-5-1-1-15,-2 2-3 0,-2 2 0 0,-1-2-6 16,2-1 1-16,2-2 2 0,4-1 1 16,3-3 3-16,6 0-3 0,6-3-6 15,10-3-6-15,-1 0-4 0,6 0-2 16,-1-2-8-16,2 1-34 0,4-1-48 15</inkml:trace>
  <inkml:trace contextRef="#ctx0" brushRef="#br0" timeOffset="341051.6984">20181 14630 498 0,'0'0'48'0,"0"0"-8"16,0 0-11-16,0 0-7 0,0 0-8 0,0 0-5 15,0 0-5-15,0 0-5 0,0 0-2 16,0 0 0-16,-1-52 0 0,1 52 2 15,3 13 2-15,3 9-2 0,0 6 4 16,-1 4-5-16,-1 2 1 0,-2-1-2 16,-1 2-2-16,1-1-1 0,0-3 0 0,1 0-8 15,4-4-11-15,-2-6-45 0,-1-1-83 16,-1-5-133-16</inkml:trace>
  <inkml:trace contextRef="#ctx0" brushRef="#br0" timeOffset="369713.2825">17821 9301 193 0,'0'0'62'0,"0"0"-4"0,0 0-11 15,0 0-11-15,0 0-15 0,0 0-6 16,0 0-6-16,0 0-2 0,0 0-7 15,-13-20-3-15,12 20-1 0,-4 0 4 16,-4 13 2-16,-5 11 3 0,-2 13-1 0,-3 5-3 16,2 4-1-16,-2 3-1 15,2-4-1-15,7-4 0 0,2-5 2 16,3-6 2-16,2-8 1 0,1-2 4 16,0-8-2-16,2-6 0 0,0 0 1 0,0-6-1 15,0 0 5-15,0 0 6 0,0 1 2 16,0 1-1-16,0-2-2 0,0 0-7 15,0 0-2-15,0-12-1 0,2-8 0 16,3-5 0-16,-3-3 0 0,1-4-2 16,-1-2-3-16,-1-2-2 0,2-2 2 0,0 3-1 15,2 0 2-15,-1 4-2 0,4 2 2 16,-2 3-1-16,-1 8 2 0,-2 7-2 16,-2 7 2-16,-1 4 1 0,0-2-3 15,0 2 0-15,2-2-3 0,-2 1-2 16,1 0-3-16,-1 1 2 0,6 0 4 15,4 2 2-15,3 9 0 0,3 5 1 16,0 6-4-16,-2 1 1 0,1 4 0 16,0 5 1-16,1 2 0 0,3-1 3 15,-1 0-3-15,0-1 0 0,1-5-4 0,-1-4 1 16,2-5 1-16,-3-2 0 0,2-2-4 16,-6-7-10-16,1 1-23 0,-2-1-40 15,-4-1-42-15,0-1-44 0</inkml:trace>
  <inkml:trace contextRef="#ctx0" brushRef="#br0" timeOffset="369909.0954">17607 9721 363 0,'0'0'27'16,"0"0"-13"-16,0 0-7 0,0 0-2 15,0 0 1-15,0 0-3 0,106-90-4 16,-67 71-4-16,2 1-3 0,0 0-7 0,4 0-6 16,-3 0-24-16,1 3-38 0,-1 1-46 15</inkml:trace>
  <inkml:trace contextRef="#ctx0" brushRef="#br0" timeOffset="370468.2669">18172 9282 266 0,'0'0'44'0,"0"0"-11"0,0 0-16 0,0 0-14 15,0 0-9-15,0 0-1 0,0 0 0 16,0 0 10-16,0 0 1 16,5 11-3-16,1 13 0 0,1 2-2 15,-2 3 0-15,-2 4 3 0,-1 0 2 0,-2 1-2 16,0 2 0-16,0-1-2 0,-5 1 4 16,-3-1 2-16,-5 2-1 0,-3-2 3 15,-3 1-5-15,-4-2-1 0,-1-3-1 16,-3 0 1-16,-2-4 6 0,-4-1-1 15,-3-4 4-15,-3 2-3 0,-3-5-1 0,-3-2 0 16,-1-3-1-16,-2-2 0 16,3-6 5-16,-2-2 0 0,3-3 3 15,4-1 4-15,-1-3 3 0,2-6-5 16,3-7-1-16,-2-4-10 0,0-5-8 0,1-6 2 16,3-2-2-16,2-7 5 0,4-2-1 15,7-7-4-15,5-2 2 0,4-6-5 16,8 1 3-16,4 0 1 0,1 3-1 15,15 1-1-15,6 2 0 0,7 0 1 16,4 2-3-16,8 0 1 0,2 3-1 0,5 2 3 16,2 5 3-16,-2 6 0 0,5 7 1 15,-2 5 0-15,3 11-2 0,-4 9 0 16,-2 4-4-16,-3 18 1 16,-3 10-6-16,-6 10-4 0,3 9 0 0,-7 9-9 15,-6 8-13-15,-4 11-37 0,-5 6-44 16</inkml:trace>
  <inkml:trace contextRef="#ctx0" brushRef="#br0" timeOffset="371927.8827">26005 12750 272 0,'0'0'22'16,"0"0"0"-16,0 0 3 0,0 0-3 15,0 0-7-15,0 0-9 0,0 0-2 16,0 0-3-16,0 0 0 0,0 0 1 15,-24 9 3-15,21 14-3 0,3 6 4 16,0 1 0-16,0 6-3 0,3-2 3 0,0 3-5 16,1-2 2-16,2-4 2 0,0 0-5 15,0-4 0-15,1-4 0 0,-3-6-2 16,1-2 0-16,-2-7 1 16,1 2 6-16,-1-1-7 0,-2-4 5 0,2-2-2 15,-3-3-2-15,0 0 5 0,0 0-4 16,0 0 3-16,0-2-2 0,0-13 0 15,0-8-1-15,-6-9 0 0,2 0 2 16,-2-3 2-16,-1-1 1 0,0-1 0 16,0-1 0-16,1 4-2 0,0 3 3 0,0 3 5 15,3 9 4-15,1-1-4 0,0 9-3 16,1-3-7-16,1 0-1 0,0 2 0 16,0 1-1-16,1 1 0 0,9-2-2 15,0 4-1-15,7-2 0 0,1 3 0 16,2 3 1-16,2 2 0 0,-2 1 1 15,2 1-4-15,-1 0 1 0,-3 1-1 16,-1 4 3-16,-5 0 1 0,1 2 1 16,-5 4 1-16,0 1 1 0,-1 1 1 15,-5 4 1-15,-2 5 1 0,-2 0-2 0,-8 8 1 16,-2 0 1-16,-5-3 0 0,-2 0 1 16,2-3 0-16,-2-4-3 0,7-6-2 15,5-7-1-15,3-3 0 0,4-4-2 16,-1 0 1-16,1 0-1 0,0 2 1 15,0 0 1-15,0-1 0 0,0 3-1 0,1-3-1 16,10 0 1-16,5-1-1 16,2 0-3-16,5 0 1 0,-9-2 0 15,3-3-1-15,-6 3 2 0,0-1 1 16,2 2 0-16,-3 1-1 0,3 0 1 0,-4 0 2 16,4 2 0-16,0 5 2 0,-3 1 0 15,-1 0 0-15,-1 3 2 0,-3-2 0 16,-1 7 0-16,-2-2 3 0,-2 4-2 15,-6 2 2-15,-8 2-2 0,-4-5-2 16,-4 3-1-16,-1-5-1 0,1 0 5 0,1-3-6 16,5-3 3-16,4-2-8 0,4 0-7 15,3-6-14-15,-5 2-33 0,6-1-39 16,0-2-55-16</inkml:trace>
  <inkml:trace contextRef="#ctx0" brushRef="#br0" timeOffset="372579.9362">26427 12638 330 0,'0'0'52'0,"0"0"-7"0,0 0-13 15,0 0-12-15,0 0-8 0,0 0-6 16,0 0-5-16,0 0 1 0,0 0-2 16,26-26-5-16,-5 42 1 0,-3 3 1 15,0 4-1-15,0 3 7 0,-2 6-4 0,-2 1 2 16,1 6-1-16,-4 4-1 0,-3 1 2 16,-6 3-1-16,-2-1 0 0,-4-1 1 15,-8-2-5-15,-1-3 4 0,-4 0 3 16,-4 1-3-16,-2-1 4 0,-5-3-2 15,-4 0 0-15,-4-2-2 0,-2-5 3 0,-2-2 0 16,-1-4-2-16,1-4 1 16,1-2-1-16,1-1 0 0,0-4-1 15,1-3 0-15,-1 0 1 0,-2-4 1 16,-1-2-1-16,-1-4 0 0,2 0 0 0,1-6-1 16,0-4 0-16,6-4 1 0,1-4 0 15,1-5 0-15,5-3 1 0,4-6-1 16,2-4-1-16,3-6-1 0,4-7-3 15,4-3 1-15,3-3-1 0,2 1 4 16,4 1 1-16,0 3 1 0,4 0-1 0,7 2-5 16,5-1 4-16,7 2-2 0,6 1 2 15,4 3 1-15,2 7 0 16,1 1-2-16,3 5 1 0,-2 2-1 0,1 6 1 16,0 1 0-16,2 4-3 0,-2 2 2 15,1 4-4-15,-1 5 5 0,0 3 0 16,0 3 0-16,0 6 2 0,1 9-2 15,1 3 3-15,-1 5-5 0,-1 4-1 16,-2 1-2-16,0 4-1 0,-6 3 3 16,-3 1 2-16,-3 6 1 0,-2 5 0 0,-5 0 0 15,-3 2-1-15,-8 0 0 16,-4-3-1-16,-2-2-4 0,-12-4-18 0,-2 1-15 16,-5-3-41-16,-4 0-40 0</inkml:trace>
  <inkml:trace contextRef="#ctx0" brushRef="#br0" timeOffset="406491.4538">23207 12240 130 0,'0'0'35'0,"0"0"-6"0,0 0-4 16,0 0-3-16,0 0-4 0,0 0-3 15,0 0-3-15,0 0-6 0,0 0-4 0,0 0-1 16,-14 4-4-16,14-4-3 0,0 2 0 16,0-2 4-16,0 2 2 0,0-1 3 15,10 3 1-15,6-2-2 16,7 2 2-16,-2-4-4 0,2 0-2 0,1 0 0 16,4 0 0-16,1 0 2 0,4-5 1 15,3-1-2-15,3-3-3 0,3 0-3 16,0-2-1-16,2 1-1 0,0 0-1 15,-2 1 1-15,-3 1-2 0,-1-1 3 16,-7 2 0-16,-2 1 5 0,-5 1 2 0,0 1 1 16,-2-1 1-16,-1 0 0 0,-4 1-2 15,0 1 2-15,-7 2-1 0,-4 0-2 16,0 1-3-16,-6 0-3 16,0 0 1-16,0 0 2 0,1 0 5 0,2 0 0 15,-2 0-1-15,-1 1-3 0,0 5-4 16,-1 3-7-16,-8 4-4 0,1-3-8 15,-8 2-7-15,3-2-7 0</inkml:trace>
  <inkml:trace contextRef="#ctx0" brushRef="#br0" timeOffset="406951.4099">23155 12166 92 0,'0'0'11'0,"0"0"-3"0,-82 1-1 16,66 4-1-16,0 0 0 0,6-3-3 15,6 1 0-15,-5 2-4 0,6-2-1 0,0 0 1 16,1 0 1-16,2 0 5 0,5 5 3 16,10 0 1-16,5-1-1 0,5-4-1 15,4-3-3-15,1 0 2 0,3 0-1 16,2-2 0-16,-2-2 1 0,0 0-3 15,-4-1-2-15,0 2 1 0,-1 0 2 16,-4 0 2-16,2 1-2 0,0 1 0 16,0-3 1-16,-1 3-2 0,3-2 2 0,-2 0-2 15,-1 0-3-15,1 1 2 16,0-2-1-16,0 1-1 0,-1 1 1 0,3 2-1 16,-2 0-2-16,-2 0-1 0,-1 0-4 15,-7 0 0-15,0 0-1 0,-6 4-2 16,-1 1 0-16,2-3 0 0,-6 0-2 15,-1 1 4-15,-4-3 3 0,0 0 3 16,0 0 9-16,2 1 6 0,-1-1 5 0,1 0-4 16,-1 0-5-16,1 0-5 0,-2 0-6 15,0 0 2-15,0-3 0 0,0-5 0 16,0 2-4-16,0 2-3 0,0-1-8 16,0 1-19-16,-2-1-25 0,1 2-40 15</inkml:trace>
  <inkml:trace contextRef="#ctx0" brushRef="#br0" timeOffset="407854.2928">23050 12292 22 0,'0'0'14'0,"0"0"3"0,0 0 0 16,0 0 0-16,0 0-5 0,0 0-4 15,0 0-4-15,0 0-1 0,0 0 2 0,0 0 0 16,81-14 0-16,-64 18-1 0,1-1 0 16,8 1-3-16,-2-1 0 0,2-1 1 15,3-2-2-15,1 0 0 0,2 0-2 16,3-2 1-16,0-4-1 0,0 0-1 15,1-2-1-15,-1 2-3 0,-1-1-2 0,1 2-3 16,-5 0 0-16,-4 0 4 16,-4 3 2-16,-3 0 4 0,-8 1 2 0,-5 1 0 15,3 0 0-15,-9 0-1 16,0-2 1-16,0 2 0 0,1 0 0 0,0 0 1 16,1 0 0-16,-1 0-1 0,1 0-1 15,-2 0 0-15,0 0-4 0,0 0-2 16,0 0-4-16,-5 0-3 0,-6 2-5 15</inkml:trace>
  <inkml:trace contextRef="#ctx0" brushRef="#br0" timeOffset="408235.6652">23015 12333 132 0,'0'0'34'0,"0"0"-12"16,0 0-7-16,0 0-4 0,0 0-1 15,0 0-2-15,0 0-1 0,0 0-2 16,0 0-3-16,96-35 0 0,-73 35-2 15,1 0 1-15,2 0-2 0,2 0 0 16,2 0-1-16,1-4-6 0,2 2 2 16,0-3-1-16,2 0 1 0,0-2 3 15,1 1 0-15,0-1-1 0,1 2-2 0,-2-1-1 16,1-1-2-16,-1 2-1 0,0-1 1 16,-2 0 4-16,-2 0 1 0,-4 0 1 15,-8 2-2-15,-2 2 2 0,-6-2-3 16,-6 3-3-16,1 1-13 0,-6 0-12 15,0-1-22-15</inkml:trace>
  <inkml:trace contextRef="#ctx0" brushRef="#br0" timeOffset="408894.9314">23449 11944 155 0,'0'0'40'0,"0"0"-3"0,0 0-11 16,0 0-9-16,0 0-7 0,0 0-3 16,0 0 2-16,0 0 0 0,0 0-2 15,0 0 0-15,-72 2-4 0,64 4-2 16,6-3 1-16,0 0 1 0,2-3-1 15,-1 0 1-15,1 0 0 0,0 0 1 0,0 0 1 16,0 6 2-16,0-1 0 16,0 1 0-16,0 1 1 0,1-4-4 15,5 3-3-15,-2 2 2 0,2-2-2 16,2 3 2-16,-3-1 4 0,1 4 0 0,0 0 0 16,-3-3-3-16,1 5-5 0,-1-4 0 15,0 1-1-15,1 4 0 0,-3-4 3 16,2 6-4-16,-1-1 0 0,-1-5 0 15,1 6-2-15,-1-5 0 0,-1 0-1 16,2-1-6-16,-2 4-10 0,0-3-21 0,1 3-31 16,1-2-42-16</inkml:trace>
  <inkml:trace contextRef="#ctx0" brushRef="#br0" timeOffset="409215.9986">23419 11918 196 0,'0'0'58'16,"0"0"-15"-16,0 0-21 0,0 0-17 15,0 0-5-15,0 0-1 0,0 0 2 16,0 0 3-16,0 0 1 0,0 0-3 16,21 43 1-16,-18-24-1 0,2 3-1 15,-4-7-1-15,1 2 1 0,0 1 0 0,-2-4-1 16,0 7-6-16,0-3-3 0,0 2-4 16,0-2-1-16,-2-1-7 0,0-5-8 15,1-6-17-15,1 6-31 0</inkml:trace>
  <inkml:trace contextRef="#ctx0" brushRef="#br0" timeOffset="410255.5422">22958 11528 89 0,'0'0'48'16,"0"0"1"-16,0 0-3 0,0 0-5 0,0 0-5 16,0 0-2-16,0 0-3 0,0 0-2 15,0 0-9-15,0 0-7 0,11-50-10 16,-11 50-5-16,0-2-2 0,0 2 1 15,0 0 3-15,-2 5 2 0,-3 8 2 16,-4 7-1-16,3 2 0 0,1 1 1 0,-1 1-3 16,0 0 0-16,0 1-1 0,3-1 0 15,-1-1 0-15,3-5-1 0,-1-1 1 16,2-1-1-16,0-3 2 16,0 3 0-16,0-1-1 0,3-6 0 0,4 4 0 15,0-8 2-15,2-1-1 0,7-1 3 16,3-3-3-16,5 0 0 0,-1-8 0 15,-2-3-1-15,0-2 2 0,-1-2 0 16,-2-3 3-16,-2-2-1 0,-4-2 0 16,-2-3-2-16,-2-2-3 0,-3-3 4 0,-3 0 0 15,0 0 2-15,-2 3-3 0,0 2-1 16,-6 4 1-16,-4 4 1 0,-1 2-1 16,-4 4-1-16,-5 3-2 0,-5 1-4 15,-1 2 3-15,0 5-1 0,1 0 0 16,-1 5 1-16,3 4 0 0,2 3 0 15,2 3-4-15,3-1 4 0,1 5-1 16,4-1-1-16,2 2 3 0,3-6-2 16,4 4 2-16,0-2 0 0,2-1 1 15,6 5 2-15,6-5 2 0,8-4 0 0,4-2 0 16,5-5 0-16,3 0-2 0,1-4 1 16,-1 0-1-16,-2 0-1 0,-4 0 0 15,-6-4-1-15,-3 1 2 0,-7 2 0 16,-4-1-2-16,1 2 0 0,-7 0-2 15,0 0-5-15,0 0-5 0,1 0-22 0,5 0-51 16,0 0-58-16</inkml:trace>
  <inkml:trace contextRef="#ctx0" brushRef="#br0" timeOffset="418017.6157">19843 9930 93 0,'0'0'18'0,"0"0"-9"0,0 0-5 16,0 0-5-16,0 0-3 0,0 0-1 0,0 0 2 16,0 0 4-16,0 0 1 0,-12-1 3 15,12 1 0-15,0 0 0 0,0 4 2 16,1 3 4-16,4 0 2 0,4-3 3 15,3 2 3-15,5-3-1 0,6 0-3 16,1-3-1-16,5 0-3 0,3 0-4 0,3-3-2 16,1-2-3-16,0 0-1 0,4-1-3 15,1 1-2-15,-1 1 0 0,2-1-9 16,-1 0-4-16,-2 3 4 16,-1-2 0-16,-3 3-2 0,-3 0-1 0,-3-1 2 15,-2 0-1-15,-3 1 10 0,1-1 3 16,-8 2-7-16,0 0-1 0,-3 0-9 15,-8 0-2-15,2 0 0 0,-8 0 3 16,0 0 4-16,0 0 4 0,1 0 3 16,-1 0 1-16</inkml:trace>
  <inkml:trace contextRef="#ctx0" brushRef="#br0" timeOffset="418413.5218">19886 9985 107 0,'0'0'31'0,"0"0"-4"0,0 0-6 15,0 0-4-15,0 0 0 0,0 0 0 0,0 0-1 16,0 0-2-16,0 0-2 0,0 0-5 16,-49-10-2-16,47 10-2 15,2 0 1-15,0 0-1 0,0-1-1 16,2 1 3-16,15-1 1 0,10-1 3 0,10-1 3 16,5 0-3-16,4 0-1 0,2-2-3 15,2 1-4-15,1-1-1 0,1 2 0 16,-1 0-1-16,-2 1-1 0,-2 1-1 15,-1-1-1-15,-3 1-1 0,-6 1-1 16,0-1-1-16,-6 1 0 0,-9 0-3 0,-7 0-15 16,-4 0-9-16,-5 0-7 0,0 0-29 15,0 0-40-15</inkml:trace>
  <inkml:trace contextRef="#ctx0" brushRef="#br0" timeOffset="418858.7389">20052 9686 95 0,'0'0'41'0,"0"0"-1"0,0 0-3 16,0 0-6-16,0 0-9 0,0 0-3 16,0 0-6-16,0 0-4 0,0 0-7 15,0 0-3-15,-14-19-4 0,14 19-1 16,-2 0 2-16,2 0 2 0,0 0 3 15,0 0 4-15,0 5-1 0,0 4 2 0,2 0-1 16,1-1-1-16,1 1-1 16,0 0 1-16,4 3 0 0,-2 0 0 15,5 4 1-15,-4-3-1 0,2 1 1 16,-1 1 0-16,0 0 0 0,-1 2-1 0,-1 1 2 16,-2 2-3-16,-2 1 2 0,-2 2-4 15,0 0-5-15,-3-1-6 0,-4 0-5 16,-2-1-6-16,-4-2-12 0,3-1-25 15,1-5-38-15</inkml:trace>
  <inkml:trace contextRef="#ctx0" brushRef="#br0" timeOffset="419580.3261">20392 9500 154 0,'0'0'22'0,"0"0"-6"0,0 0-8 15,0 0-2-15,0 0-1 0,0 0-2 0,0 0 2 16,0 0 4-16,0 0 4 0,0 0 4 16,-35 25-2-16,25-8-1 0,0 1-4 15,3 0-6-15,1-4 0 0,2-1-3 16,1-2-1-16,1 1 0 0,1 0 1 15,1 2 0-15,0 6 0 0,0-8-1 0,0 8 1 16,3-5 3-16,0-7-3 16,3 6 1-16,2-3 0 0,-2-4 0 15,6 1 4-15,-5-3 1 0,5-4-1 16,5-1-2-16,0 0-2 0,3 0 1 0,-1-2-2 16,-1-6-1-16,0-3 1 0,-2 0 0 15,-1-3 2-15,-2-1 2 0,-2 0 2 16,-2-1 0-16,-3-3-1 0,-3-1-2 15,-3 0 3-15,0-2 0 0,0-1 3 16,-2 1 2-16,-5 0 1 0,0 4 2 0,-5 0 0 16,4 7 3-16,-1 1 2 0,3 4-1 15,-4-1-2-15,3 3-7 0,-4 0-6 16,3 0-3-16,2 3-3 0,2-1-2 16,-2 2 1-16,2 0-2 0,-7 0 0 15,-3 7 1-15,4 4 3 0,-4 6 2 16,2 3 0-16,2 1-1 0,1-5-2 15,3-1-3-15,5-5-2 0,1 1 3 16,0 4 1-16,3-3 1 0,8 2 1 16,2-5 0-16,2-3 0 0,5-1-2 0,2-5 0 15,2 0 0-15,1 0-2 0,2-3-6 16,1-2-15-16,-1 0-20 0,-2 1-31 16,-1 2-26-16,-8 2-25 0</inkml:trace>
  <inkml:trace contextRef="#ctx0" brushRef="#br0" timeOffset="455144.0227">7921 16814 233 0,'0'0'59'15,"0"0"-7"-15,0 0-13 0,0 0-8 16,0 0-6-16,0 0-2 0,0 0-4 16,0 0 1-16,0 0-6 0,2-15-3 0,-2 13-1 15,0 0-2-15,0 2-1 0,0-1-2 16,0 1-2-16,0 0 0 16,0-3-2-16,0 3 0 0,0-1 0 15,0 1-1-15,0-2-2 0,0 2 0 0,0 0-4 16,0 0-2-16,0 0 1 0,0 0-1 15,0 0 4-15,0 0 4 0,1 11 0 16,4 7-2-16,-3 3 1 0,1 2 0 16,0 0 1-16,1-3 0 0,-1 2 0 15,-1-8 0-15,1 1 0 0,-2-3-1 0,1-1 1 16,1-1 1-16,-3-5-2 0,1 3 1 16,-1-7 2-16,3 5-2 0,-3-3 4 15,4 2 0-15,-4-5 2 0,0 0 0 16,0 0 2-16,0 0 0 0,1 0-5 15,-1 0 2-15,0-3-5 0,0-9 2 16,-5-7-1-16,2-2 0 0,0-6 0 16,0-1 1-16,0-1-1 0,2 2 1 15,1-1 1-15,0 1 1 0,0 0-1 16,0 3-1-16,1 0 1 0,4 1-2 0,-1 3 2 16,4 6 0-16,-2 2-2 0,-3 4 1 15,-1 3 1-15,1 2-2 0,-3 3-1 16,0 0-2-16,0 0-3 0,1 0-2 15,-1-4-4-15,3 4 5 0,8 0 3 16,1 12 3-16,7-1 4 0,-3 5-4 16,2 2 0-16,-3 0-1 0,2 1 0 15,-2 1-1-15,1-2 1 0,-2 1-1 16,-1 1-1-16,3-4-1 0,0 4 2 0,-3-2 1 16,4 0 2-16,-1 1 0 0,3-4-1 15,-3-3 0-15,-3-5-1 0,0 0 0 16,-3-3 1-16,0-2 0 0,-1 1 0 15,-3-3-2-15,5 0 1 0,-5 0 0 16,3-5-1-16,1-6-1 0,-3-2 1 16,-1-2-3-16,-3-7-5 0,-2 1-6 0,-1-1 0 15,0-3 2-15,0 3 7 0,-1-2-3 16,-1 1-4-16,1-2-2 0,-2 0 3 16,0 0 7-16,3 3 7 15,-3 4 4-15,3 0-3 0,-4 1 6 0,3 4-4 16,-2-7 4-16,1 8 0 0,1 0-5 15,-1 1 6-15,2 4-3 0,0 2 4 16,-1-1 0-16,-1 1-2 0,1 1-6 16,1-1-3-16,0 5-2 0,0 0-2 15,0 0 0-15,0 0 2 0,0 0 5 0,0 0-3 16,0 11 5-16,0 6-4 0,3 5 0 16,0 0 7-16,1 2-5 0,-1 2 1 15,4 0 0-15,-1-1-6 16,0 0-1-16,0-1 1 0,-2 0-2 0,4-1-1 15,0 0 1-15,-1 0 1 0,2-4-3 16,-1 2-3-16,-2-7-12 0,3 3-49 16,0-6-68-16</inkml:trace>
  <inkml:trace contextRef="#ctx0" brushRef="#br0" timeOffset="455907.598">8800 16959 107 0,'0'0'31'0,"0"0"-12"0,0 0-9 16,0 0-6-16,0 0 2 0,0 0 0 16,0 0-1-16,0 0 2 0,0 0-1 15,0 0 0-15,3-1 2 0,-3-1-1 16,0 1 0-16,0 0 1 0,0 1-4 15,0-3 2-15,0-2 0 0,0-3 2 16,0 1 2-16,0 2 1 0,0 5 6 16,0 0-2-16,0 0 1 0,0-7 3 15,0 0-2-15,-1 1 5 0,1 2 0 16,-3-1-2-16,1 1-1 0,1-1 0 0,-6-2-1 16,4 2-4-16,-1-4-4 0,-1 1-5 15,-2 3-2-15,0 0 1 0,1 0-2 16,-3 1 2-16,5 2 1 0,0 1-1 15,-1-1 0-15,5 2-2 0,-7 0-2 16,-3 0 0-16,-3 5 1 0,-4 5 0 0,2 5 1 16,1 4-1-16,2-1-1 15,1 2-1-15,2-1-2 0,3-4 1 16,3 2 1-16,2 0 0 0,1 1-1 16,0 3 1-16,0 1 3 0,4-5-2 0,3-2 2 15,2 0-2-15,1-3-2 0,5-2 1 16,0 0 1-16,0-3 1 0,8-2 2 15,2-2-3-15,2-2 0 0,2-1-3 16,0 0-1-16,3 0-5 0,-2-1-7 16,2-4-23-16,1 1-30 0,-4-4-41 0,0-1-39 15</inkml:trace>
  <inkml:trace contextRef="#ctx0" brushRef="#br0" timeOffset="456104.7566">9188 17102 88 0</inkml:trace>
  <inkml:trace contextRef="#ctx0" brushRef="#br0" timeOffset="468108.0458">20148 10217 67 0,'0'0'25'0,"0"0"-4"0,0 0-1 16,0 0 1-16,0 0-2 15,0 0-3-15,0 0-3 0,0 0-4 16,0 0-4-16,0-11 3 0,0 10-3 16,0-1 3-16,-2-4-1 0,1-1-3 0,-1 3 1 15,2 0 4-15,0-2 4 0,0 0 1 16,0-1 5-16,0-5 0 0,0 7-4 15,0-2 0-15,0-4-2 0,0 4-2 16,0 1 4-16,0 2 3 0,0 4 0 16,0-3-3-16,0 3-6 0,0 0-6 0,-1 0 0 15,1-2-3-15,-2 2 0 0,0 7 3 16,-1 3-2-16,0 5 0 0,0 3 0 16,-1-6-3-16,2 8-2 15,2-3-2-15,0-5 1 0,0 4 1 0,2 1 2 16,2-6 2-16,0 4-2 0,2-3 2 15,-2-3-1-15,4 4 1 0,-1-8 0 16,-2 3 0-16,1-2 0 0,-1 0 0 16,1 2 0-16,-3-5 0 0,0 0 0 15,-3-3 0-15,0 0 1 0,0 0-1 0,2 1 3 16,-1 1-1-16,1-2 3 0,-1 2 2 16,1-2 2-16,-2 1 2 0,0-1-4 15,1 0-2-15,-1 0-2 0,0 0-3 16,0-1 2-16,-6-7 3 0,-2-3-2 15,4 2 2-15,-5-3-1 0,2-2-1 16,1 6 2-16,-1-8 1 0,2 8-1 16,1-2 2-16,-3-4-4 0,4 3 1 15,-6-4-4-15,4 2 0 0,2 4 1 16,-3-5-4-16,3 6 4 0,1 4 0 0,-2-5-1 16,1 4 4-16,2 0-3 0,-1 3 0 15,2 2 1-15,-1-2-1 0,1 2 0 16,0-1 0-16,-1-1-1 0,1 1-1 15,-2 1-1-15,2-3 1 0,0 3-1 16,-1-1 1-16,1 1 0 0,0-1-1 16,0 1 2-16,0 0-1 0,0 0 1 15,0 0 1-15,0 0-1 0,0 0 2 16,0 0-2-16,0 0 0 0,4 0 0 16,-1 5 0-16,2 2 1 0,1 1-1 0,-1 1-1 15,-1-2-1-15,-1 2 1 0,1-2-1 16,-2-1 0-16,1 3-1 0,-1-4 2 15,0 5 0-15,1-1 1 0,-2 2 1 16,1-1-1-16,1 1-1 0,-2 0 1 16,2-2-1-16,0 2-1 0,0-4 2 0,0 2-2 15,-2-6 0-15,5 5 1 0,-3-4 0 16,-2-1 1-16,2 1 0 0,-3-4 0 16,0 0 0-16,0 0 0 15,1 2 0-15,1 0 2 0,-1-1 2 0,1 1 0 16,-2-2 2-16,0 0-1 0,1 1-3 15,-1-1-1-15,0 0-1 0,0 0 1 16,0 0-2-16,-3-4 2 0,-3-5 0 16,-2-4 0-16,4 4 2 0,-2-6-1 15,0 0-2-15,2-2 0 0,-1-4 1 0,0 6-1 16,3-4 1-16,-1 1-1 0,2 5 1 16,-1-7 0-16,1 8 1 0,0 0 0 15,-1 1-1-15,1 4 0 0,-1-2 1 16,2 2-2-16,-1 1 0 0,1 2 1 15,0 4-1-15,-2-1 0 0,2 1-1 16,0-2 0-16,-1 1-3 0,1-1 0 16,0 0 1-16,-2 1-2 0,2-1 2 15,0 0 2-15,0 2 1 0,0-1 0 16,0 1 0-16,0 0-1 0,0 0 1 0,0 0 0 16,0 0 0-16,0 0 0 0,0 0 2 15,0 0-2-15,3 3 0 0,3 4 1 16,0-3-2-16,-3-1 1 0,4 2-1 15,-4-1 1-15,4 1-1 0,-1 1 0 16,0 0-1-16,2-2 1 0,-2 2 1 16,0 1-1-16,0-2 2 0,0 2-1 15,2 0 1-15,-2 1 1 0,1-2-2 16,0 1 0-16,2-2 0 0,-2 1-2 16,-1-2 1-16,1 1-1 0,-4-3 1 0,7 4-1 15,-5-5 0-15,-1 1 1 0,5-1 0 16,-5 0 0-16,2-1 1 0,-1 2 1 15,0 0-2-15,-1-1 0 0,1 1 0 16,-1 0-1-16,-4-2 1 0,0 0 1 16,0 0 1-16,1 0-1 0,1 1 2 0,-1-1-1 15,1 0 0-15,0 0 1 0,0 0-1 16,-1 0 0-16,1 0 0 16,-1 0 0-16,1 0-1 0,-1 0 1 15,1 0-1-15,-1 0 0 0,-1 0-1 0,2 0 0 16,-2 0-1-16,1 0 0 0,-1 0-1 15,0 0 0-15,2 0 1 0,-2 0 1 16,0 0 2-16,0 4 0 0,0 1 1 16,-2 0 0-16,1-1-1 0,1-4 0 15,-2 0 0-15,2 0 1 0,-3 4 0 0,0 1 1 16,0 0-1-16,-4 1 1 0,4-3-2 16,1 0 1-16,-6 2 0 0,5-4-1 15,-1 0-2-15,1 2-4 0,3-3-9 16,-4 0-22-16,-2 2-60 0,2-1-92 15</inkml:trace>
  <inkml:trace contextRef="#ctx0" brushRef="#br0" timeOffset="468618.8677">20339 10208 42 0,'0'0'2'0,"0"0"-5"0,0 0-2 15,0 0 2-15,0 0 3 0,0 0 1 16,0 0 1-16,0 0 0 0,0 0 1 16,-8-2 3-16,7 2 3 0,1 0 10 15,0 0 10-15,-1 2 4 0,-2 2-1 0,-2 1-6 16,-1 3-10-16,-5 4-7 0,-1 0-3 16,-3 3-4-16,-2 0-1 0,2 2-1 15,0-1-2-15,-2 1-4 0,2 0-4 16,5-5-7-16,-1-3-10 0,3-2-12 15,5-5-13-15,0 1-24 0</inkml:trace>
  <inkml:trace contextRef="#ctx0" brushRef="#br0" timeOffset="474568.4569">19883 10311 1 0,'0'0'5'0,"0"0"-1"0,0 0-3 16,0 0 1-16,0 0-2 0,0 0 1 15,0 0-1-15,0 0-1 0,-14-6 0 16,12 6 1-16,1-2 0 0,-1 2 0 16,2-1 2-16,-1 1 0 0,1 0-2 0,0 0 1 15,0 0-1-15,0 0 1 0,0 0 0 16,0-2 2-16,0 2-2 0,0 0 0 16,0 0 0-16,0 0 0 15,6-1 2-15,0 1-1 0,6-2 1 0,0 1-2 16,1-2 0-16,4 0 0 0,-1 0 0 15,3-3 0-15,0 0 1 0,-3-2-1 16,-3 2-1-16,-2 0 1 0,-2 3-1 16,0-2 1-16,-1 1-1 0,-2-1 0 15,2 0 0-15,-4 3 0 0,0 0-1 16,-4 2 1-16,0-1-1 0,0 1-3 0,1-2-5 16,1 1-20-16</inkml:trace>
  <inkml:trace contextRef="#ctx0" brushRef="#br0" timeOffset="479832.4378">21290 10739 184 0,'0'0'56'0,"0"0"-5"15,0 0-8-15,0 0-9 0,0 0-8 16,0 0-10-16,0 0-9 0,0 0-3 16,0 0-4-16,0 0-1 0,-17-34 1 15,15 34 1-15,1 3-5 0,-1 8 1 16,1-2-1-16,1 4 1 0,0 6 2 16,0 0 2-16,0 6-1 0,0-3 0 0,1 2 0 15,2-1-1-15,2-2 0 0,0 0-1 16,1-3-1-16,-1-4 0 0,0-3 0 15,0-2-1-15,-4-5 1 0,2 1-1 16,-2-3 2-16,2 0 2 0,0 1 0 16,0 0 2-16,-3-3 2 0,0 0-2 0,2-5 3 15,-2-6-3-15,0-6 1 0,0-1 2 16,-6-5-1-16,0 2 3 0,-1 1 0 16,-2 0 2-16,3 2-1 15,1 4 3-15,-1-1 1 0,0 0-2 0,-1 0-1 16,0-6-6-16,1 5-1 0,1 0-2 15,2-1 1-15,2 5 1 0,-1-6 0 16,2 6-1-16,0-2 0 0,0-4-1 16,2 7 0-16,2-5 0 0,1 6-1 15,1 1-2-15,-2 1 0 0,3 3-1 0,6-2 2 16,-4 4 1-16,8 0 1 0,1 3-1 16,-1 0-2-16,4 2-2 0,-3 6-2 15,-1 0 0-15,-2 3 1 0,-1 0 2 16,-2 1 1-16,-1 1 3 0,-2-3 2 15,-3 3-1-15,-2-5 0 0,-4 3-1 16,0 2 1-16,0 1 1 0,-6 2 3 16,-7-1 2-16,-3-3 1 0,-2 0 2 15,-4-1-2-15,-3-1-1 0,1-2 7 16,7-1 2-16,5-4 3 0,7-2-2 0,5-1-3 16,0 0-9-16,0 0-6 0,0 0-2 15,-1 0-6-15,-1 0-2 0,1 0 3 16,1 0 3-16,0 0 5 0,7 4 0 15,7 1-2-15,4 0-4 0,-1 0-1 16,1 1-1-16,-2 1 1 0,-2 0 4 0,-1 3-3 16,-3-4-3-16,-1 2-2 15,1-1-3-15,-1 0 0 0,2 2-4 16,0 1-9-16,0-1-4 0,4 3 2 16,-1-1-1-16,-1 0-16 0,3-1-18 0,-3-2-25 15,3-3-33-15</inkml:trace>
  <inkml:trace contextRef="#ctx0" brushRef="#br0" timeOffset="480207.8744">21705 10713 375 0,'0'0'70'0,"0"0"-23"15,0 0-10-15,0 0-10 0,0 0-12 0,0 0-5 16,0 0-2-16,0 0-3 0,0 0-2 15,-42-27-2-15,41 27-1 0,-1-1-2 16,2 1 1-16,-1 0 0 0,1 0 1 16,0 0 0-16,0 6 0 0,0 6 1 15,0 0-1-15,0-1 0 0,0 9-1 0,1-3 1 16,2 6 0-16,-1-1 0 0,2 3 2 16,-3-1-1-16,1 2 0 15,-1-3-1-15,1-6-1 0,1-1 1 0,0-5 0 16,1-3-1-16,0 2 1 0,2-4-1 15,3 0 0-15,-2-1-1 0,2 0 1 16,-5-4-1-16,7-1 1 0,0 0-1 16,4 0 1-16,4-1-1 0,2-6 0 15,-4-2-1-15,0 2-1 0,0-2-3 16,1 0-7-16,-1 1-6 0,-1-2-3 0,3 3-4 16,-7 2-8-16,2 0-23 0,-5 2-35 15,-5 0-46-15</inkml:trace>
  <inkml:trace contextRef="#ctx0" brushRef="#br0" timeOffset="480452.5301">21643 10801 271 0,'0'0'39'0,"0"0"-15"0,0 0-10 16,0 0-4-16,0 0-2 0,0 0-2 16,0 0 0-16,0 0-4 0,0 0-1 0,80-39-1 15,-62 34-5-15,1 2 1 0,-3 2-5 16,-4-2-4-16,6 0-7 16,-2 0-25-16,-6 0-26 0,5-2-14 0,-7 2-13 15</inkml:trace>
  <inkml:trace contextRef="#ctx0" brushRef="#br0" timeOffset="480615.2709">21685 10692 303 0,'0'0'70'0,"0"0"-11"16,0 0-12-16,0 0-12 0,0 0-16 16,0 0-8-16,0 0-7 0,0 0-2 15,0 0-2-15,0 0-4 16,-12-67-1-16,31 50-4 0,7 2-6 0,3-3-31 15,2 1-49-15,-1 0-86 0</inkml:trace>
  <inkml:trace contextRef="#ctx0" brushRef="#br0" timeOffset="482337.0748">22408 9631 5 0,'0'0'6'0,"0"0"-3"0,0 0 2 15,0 0-1-15,0 0-3 0,0 0-2 0,0 0-2 16,0 0 0-16,0 0-1 0,-10-3 2 16,10 3 0-16,0 0-1 0,0-2 1 15,-2 2 1-15,2 0-1 0,0-1 2 16,0 1 4-16,0-1 0 0,0-1 0 15,0 0 2-15,0 1 0 0,0-1 2 16,0 1 4-16,0-5 13 0,0 0 10 16,0-1 5-16,0-3-4 0,-1 5-6 15,-2-5-4-15,0 0 3 0,2 6 5 16,-4-5 1-16,2 6-5 0,0 0-7 0,2 0-8 16,1 3-6-16,-5-3-4 0,2 1-1 15,-2-1-4-15,2 2-1 0,3 1-4 16,-1-2-2-16,1 2-5 0,-2 0 0 15,2 0 3-15,-1 0 1 0,1 0 4 16,-2 0-1-16,2 0-2 0,0 0 0 16,0 0-1-16,0 0 2 0,0 2-3 0,0-1 0 15,0 1-2-15,0-1-2 16,0 1-4-16,0-1-2 0,0 1-6 16,0 5-10-16,0 0-14 0,0-1-15 0,0 3-15 15</inkml:trace>
  <inkml:trace contextRef="#ctx0" brushRef="#br0" timeOffset="483171.661">22382 9614 139 0,'0'0'45'0,"0"0"-4"16,0 0-12-16,0 0-6 0,0 0-6 15,0 0-2-15,0 0-1 0,0 0 5 16,0 0-1-16,0 0 3 0,-20-76-4 15,15 69-1-15,2 4-1 0,0 0-5 0,2 0 0 16,1 3-2-16,-2-2-3 16,2 2-4-16,-1 0 2 0,0-1-3 15,-1 1-3-15,0-2 0 0,-6 2-4 16,-3 0 2-16,-5 5 0 0,-3 7 2 0,2 1 1 16,0 5-3-16,2 1 1 0,0-1-2 15,2 0 0-15,5-6 2 0,2 0-1 16,1-2 2-16,0 0-2 0,2 1 2 15,3 0-2-15,0-1 3 0,0 0-1 16,7 3 2-16,5-4 1 0,2 3 0 0,5-3 2 16,2-2-1-16,1-3 0 15,3-1 0-15,-1 0-1 0,-1-1 0 16,2-1 1-16,-9-1 1 0,4 2-2 16,-4 0 2-16,-3-1-2 0,3 1 0 0,-5 2 0 15,-6-3-2-15,1 2 2 0,-3 0 2 16,0 0 0-16,0 0 4 0,-3 2 2 15,-3 4 1-15,-8 5 3 0,-6 2-3 16,-3-2-1-16,-6-3-3 0,-2-2-2 16,2-2 1-16,6-3 0 0,1-3 0 0,2-1 1 15,5 0-2-15,-3-3-3 0,7 1-3 16,4-8-7-16,-1-5 0 0,5-2-4 16,6-4 2-16,7 1-6 15,8 3-10-15,2 0-10 0,1 2-8 0,0 2-2 16,0 2 3-16,-1 0 15 0,-1 4 10 15,-8 2 11-15,1 0 4 0,-4 3 4 16,0-1 1-16,0 0 1 0,-7 1 1 16,2 2 3-16,-6 0 2 0,0 0 4 15,6 0 4-15,0-1 5 0,7 1 5 0,-2-2 1 16,1 2-1-16,1-2-5 16,-1 2-9-16,0 0-3 0,-3 0-1 0,0 0-1 15,-2 5-2-15,3 5 0 16,-4 3-2-16,0-1 2 0,-3 5 3 0,-3 0 0 15,0 1 1-15,0 6-1 0,0-8-4 16,-2 1 0-16,-1-2-4 0,2-3-5 16,-2-2-1-16,1-1-7 0,1-5-6 15,0 1-9-15,1 1-6 0,0-6-23 16,0 0-28-16</inkml:trace>
  <inkml:trace contextRef="#ctx0" brushRef="#br0" timeOffset="483365.6572">22600 9481 343 0,'0'0'43'16,"0"0"-23"-16,0 0-16 0,0 0-9 0,0 0-2 15,0 0-1-15,0 0 0 0,0 0-3 16,0 0-9-16,0 0-14 0,9 32-39 15,-5-16-59-15</inkml:trace>
  <inkml:trace contextRef="#ctx0" brushRef="#br0" timeOffset="483803.1048">22764 9666 313 0,'0'0'42'0,"0"0"-7"16,0 0-12-16,0 0-7 0,0 0-14 15,0 0-2-15,0 0-1 0,0 0 0 0,0 0 1 16,0 0 0-16,-50 60 0 0,48-47 0 16,2-7 0-16,0 0 1 0,-2 4-1 15,2-3 1-15,0-1 0 0,0 0 0 16,0-6 3-16,-1 0 1 0,1 0 4 15,0 1 2-15,0 1 2 0,-2-1 0 16,2-1-4-16,0 2-1 0,0-2 2 16,0 0 0-16,0 0 1 0,0-5-1 15,0-8-1-15,0-6-5 0,5-5-1 16,3 3-2-16,1 3-1 0,1-1 1 0,2 3-2 16,-4 5 1-16,3 2-1 0,-3 3 0 15,1 3-3-15,1 0 1 16,4 3 1-16,5 0 2 0,1 1 1 0,8 8-1 15,-5 2-1-15,-1 1 0 0,-2 0-3 16,-1 2 0-16,-5 1 1 0,-1 0 1 0,0 2-1 16,-5-3-3-16,-4 1-5 15,-4 2-10-15,0-1-26 0,-4 7-40 16,-7-5-55-16,-1-1-79 0</inkml:trace>
  <inkml:trace contextRef="#ctx0" brushRef="#br0" timeOffset="484435.369">23247 9499 350 0,'0'0'61'16,"0"0"-13"-16,0 0-16 0,0 0-8 15,0 0-7-15,0 0-9 0,0 0-2 0,0 0-4 16,0 0 1-16,-2-27-3 0,1 27 1 16,-2 0-1-16,-3 4 1 0,3 7 2 15,-1 4 0-15,1 2 1 16,0 6 1-16,0-3-2 0,2 3-2 0,-1-1-1 15,1 0 1-15,-1 0-1 0,1-6 0 16,1 1-1-16,-2-5 0 0,2 0-2 16,0 2 0-16,0-3 0 0,3 2 0 15,3-5 0-15,4 3 0 0,5-5 0 16,-1-4-1-16,9-2 2 0,-1 0 1 0,-2-8 0 16,2-6 1-16,-2-3 0 0,1-3 0 15,-3-4 1-15,-2-2 0 0,0-2 3 16,-4-3 1-16,-2 0 1 0,-3-1 0 15,-3 0 2-15,-2 3-3 0,-2 1 0 16,0 4 2-16,-7 3 0 0,-4 3 5 0,-3 3-2 16,-2 3-2-16,-4 2-1 15,-3 4-4-15,-2 2-1 0,8 1 2 16,0 3 0-16,5 0-3 0,0 0 0 16,-2 5-3-16,1 6-2 0,-5 3 2 0,4 4-1 15,1 4 2-15,4-1-2 0,3-5 0 16,5 4-1-16,1 1 2 0,0 2 4 15,6 4-2-15,4-4 0 0,6-2 0 16,0-4-2-16,5-2 4 0,4-3-2 16,0-2 0-16,4-4-2 0,0-2 0 0,1-1-4 15,-1-1 0-15,1-1-7 0,-1 1-10 16,-1-2-30-16,-1 0-59 0,-8 0-92 16</inkml:trace>
  <inkml:trace contextRef="#ctx0" brushRef="#br0" timeOffset="487807.6571">20412 9855 0 0,'0'0'9'0,"0"0"-4"15,0 0 1-15,0 0-1 0,0 0-2 16,0 0 0-16,0 0 0 0,0 0 0 15,0 0-2-15,0 0 0 0,5-4 2 16,-4 3-2-16,1 1 0 0,-1-2 0 16,1 2 1-16,-1-1-2 0,0 1 1 15,1-2 0-15,-1 2 0 0,1-2 0 16,-1 2 1-16,1-1-1 0,0 1-1 0,0 0-1 16,-1-2 1-16,1 2 0 0,-1 0 0 15,1 0 0-15,-1-1 0 16,1 1 0-16,-1 0 0 0,0 0 1 0,1-2 4 15,-1 2 5-15,1 0 14 0,-1 0 7 16,1 0 8-16,-1 0-4 0,-1 0-11 0,0 0-11 16,0 0-7-16,0 0-3 15,0 0-1-15,-1 0 0 0,-9 0 1 16,1 2-1-16,-5 4-1 0,6-3 0 16,-1 2 1-16,0-2-2 0,4-2 2 0,-4 4 0 15,5-4 2-15,-6 4 4 0,-5 1 0 16,4 0 2-16,-3 0-2 0,0 0-1 15,0 0-1-15,4-1-2 0,-6 0 0 16,1 0-2-16,5-1 0 0,-7 2 1 16,8-4 0-16,-4 1 0 0,3-1-1 0,-2 1 0 15,-5 1 1-15,7-1-2 0,-7 2 1 16,7-2-1-16,-3 0 0 0,1 2 2 16,6-4-1-16,2 0 1 15,4-1 2-15,-2 0 1 0,2 0 1 0,-1 0 1 16,-2 2-5-16,2-2 2 0,-1 0-3 15,1 0-1-15,0 2 0 0,-1-2-1 16,1 0 1-16,-1 0-1 0,2 0 0 16,-1 0 0-16,1 0-1 0,-2 1 4 15,2-1-1-15,0 0 0 0,0 0 0 0,0 0 0 16,0 0-2-16,0 0 0 0,0 0 1 16,0 0 0-16,0 0 2 15,2 0 0-15,4 0-2 0,-1 0 0 0,8-1-1 16,-3-1 0-16,2 2 0 0,-2 0 0 15,2 0 0-15,3 0 0 0,0 3-1 16,5 3 0-16,-1 0 2 0,-3 1-1 16,3-2 1-16,-2 2-1 0,2-1-1 15,-2-1 1-15,1 0 0 0,-5-2 0 16,2 2 0-16,-1-2 0 0,-3-1-1 0,-1 1 1 16,-1-1-3-16,-5-1 1 0,2 0 0 15,3 2-1-15,-5-1 1 0,-1-1 1 16,1 2 2-16,-4-3-2 0,0 0 0 15,0 0-3-15,2 1 1 0,-1 1 0 16,1 0-2-16,0 0-3 0,-2-1-1 0,0 1-4 16,0-2-7-16,0 1-4 15,0 0-10-15,0 1-12 0,-2 0-7 16,-4 0-3-16,2-1-5 0,1 2 4 16</inkml:trace>
  <inkml:trace contextRef="#ctx0" brushRef="#br0" timeOffset="488425.8303">20448 9837 262 0,'0'0'53'0,"0"0"-16"0,0 0-11 15,0 0-15-15,0 0-4 0,0 0-6 16,0 0-1-16,0 0 2 0,0 0 3 16,0 0-2-16,-4-4 3 0,4 4 1 15,0 0-2-15,0 6 3 0,0 6-1 0,0 0-2 16,0 3-2-16,-1 2-1 0,-1-4-2 16,1 9 1-16,-1-2 0 0,1-1 0 15,-1 1 2-15,0-2-3 0,2-4 2 16,0-2-2-16,0 2-1 0,0-4 0 15,0 1-3-15,2-1 1 0,1-3 0 16,-1-4-2-16,2 5 1 0,-1-5-4 16,0-1-5-16,0 2-4 0,-3-4-4 15,0 0 0-15,0 0-9 0,1 0-12 16,1 1-11-16,-1-1-10 0,-1 0 11 0,0-1 13 16,0-10 16-16,-6-2 11 0,-1-5 3 15,0 8 4-15,-2-4 2 0,4 1 2 16,-1-3 2-16,0 0 3 0,1 0 1 15,1-4 7-15,2 9 1 0,0-8 2 16,1 6 5-16,1 6 8 0,-2-6 5 16,2 7 6-16,0 0 5 0,0 1-6 15,0 5-6-15,-1-3-8 0,1 3-12 16,0 0-2-16,0-1 0 0,0 1 4 16,6 8 1-16,5 5-4 0,1 5-2 0,0 2-1 15,-1 0 0-15,0 0-1 0,1 1-2 16,-4 2 0-16,0-1-2 0,-2 1-2 15,-1 0 0-15,-1 0-1 0,-2-7-1 16,-1 0 0-16,-1-3 1 0,0 1 0 16,2 0-1-16,-2-2-1 0,0 0-4 0,0-6-6 15,0 0-15-15,0-6-34 16,0 0-59-16</inkml:trace>
  <inkml:trace contextRef="#ctx0" brushRef="#br0" timeOffset="489743.31">20447 9969 49 0,'0'0'15'16,"0"0"1"-16,0 0 1 0,0 0 5 15,0 0 0-15,0 0-3 0,0 0-5 16,0 0-6-16,0 0-6 0,0 0 0 16,-10-12-4-16,10 11 1 0,0 1 4 0,0-1 3 15,0 1 3-15,0 0 2 0,3-2 1 16,3 2-1-16,-1 0-1 16,7 0-2-16,-5 0-2 0,3 0-3 15,2 0 0-15,-1 0 0 0,7 2 2 0,2 0 9 16,6 1 0-16,3-1 2 0,0-1 1 15,1-1-8-15,2 0-1 0,1-3 0 16,1-2-2-16,-1 0 0 0,2-1-3 16,1-1-1-16,0 3 0 0,1-1-2 15,0 0-2-15,-3 1 1 0,-3 2-1 0,-8 0 1 16,-3 2-1-16,-7 0-1 0,-1 0 1 16,0 0-3-16,-7 0 1 0,1 0-1 15,-6 0 3-15,0 0 4 16,0 0 2-16,1 0 4 0,1 2 1 0,-1-2 1 15,-1 0 2-15,2 1-3 0,-2-1-5 16,0 0-4-16,1 0-3 0,-1 1-9 16,0-1-1-16,0 0-3 0,0 0-3 15,0 0 1-15,-3 2-1 0,-3 0 1 16,0-2 2-16,2 1 4 0,-3-1 3 0,3 1-4 16,-2-1 0-16,1 3 1 0,0-3 0 15,-1 1 3-15,2-1-4 0,-1 1-12 16,5-1-2-16,-5 0-4 0,0 2 3 15,1-1 1-15,-1 1-2 0</inkml:trace>
  <inkml:trace contextRef="#ctx0" brushRef="#br0" timeOffset="490042.2931">20518 9918 173 0,'0'0'40'0,"0"0"-12"16,0 0-10-16,0 0-10 0,0 0-7 15,0 0 3-15,0 0 1 0,0 0-1 0,0 0 2 16,0 0 1-16,-30 37 0 0,34-25 1 15,9-4-1-15,3 2 0 0,7-6 0 16,3-1-3-16,6-3-2 0,1 0-3 16,2 0-1-16,1-5-5 0,3-2-10 15,3 1-21-15,-2-1-58 0</inkml:trace>
  <inkml:trace contextRef="#ctx0" brushRef="#br0" timeOffset="495314.4583">9892 16864 156 0,'0'0'55'0,"0"0"-11"16,0 0-6-16,0 0-9 0,0 0-8 16,0 0-6-16,0 0-6 0,0 0-5 0,0 0-4 15,-10-8-6-15,7 8-2 0,3-2 1 16,0 2 2-16,0 0 8 0,0 0-1 15,0 0 1-15,3 0 2 0,3 0-3 16,8 0 4-16,-2 0-1 0,0 0 0 16,0 0 1-16,-1 0-4 0,0 0 3 0,1 0-4 15,-1-2 0-15,1 0 2 0,-2 1-1 16,-6 1-1-16,7-4-1 0,-6 4 0 16,1-1-1-16,0 1 1 15,-6 0-2-15,0 0 2 0,0 0 0 0,1 0 0 16,1 0 2-16,-1 0-1 0,1 0 0 15,-1 0 0-15,-1 0 2 0,3 0 0 16,-3 0 2-16,3 0-3 0,-2 0 0 16,1 0 1-16,-2 0 1 0,1 0 0 15,-1 0 1-15,0 0-1 0,3 0 0 0,-3 0-1 16,0 0-2-16,0 0-1 0,-3 0 0 16,-1-1 1-16,-2-1 2 0,-3-1-3 15,3 2 0-15,-6-2-3 16,0-1 2-16,2 3 2 0,-3-2 2 0,1 1-2 15,-1 1-2-15,0 1 1 0,-1 0-1 16,7 0 1-16,1 0 2 0,0 0 0 16,0 0 1-16,1 0 0 0,0 0-2 15,5 0 0-15,-1 0 0 0,1 0-1 16,-2 0-1-16,1 0 2 0,-1 0 0 0,1 0 0 16,-1 0 1-16,1 0-2 0,-2 0-2 15,3 0 0-15,-3 0-1 0,3 0-4 16,0 0 2-16,0 0 2 0,0 0 3 15,16 0 3-15,7-1-3 0,6-3 2 16,0 1-4-16,-3 2 0 0,4-1 2 16,-2 2-2-16,-1-1-3 0,-2 1 0 15,3-2-10-15,-4 0-9 0,-2 1-13 16,-3 1-15-16,-8 0-22 0,5 0-14 16,-2 0-51-16</inkml:trace>
  <inkml:trace contextRef="#ctx0" brushRef="#br0" timeOffset="497403.8123">11201 16644 211 0,'0'0'56'0,"0"0"-10"16,0 0-14-16,0 0-6 15,0 0-5-15,0 0-2 0,0 0-1 16,0 0-7-16,0 0-5 0,-19-22-4 16,18 19-5-16,1 3-4 0,-2 0 2 0,2 0 2 15,0 0 2-15,0 3 1 0,0 10 0 16,0 3 0-16,2 6-4 0,-1-5-1 15,2-1 0-15,0 2 2 0,0-2 1 16,0 0 2-16,1 1 0 0,-3-7-3 16,1 1 3-16,-1 1 0 0,-1-7 3 0,2 1-2 15,-2-6 2-15,0 0 7 0,0 0 2 16,0 1 9-16,1 3 5 16,-1-4-2-16,0 0-2 0,0 0-8 0,0 0-7 15,-1-13 1-15,-4-2-3 0,0-9 0 16,-1 2-2-16,6-1-1 0,0 3-1 15,0-5 1-15,0 4-1 0,0 5 1 16,0-3 0-16,3 2 2 0,0 4-4 16,2-6 1-16,-2 7-1 0,-1 6 1 15,-1 1-2-15,-1 5-2 0,0-1 0 0,0 1-4 16,2-2 4-16,-1 2-2 0,5 0 3 16,3 3 3-16,5 10-1 0,2 3-1 15,0 2 0-15,-3 5 0 0,4-2-1 16,-1-1 1-16,0 2-1 0,3-2 1 15,-2-3-1-15,0-3-5 0,-2 2 2 16,4-5-1-16,-3 1 1 0,1 0 6 16,-5-8-3-16,2 2 1 0,-5-1-3 15,-5-5-2-15,2 3 4 0,-6-3 1 16,0 0 2-16,0 0 0 0,0 0 0 0,4 0-1 16,0-3-2-16,-2-8 1 0,-1-6-2 15,-1-1 3-15,0-6-1 0,-7-2 0 16,3-1 0-16,-2-2 1 0,3-2 1 15,0-2 2-15,0 1-1 0,3 0-2 16,0 4 3-16,0 8-2 0,0 1 8 0,0 8 0 16,0 4-2-16,0 1 2 15,0 6-4-15,0-1-2 0,0 1-3 16,0-2-4-16,0 1 2 0,0 1 1 16,0 0 1-16,5 0 2 0,1 6-1 0,1 6-1 15,3 3 0-15,-1 2 4 0,-2 1-4 16,3 2 4-16,-3 2-2 0,2 3-4 15,-3 1 2-15,0-1-4 0,-4 2 0 16,1-2-5-16,-3 0-2 0,3 0-11 16,-3 1-31-16,1-6-64 0,1 1-79 0</inkml:trace>
  <inkml:trace contextRef="#ctx0" brushRef="#br0" timeOffset="497884.9031">11950 16648 429 0,'0'0'57'16,"0"0"-15"-16,0 0-15 0,0 0-11 16,0 0-7-16,0 0-3 0,0 0-6 15,0 0-3-15,0 0 2 0,0 0-1 16,-42-18 1-16,31 31 1 0,3-2-2 0,2 7 1 16,-1 4 0-16,4 1-2 0,-1 0 1 15,3-1-3-15,1 3 3 0,0-1 0 16,0 0 0-16,0 0 1 0,0 1 1 15,0-4-1-15,1-6 1 0,3 0-1 16,-1-4 0-16,0-3-1 0,1-1 1 0,1-1 1 16,1 0-1-16,-3-3 3 0,5 2-2 15,-2-5 2-15,4 0 1 16,7 0 0-16,-5 0-2 0,5 0-1 16,-7 0 0-16,2 0-1 0,1-5 1 0,0 3-2 15,0 1-1-15,-1 1-1 0,-1 0-2 16,1 0 0-16,-2 0-4 0,-6 0-9 15,5 0-14-15,-1 0-18 0,3 0-20 16,-1 1-24-16,-5-1-18 0</inkml:trace>
  <inkml:trace contextRef="#ctx0" brushRef="#br0" timeOffset="498119.8815">11920 16870 540 0,'0'0'38'16,"0"0"-16"-16,0 0-11 0,0 0-9 16,0 0-5-16,0 0-1 0,0 0-4 15,0 0 4-15,0 0-2 0,86-65-7 16,-54 54-15-16,1 4-24 0,-2-3-46 15,-2 3-39-15,-3-1-63 0</inkml:trace>
  <inkml:trace contextRef="#ctx0" brushRef="#br0" timeOffset="498323.2023">11920 16693 355 0,'0'0'60'0,"0"0"-17"0,0 0-13 0,0 0-20 16,30-78-6-16,-13 70-2 0,1 0-2 15,-4 4-4-15,4 3-4 16,2 1-4-16,-1 0-2 0,8 5-12 16,1 3-31-16,-1 0-69 0,0 2-113 0</inkml:trace>
  <inkml:trace contextRef="#ctx0" brushRef="#br0" timeOffset="499222.9515">12790 16902 358 0,'0'0'47'0,"0"0"-9"0,0 0-9 0,0 0-12 16,0 0-11-16,0 0-6 0,-13-91 0 15,22 68 2-15,4 2 1 0,-2 2-2 16,4 3 1-16,-1-3 0 0,-2 3 0 15,1-2 1-15,-6 2-1 0,2 4-1 16,-3-3 1-16,-1 1 0 0,-2 3 1 0,0-8 0 16,0 8 2-16,-3-2-2 0,0-1 6 15,0 8 3-15,0-6 3 16,0 7 5-16,0-1-8 0,0 3 4 16,0 3-11-16,0-3-2 0,0 3-4 0,0-1-4 15,-3 1 2-15,3 0-5 0,0 0 6 16,0 0-2-16,0 4 3 0,9 8-1 15,0 5 0-15,3 0 1 0,0-1 1 16,2 1 0-16,1 0-2 0,-1 0 2 16,1-1-1-16,-2 3 1 0,0-3-1 0,-4-4 1 15,-2 1-1-15,1-6 1 0,-2 2-1 16,0-1 2-16,-4-3-2 0,-1-1 0 16,-1 0 1-16,3 0 1 15,-3 3 0-15,1-3 0 0,-1-4 0 0,0 0 0 16,0 0 1-16,0 4 1 0,0-1 0 15,0 1-1-15,-1-1-1 0,-5 3 0 16,3-2-2-16,-1-3 2 0,1 2 1 16,3-3-2-16,-2 0 3 0,2 0-3 15,-1 0 1-15,-6 0 0 0,3 0-1 0,-2-3 1 16,0-3 0-16,4-3 0 0,2-5 1 16,0-2-1-16,6-3 0 0,3 1 0 15,5 0 0-15,-2 3-1 0,4-1 1 16,-2 3-1-16,-3 5-1 0,3 1 0 15,-1 2 0-15,-2 4 0 0,4-3-1 0,4 4 0 16,-3 0 1-16,5 4 0 16,-2 4-2-16,-3 4-1 0,-2 2 0 15,-3 6 2-15,-3 0 0 0,0 5 1 16,-3 1-2-16,-3 3 0 0,-2 1-5 0,0 1-1 16,0-2-9-16,0-9-7 0,0-1-16 15,0-6-22-15,0-9-32 0,0 2-23 16,0-6-56-16</inkml:trace>
  <inkml:trace contextRef="#ctx0" brushRef="#br0" timeOffset="499388.7221">13169 16557 465 0,'0'0'54'0,"0"0"-18"0,0 0-18 16,0 0-5-16,0 0-18 0,0 0 1 15,0 0-3-15,10-77-4 0,12 77-8 16,5 0-32-16,-5 6-62 0,4 9-81 16</inkml:trace>
  <inkml:trace contextRef="#ctx0" brushRef="#br0" timeOffset="499806.5129">13512 16648 407 0,'0'0'33'0,"0"0"-13"0,0 0-14 15,0 0-6-15,0 0-3 0,0 0 2 0,0 0 1 16,0 0 0-16,0 0 0 0,0 0-2 16,17 67 1-16,-15-57-1 0,-2 5 1 15,0 4 1-15,0-10 1 0,-2 10 0 16,-1-11 3-16,0-1 1 0,-1 0 7 15,2-2 11-15,-2-2 7 0,4 2 1 16,0-5-5-16,-4 0-8 0,1 0-10 16,-4-10-1-16,1 0-2 0,3-1 0 15,-1-7-4-15,4 0 0 0,0-4 1 16,1-2 0-16,5 3 0 0,-2 6-1 0,2-1-1 16,4 4 1-16,-4 5-1 0,3-4 0 15,-1 7-2-15,1-1 0 0,0 2-1 16,1 3 0-16,4 0-2 15,-1 0-1-15,3 7 2 0,0 1 0 0,0 5 2 16,-1 0 0-16,0 3 1 0,1-2-1 16,0 1-2-16,-1 1-1 0,-1 0-3 15,-4 3-9-15,-1-1-8 0,1 2-24 16,-6 1-30-16,-1-6-48 0,-3 3-51 16</inkml:trace>
  <inkml:trace contextRef="#ctx0" brushRef="#br0" timeOffset="500397.4637">14152 16563 519 0,'0'0'55'0,"0"0"-14"0,0 0-10 16,0 0-11-16,0 0-11 0,0 0-5 16,0 0-2-16,0 0-2 0,0 0-2 15,0 0-3-15,0-14 2 0,-2 14 0 0,-3 0 1 16,1 12 1-16,-5 4 1 0,5-1 0 16,-1 0 2-16,0 1-3 0,0 1 1 15,1 2-1-15,1 1 0 16,0-6 0-16,0 2 1 0,0 0-2 0,0-5 1 15,2 1-1-15,1 1 1 0,0-4-2 16,0 1 2-16,4 4 0 0,5-6 0 16,0-3 0-16,7 0 0 0,3-5 0 15,2-3 1-15,10-7 0 0,-1-2 1 16,-1-3 0-16,0-5 0 0,-2 4 0 0,-2-2-1 16,-3 0 1-16,-4-1 1 0,-5 1 0 15,-1-2 1-15,-8-5 1 0,-2 1-2 16,-2-2 3-16,-11 0-2 15,-4 2-3-15,-4-2 5 0,-7 3-4 0,-5 3 8 16,-1 2 0-16,-5 2 1 0,2 3-3 0,-1 4-2 16,1 2 1-16,4 4-3 0,2 3-1 15,3 0-1-15,5 3-3 16,4 6-1-16,4 5 0 0,2 2 2 16,5 7-2-16,4 1 0 0,2 1 5 0,5 2-3 15,9 1 5-15,2 0-5 0,7-4-1 16,3-3 1-16,3-2-2 0,1-4 1 15,2-4-3-15,3-2-7 0,0-2-5 16,-2 0-11-16,0-3-19 0,0-1-25 16,-2-2-68-16,-2 3-103 0</inkml:trace>
  <inkml:trace contextRef="#ctx0" brushRef="#br0" timeOffset="509129.2">19494 10026 7 0,'0'0'5'0,"0"0"-3"15,0 0-2-15,-85-5-3 0,59 5-4 16,1 5 3-16</inkml:trace>
  <inkml:trace contextRef="#ctx0" brushRef="#br0" timeOffset="509774.9449">18809 10124 20 0,'0'0'19'0,"0"0"-2"0,0 0-3 15,0 0-3-15,0 0-6 0,0 0-3 16,0 0 1-16,0 0-2 0,0 0 1 15,-12 2-1-15,12-2-1 0,0 0 0 16,6 0-1-16,-2 0-1 0,5-3-1 16,-3 3 3-16,6 0 0 0,0 0-1 0,1 0 2 15,9 0-2-15,0-2-2 0,5 2 0 16,0-2 0-16,4 0 0 16,1-2 3-16,1 2-1 0,3-3 0 15,3 2-1-15,-1 0-2 0,4 0 2 0,-3 0 0 16,-2 1 1-16,0-1 0 0,-3 0 0 15,1 2-3-15,-5-2 3 0,1 0-1 16,-1 0 2-16,-2 0-1 0,-1-1 1 16,1 0-2-16,-1 0 2 0,-1-1 0 15,-2 2 0-15,-6 0 0 0,-1 2 0 0,-5-1 0 16,-6 1 0-16,1 1 0 0,-7 0 0 16,0 0-1-16,0 0 0 0,1 0 1 15,1 0-1-15,4 0 2 16,-2 0-1-16,2 0 0 0,-2 0 0 0,-4 0-1 15,0 0 1-15,0 0 1 0,3 0 0 16,-3 0 2-16,1 1-1 0,1-1-1 16,-2 0 2-16,1 2-2 0,1-2 1 15,-1 0-1-15,0 0 0 0,1 0-1 16,-1 0 5-16,1 0 2 0,-1 0 3 0,1 0 1 16,-2 0-4-16,1 0-3 0,-1-2 1 15,-1-1 0-15,-11 1 1 0,-5-1-5 16,-3 3-1-16,-5 0-2 0,2 0-4 15,0 3 0-15,4 1-1 0,-1 0-4 16,1 2 4-16,1 0-3 0,1 0-3 0,4-1 0 16,-3 0-7-16,2-2-10 15</inkml:trace>
  <inkml:trace contextRef="#ctx0" brushRef="#br0" timeOffset="510334.4562">18684 10156 13 0,'0'0'6'16,"0"0"-1"-16,0 0-1 0,0 0-1 15,0 0 1-15,0 0-2 0,0 0 2 0,0 0-2 16,0 0-1-16,94-17 2 0,-72 16-1 16,3 1-1-16,1-2 0 0,1 1 1 15,3-2-1-15,2 0 1 0,4-3 1 16,6 0-1-16,2-3 0 0,2 1 1 15,3-2-2-15,0 2 0 0,1-3 0 16,0 2 0-16,-3 0 1 0,-1 0 0 16,-4 0-2-16,-2 2 1 0,-2 0-1 15,-4 1 0-15,1 1 0 0,-5 2-1 16,-1 1 1-16,-4 0-1 0,-8 0 0 0,2 2 1 16,0 0-2-16,-8 0 2 0,10 0-1 15,-4 0 1-15,-3 0 0 0,4 0-1 16,-7 0 1-16,-5 0-2 0,0 0 0 15,-2 0 1-15,2 0 1 0,-1 0-1 16,2 0 1-16,-7 0-1 0,0 0 1 0,0 0 1 16,1 0-1-16,0 0-2 0,1 0-2 15,-1 0-1-15,-1 0 3 16,2 0 1-16,-2 2 1 0,0 1 0 16,-9 1-1-16,-7 4-2 0,-2 2-4 0,-1-5-4 15,-1 2-9-15</inkml:trace>
  <inkml:trace contextRef="#ctx0" brushRef="#br0" timeOffset="510763.5952">18969 10133 67 0,'0'0'17'0,"0"0"-2"16,0 0-2-16,0 0-3 0,0 0-9 16,0 0-5-16,0 0-3 0,0 0 1 15,0 0 6-15,0 0 5 0,-12-5 3 0,17 3 5 16,12 2-4-16,9-2-1 0,9-1-3 16,0 1-2-16,1-2 0 0,-2 1-1 15,1-1 1-15,0 1-1 16,3-1 0-16,-1 0-1 0,2-1-1 0,-3 1 1 15,2-1-1-15,-3 0 0 0,1 0 0 16,-1-1-1-16,1 1 1 0,-2 0-1 16,0 1 0-16,-1 1 0 0,-1 2-1 15,-2-1-2-15,-8 2-2 0,-3 0-2 16,-7 0-1-16,0 0 0 0,0 0 2 0,-7 0-2 16,4 3 2-16,-4-2 0 0,-3 1 0 15,3 0 1-15,-5-2 2 0,0 0 3 16,0 0 0-16,1 0 1 0,-1 1 1 15,0-1-2-15,2 0 1 0,-2 0-1 16,0 0-5-16,-2 0-14 0,-4-1-33 0</inkml:trace>
  <inkml:trace contextRef="#ctx0" brushRef="#br0" timeOffset="512715.988">19527 10328 17 0,'0'0'13'0,"0"0"-1"0,0 0-3 16,0 0-1-16,0 0-1 0,0 0 1 15,0 0 3-15,0 0-1 0,0 0 3 0,0 0-1 16,-7 4 0-16,6-4-3 0,-1 0-1 16,1 0-2-16,-1 0-1 0,1 0-2 15,-1 0 2-15,0 0 1 0,0 0 3 16,1 2 4-16,-1-2 9 0,1 0 4 15,-1 1 4-15,1-1 2 0,-1 0-1 16,1 0-3-16,0 0-4 0,-1 0-3 16,1 0-4-16,-1 0-3 0,-2 0 0 15,-2 0-3-15,0-3-1 0,1-1-3 16,2 1-1-16,-3-5 0 0,0 2-4 0,3 3 2 16,-2-5-4-16,2 4 1 0,-2-5-1 15,1 0 0-15,2 4-1 0,-2-3 1 16,2 4-1-16,1-1-1 0,-3-4-1 15,2 5 3-15,-2-6 0 0,0 2-4 16,2 3 1-16,-2-3-2 0,2 4 0 0,1-1 2 16,-3-4 0-16,2 5 2 15,1-1 0-15,-2-2 0 0,1 2 1 0,1 0 0 16,1 0 0-16,0 5 0 16,-2-1-1-16,2-3 0 0,-2-3 1 0,0 3 0 15,2 0 0-15,0 4 0 0,0-3 0 16,0 3-1-16,0-1-2 0,0 0 2 15,0-1-2-15,0 1 0 0,0-1-2 16,0 1-3-16,0 0-5 0,0-1-3 16,0 1-1-16,0-1 0 0,0 0 5 0,0 1 2 15,0-1 2-15,0 0 3 16,0 1 2-16,0 0 3 0,0-1 1 16,0 0 1-16,0 1-1 0,0 0 1 15,0-2-2-15,0 3 3 0,0-2 1 0,0 1-1 16,0-1 2-16,0 0-1 0,0 1 2 15,0 0-1-15,0-1-2 0,0 1-2 16,0-1-2-16,0 0-2 0,0 2-1 16,2-2 2-16,-2 2 2 0,0 0 1 15,0 0-1-15,0 0 0 0,2 0 1 0,-2 0-1 16,2 0 2-16,-2 0 0 0,1 2-1 16,-1 0 0-16,2 0-1 0,-2-1 0 15,1 1 0-15,-1-1 1 16,2 0-1-16,-1 6 0 0,-1-2 0 0,2 0 1 15,-1 6-1-15,1-7 1 0,-2 1 0 16,1 6-2-16,-1-5 1 0,0-3-1 16,1 4 0-16,-1-2 1 0,2 1-1 15,-1 4 0-15,1 1-2 0,1-3 1 16,-2 0 1-16,2 0 0 0,1 2-1 0,-1-4-1 16,1 1-1-16,-2-4-1 0,4 3-3 15,-2-3-40-15,6 1-40 0,-1 0-126 16</inkml:trace>
  <inkml:trace contextRef="#ctx0" brushRef="#br0" timeOffset="513787.0032">19122 10424 50 0,'0'0'23'0,"0"0"5"15,0 0 3-15,0 0 2 0,0 0-2 16,0 0-5-16,0 0 0 0,0 0-6 16,0 0-6-16,6-30-7 0,-6 29-3 0,0 1 0 15,0-1 0-15,0 1 1 0,0 0-2 16,0 0 0-16,-6 8-3 0,1 6 1 16,-4 4 0-16,3 1 1 15,2 1 1-15,-2 1-1 0,2 0-1 0,-1 2-1 16,2-8-1-16,1 2-1 0,0-7-1 15,1-4 0-15,1 1 0 0,0-2 1 16,0 0 1-16,0 1 1 0,0 3 1 16,0-6 1-16,0 1 2 0,10-2 1 15,1-2-2-15,7 0 2 0,4-4-2 0,-4-6 1 16,1-1 2-16,-4-3 0 0,0-1-1 16,0-2-1-16,-3-1 0 0,0 0 2 15,-4 2 3-15,-4 1 0 16,-2-1 2-16,-2-1-2 0,-2-5-1 0,-5 1-2 15,-5 3-2-15,-4 3-2 0,2 1 5 16,-1 5 3-16,4 0-1 0,-3 3 0 16,3 1-5-16,2 2-4 0,-3 1 0 15,1 2 0-15,0 0-2 0,-5 4 0 16,6 5 2-16,3-2-2 0,-2 5-3 0,3 2 2 16,3-5 0-16,-1 8 1 0,1-7 2 15,1 3-1-15,1-1-3 0,1-2 3 16,0 1-3-16,0-2 3 15,0 0 2-15,4-3-1 0,8 4 3 0,2-4 0 16,7 1-3-16,0-4-1 0,5-1-3 16,0-1-3-16,3-1-18 0,-1 2-33 15,2-1-45-15,-7 1-69 0</inkml:trace>
  <inkml:trace contextRef="#ctx0" brushRef="#br0" timeOffset="520516.0022">15277 16559 44 0,'0'0'15'0,"0"0"-4"0,0 0 1 0,0 0-5 15,0 0-2-15,0 0-2 0,0 0-1 16,0 0 0-16,0 0 2 0,0-12-2 15,0 10 2-15,0 2-2 0,0 0 1 16,0 0-1-16,0-3 2 0,0 3 0 16,0 0 3-16,0 0-1 0,0 0-2 15,0 0-2-15,2 0 0 0,-1 0 0 0,1 0-1 16,-1 0 0-16,1 0 0 0,-1 0-1 16,6 0 0-16,-3 0 2 0,1 0 1 15,4 3 0-15,-5-3 0 0,7 2 0 16,0-1 2-16,-1 0-3 0,3 1-2 15,0-2-2-15,7 0-3 0,-7 0 4 16,7 0-2-16,-7 0 1 0,2 0 0 16,-2-2-1-16,0 2-1 0,0-1 1 15,-7 1 0-15,0 0 2 0,-1-1 1 16,1 1 0-16,-2 0 0 0,2 0 0 0,-6 0 1 16,0 0-1-16,0 0-1 0,2 0 2 15,-1 0 1-15,1 0 1 0,-1 0 3 16,-1 0-2-16,3 0 1 0,-2 0-1 15,2 0-2-15,-2 0 3 0,1 0-1 16,-1 0 0-16,-1 0 0 0,2 0 3 0,-2 0 1 16,1 0 5-16,-1 0 4 0,0 0-1 15,2 0 0-15,-2 0-6 16,0 0-5-16,0 0-3 0,-2 0-2 16,-5 0-1-16,-6 0 2 0,-6 0-1 0,6 1 2 15,-7 0-1-15,7 1 2 0,1-2 3 16,-2 1-1-16,2-1 1 0,0 0-2 15,6 0 2-15,-5 0-1 0,7 0-2 16,-2 0 1-16,1 0-1 0,5 0-2 16,-2 0 1-16,2 0-1 0,-1 0-2 0,-1 0-2 15,1 0-1-15,-1 0-3 16,1 0 0-16,-1-1 0 0,1 1 0 16,-2 0 4-16,3 0 2 0,0 0 0 15,-1 0 3-15,1 0 0 0,0 0-4 0,0 0 5 16,0 0-2-16,0 0-1 0,0 0 1 15,0 0-1-15,0 0-1 0,0 0 1 16,0 0 0-16,0 0-1 0,0 0 1 16,0 0 4-16,0 0-4 0,0 0 1 15,0 0 1-15,0 0-6 0,0 0 5 0,0 0 5 16,0 0-6-16,0 0 0 0,1 0 0 16,-1 0-5-16,3 0 7 0,-2 0-1 15,1 0 0-15,-1 0 0 0,1 0-1 16,-1 0 0-16,1 0 1 0,-1 0 0 15,1 0 2-15,-1 0 0 0,1 0 0 16,0 0 0-16,0 0-1 0,-1 0 1 16,-1 0 0-16,2 0 0 0,-2 0-1 15,1 0-1-15,-1 0 3 0,0 0 0 16,0 0 0-16,0 0-1 0,3 0-2 0,-3 0-2 16,0 0 2-16,1 0 4 0,-1 0-4 15,0 1-1-15,2-1 0 0,-2 0-3 16,0 0 4-16,0 0-1 0,0 0 1 15,0 0 0-15,0 0 0 0,1 0 3 16,-1 0-4-16,0 0 1 0,0 0 1 0,0 0-1 16,0 0 2-16,0 0-2 15,0 0 0-15,0 0 1 0,0 0 0 16,0 0 2-16,0 0-2 0,0 0-3 16,-1 0 1-16,1 0 0 0,0 0-2 0,0 0-2 15,0 0 1-15,0 0-4 0,0 0 5 16,0 0-4-16,0 0 4 0,0 0 0 15,0 0 2-15,0 0 2 0,3 0 0 16,9 0-1-16,0 0 0 0,6 0 3 16,1 0-4-16,-6 0 0 0,7 0-3 0,0-1 1 15,-8 1-1-15,9-2 0 0,-9 2 2 16,4 0 0-16,-3-1 0 16,-6 1 0-16,6 0-2 0,-7 0 3 15,0 0 0-15,0 0-1 0,-6 0 0 0,0 0-1 16,0 0 2-16,1 0 1 0,-1 0 0 15,3 0 0-15,-1 0-2 0,0 0 3 16,-1 0-14-16,1 0-22 0,-1 0-37 16,1 0-49-16</inkml:trace>
  <inkml:trace contextRef="#ctx0" brushRef="#br0" timeOffset="521667.7158">16450 16327 412 0,'0'0'64'0,"0"0"-12"0,0 0-19 15,0 0-15-15,0 0-6 0,0 0-5 0,0 0-4 16,0 0-3-16,0 0-3 0,-7-44-3 16,5 44 0-16,2 0 3 0,-1 0 5 15,-1 13 2-15,-2 4-1 0,1 6-1 16,-1-1-2-16,1-3 0 0,0 2 0 15,0-6 2-15,2 2-1 0,-1 1 1 16,2 2 3-16,0 2-6 0,0-5 7 16,0 0-6-16,3 0 0 0,0-7-1 15,2 7 0-15,0-8 1 0,-2-2-3 16,1 1 3-16,-2-5-1 0,1 1-1 0,-3-4 2 16,0 0 1-16,0 0 3 0,1 2-1 15,1-1 2-15,-1-1 0 0,1 0-1 16,2 0 1-16,-1-3-1 0,7-10-2 15,-3-5 1-15,-1-3-2 0,-3-4-5 16,0 0 7-16,-3 0-6 0,0 1 7 16,0-2-2-16,-2 4 0 0,0 0 0 15,-1 7-1-15,-2-2 4 0,4 7 0 16,-2-1 3-16,0 1-1 0,1 3-2 16,-2-1 0-16,3 4-1 0,-2-2 0 0,3 2-3 15,0 4-1-15,-1-2-2 0,1 2-1 16,0-1 0-16,-2 1-2 0,2-2 1 15,0 2 0-15,0 0 2 0,0 2 3 16,0 11-2-16,0-2 2 0,0 5-3 16,3 1 1-16,4-3 0 0,-3 1-2 0,1-1 1 15,2 0 1-15,0-1-1 0,2-1 1 16,0-1-1-16,1-2 1 0,1-2 0 16,1 1 0-16,0-2 1 15,-3-2-4-15,-4-3 2 0,5 0 0 0,-7 2 0 16,3-3 2-16,5 0 1 0,-2-3-1 15,3-7 1-15,3-5-1 0,-3-5 1 16,-2-2-1-16,-1-2 3 0,0-2-2 16,-2 1 1-16,0 0 0 0,-1 1 0 15,-3 7 2-15,-2-1 0 0,1 6 1 0,-2 0-2 16,0-1-2-16,0 8 1 0,0-2-1 16,0 7 1-16,0-1-3 0,0 1-1 15,0-2-1-15,0 2-1 0,0 0 0 16,0 0 2-16,-3 15 1 0,-3 4 0 15,1 8 0-15,2-1-2 0,3-2 0 16,0-1-1-16,6-3-4 0,5-2-5 16,4-1-9-16,3-4-13 0,5-2-19 15,0-5-37-15,4-3-54 0,4-3-110 16</inkml:trace>
  <inkml:trace contextRef="#ctx0" brushRef="#br0" timeOffset="523011.2153">17338 16211 335 0,'0'0'68'16,"0"0"-15"-16,0 0-17 0,0 0-10 0,0 0-5 15,0 0-7-15,0 0-4 0,0 0-3 16,0 0-7-16,-12-45-1 0,11 43-3 15,-2 2 2-15,2 9 1 0,-2 8 1 16,0 7-1-16,-1 0 1 0,1 4 0 16,-2-3 0-16,1 2-2 0,1-3 1 0,1-6 1 15,0 0 0-15,2-1-2 0,0-5 2 16,0 6-1-16,4-3 1 0,-3-3 6 16,2 4-6-16,-1-5 6 15,-2-7-6-15,1 0 0 0,-1-4 2 0,0 0 2 16,0 0 2-16,0 3 7 0,2-3-2 15,-2 0-6-15,1 0 2 0,1-6-10 16,-1-6 5-16,1-8 1 0,-1 8 0 16,-1-10 4-16,0 1-1 0,0-3-1 15,0-4 1-15,0 2-2 0,-1 7 0 0,-1-1 1 16,-1 0-2-16,3 8 2 0,-1-2-3 16,1 9 1-16,0 5-1 0,0-1-2 15,-2 1 2-15,2-2-4 16,0 1 0-16,0-1-1 0,0 2 0 0,0 0 0 15,8 0 3-15,6 5 0 0,3 4 0 16,1 2-1-16,-2 2-4 0,1 2 3 16,-1 2-1-16,3 0 1 0,-2 1 1 15,3 0-2-15,2 1 0 0,-2-1 0 16,2-1 0-16,1 0-5 0,0-1 3 0,-1 0 2 16,1 2-12-16,2-2 0 0,-4-4-12 15,-2 0-4-15,-5-4 2 0,-2-1-1 16,-5-5 4-16,-2-1 2 0,0 3 7 15,-5-4 4-15,5 0 8 0,-1 0 4 16,0 0 1-16,2-5 0 0,-3-6 1 0,-1-1-4 16,2-6 5-16,-4-5-2 0,0 0 4 15,-3-5 0-15,-3-1-1 16,0-1 0-16,-1-1 1 0,0-2 4 16,-2 1 2-16,1-2 1 0,-1 2 2 0,-1 2-1 15,3 3 1-15,-1 2 0 0,2 7-2 16,1 3 4-16,1 6 0 0,1 4 4 15,1 1-1-15,2 4-5 0,0-1-7 16,0 1-2-16,0 0-4 0,0-2 2 16,0 2 1-16,0 0-2 0,0 0 2 0,0 2-3 15,0 11 0-15,0 7 0 0,5 5 0 16,2 0 1-16,-2 1-2 16,1 2 1-16,2 1 0 0,0 3-2 15,-1 0 2-15,1-1-2 0,-2-3-1 0,-1-2-1 16,4-2 1-16,-3 0-1 0,-2-5-1 15,2 0-1-15,-2-5-9 0,2 0-12 16,-3-5-34-16,-2-4-43 0,2 4-45 16</inkml:trace>
  <inkml:trace contextRef="#ctx0" brushRef="#br0" timeOffset="523563.0949">18036 16490 412 0,'0'0'69'16,"0"0"-18"-16,0 0-15 0,0 0-13 16,0 0-8-16,0 0-7 0,0 0-3 0,0 0-1 15,0 0-4-15,-10-27-2 0,10 26 1 16,0 1-1-16,0 0 3 0,0 0 0 15,0 0 1-15,0 6 7 0,-1 9-6 16,1 1 3-16,-1-5-6 0,-2 9-2 16,1-3 1-16,-1-5-1 0,0 9 2 0,2-6-1 15,-2-3 0-15,1 5-1 0,1-6 0 16,-1-6 1-16,2 0 0 0,0 1-1 16,0 0 2-16,0 7-2 15,0-4 2-15,0-5 0 0,5 4-1 0,-2-2 2 16,4-2-1-16,2 2-1 0,1-2 2 15,4 0-1-15,-2-1 0 0,5-1 0 16,-6 0-1-16,3-2-1 0,-1 2 0 16,1-2-2-16,-1 0-3 0,0 0-4 15,0 0-7-15,-2 0-8 0,1 0-9 0,0 0-20 16,5 0-26-16,-6 0-38 0,7-2-44 16</inkml:trace>
  <inkml:trace contextRef="#ctx0" brushRef="#br0" timeOffset="523812.9625">18003 16638 456 0,'0'0'39'0,"0"0"-11"0,0 0-14 16,0 0-6-16,0 0-5 0,0 0-4 0,0 0 1 16,42-77-1-16,-19 64-2 0,-1 2-1 15,0 3-5-15,-7 3-4 16,0 3-16-16,2-1-27 0,-7 3-50 16,1-1-43-16</inkml:trace>
  <inkml:trace contextRef="#ctx0" brushRef="#br0" timeOffset="524033.3259">17947 16472 406 0,'0'0'59'0,"0"0"-13"0,0 0-17 16,0 0-12-16,0 0-9 0,0 0-4 15,0 0-4-15,33-77-2 0,-14 69-2 16,3 4 0-16,1 1-1 0,3 0-2 16,0 1-9-16,1 2-27 0,-5 0-65 15,1 0-91-15</inkml:trace>
  <inkml:trace contextRef="#ctx0" brushRef="#br0" timeOffset="527711.0098">19086 16537 293 0,'0'0'52'0,"0"0"-17"16,0 0-9-16,0 0-11 0,0 0 4 16,-6-78 1-16,6 67-3 0,0-1-3 15,0 1-3-15,2-1-6 0,-1 0 1 16,2-3-3-16,0-3-2 0,2-5 1 0,-1 3-1 16,0 0 1-16,-1-1 0 0,0 0-1 15,3-2 0-15,-3-1 1 0,1 1-1 16,0-1 0-16,-1 2 0 0,0 6 1 15,0-1-2-15,-1 7 3 0,-1 3-1 16,1 3 2-16,-2 4 0 0,0-2 1 16,0 2-1-16,0-2-3 0,2 1-1 15,-2 0-1-15,0-2-3 0,1 3-2 16,-1 0 2-16,0 0 2 0,0 0 1 16,0 0 1-16,0 5 0 0,0 8 0 0,0-1-1 15,0-1 0-15,0 1 0 0,0 0-2 16,5 3 3-16,1 0-2 0,1 2 2 15,3-2 0-15,3-3-1 0,3 1 1 16,3-1 0-16,1-2-1 0,-1 1 1 16,0-4-2-16,-6 1 1 0,1-2 0 0,-2 2-1 15,-5-4 0-15,4 5 1 0,-5-2 0 16,-1 2 2-16,-1 1-2 16,-4 1 2-16,0 6-2 0,-6-2 0 15,-5 3 1-15,1-6 0 0,-1-2 1 0,4-5-1 16,3-2 1-16,1 0-1 0,3-3 0 15,-6 0 1-15,2 0 2 0,-2-4-2 16,-1-3 3-16,4-3-3 0,-2-5 1 16,1 6 0-16,3-12 0 0,1 2 0 15,0 0 0-15,0 0 0 0,0 2 1 0,3 7-1 16,1-1 0-16,-1 1 0 0,1 1-1 16,4-4 0-16,-3 9-2 0,8-7 2 15,2 7-2-15,2 4 0 16,4 0-1-16,-1 0 0 0,-2 4 1 0,1 4 0 15,-2 2 0-15,1 1 0 0,-1 6 1 16,-2-3-1-16,-1 5 1 0,-4 2 0 16,-2-1 0-16,-3-5 1 0,-3 4-1 15,-2 1-1-15,0 0 0 0,-2 3 2 16,1-8 2-16,-3 2-1 0,1-9 0 0,1-4-5 16,2 2-3-16,0-6-5 0,-1 0-38 15,1 0-54-15,0 0-67 0</inkml:trace>
  <inkml:trace contextRef="#ctx0" brushRef="#br0" timeOffset="527907.5458">19514 16102 490 0,'0'0'55'0,"0"0"-14"0,0 0-14 16,0 0-7-16,0 0-9 0,0 0-3 15,0 0-5-15,0 0-3 0,0 0-4 16,-10-35-4-16,15 29-11 0,9 0-19 16,-4 5-58-16,6 1-63 0,-6 0-124 0</inkml:trace>
  <inkml:trace contextRef="#ctx0" brushRef="#br0" timeOffset="528348.283">19763 16258 328 0,'0'0'31'0,"0"0"-12"0,0 0-9 16,0 0-2-16,0 0-1 0,0 0-4 16,0 0-1-16,-23 79-3 15,18-64-1-15,4 1 0 0,1-6-2 0,0 2 1 16,0-1 3-16,0-7-2 0,0 8 0 15,0-7 2-15,0 0 0 0,0 1 4 16,0-6 2-16,0 0 6 0,0 0 15 16,0 1 7-16,0 1 0 0,0-2-6 15,0 0-10-15,-1 0-4 0,-2-2-2 16,-3-7 1-16,2 1-5 0,2-7-2 0,2-4-3 16,0-1 0-16,5-5-1 0,6 6 0 15,2 0 0-15,3 2 0 0,0 3-2 16,3-1 1-16,-2 6-2 0,3 1 1 15,-4 5 0-15,-1-2-2 0,-5 5 0 16,3 0-2-16,3 0 1 0,0 5 2 16,1 4 0-16,-1 3-1 0,-3 2 1 15,-2 0-2-15,-5-1 3 0,-1 2-3 16,-5 5-3-16,0-1-2 0,-3 4-1 16,-5-1-1-16,0-4 0 0,-1-1-6 0,3-5-14 15,2-5-24-15,2-1-36 0,2-6-30 16,0 2-59-16</inkml:trace>
  <inkml:trace contextRef="#ctx0" brushRef="#br0" timeOffset="528964.3887">20340 16169 259 0,'0'0'54'16,"0"0"-4"-16,0 0-5 0,0 0-1 15,0 0-6-15,0 0-6 0,0 0-11 0,0 0-5 16,0 0-4-16,9-37-5 0,-9 37-3 16,0-1 1-16,-6 1-4 0,-4 0 1 15,-2 6 0-15,-2 1 0 0,5 4-2 16,0 6-2-16,3-3 1 0,-3 6 0 15,4 0-3-15,1 2 0 0,-1-1 1 0,1 1 2 16,0 2 2-16,0-8-1 16,1 3 0-16,1-7 1 0,2-1-3 15,0 3 1-15,0-3 0 0,0 0 0 16,5-3 0-16,0 0 2 0,4-3-1 0,3-1 2 16,-1-2 1-16,5-2-1 0,4 0 1 15,-2-2 0-15,5-7-1 0,-3-3 0 16,-4 0 1-16,0-3-1 0,-3-2 1 15,0-1 0-15,-5-2 1 0,0-4-2 16,-4-2 0-16,-2-1 1 0,-2-4 0 0,-2 1 0 16,-5 1 0-16,-3 1-2 0,-3 1 2 15,0 2 1-15,-3 6 1 16,-2 3 1-16,1 1 0 0,0 6-1 16,2 1-1-16,1 5-1 0,-3 1-3 0,2 2 0 15,-7 8-2-15,4 2 2 0,2 7-1 16,0 1-1-16,4 1-2 0,3 3-1 15,5-5-1-15,2 4 2 0,2-2 0 16,0 0 1-16,9 5 1 0,2-2 0 16,3-5 0-16,0-2 0 0,5-3 2 0,0-1-1 15,4-4 1-15,2-1 0 0,1-4-1 16,1 1-1-16,-2-3-1 16,-6 1-4-16,2-1-9 0,-8 0-10 15,0 0-17-15,6 2-48 0,-8-1-92 0</inkml:trace>
  <inkml:trace contextRef="#ctx0" brushRef="#br0" timeOffset="531289.5662">19142 16243 26 0,'0'0'2'0,"0"0"-6"0,0 0-2 0,0 0 0 15,0 0-6-15</inkml:trace>
  <inkml:trace contextRef="#ctx0" brushRef="#br0" timeOffset="531731.7592">19142 16243 128 0,'50'-97'33'0,"-50"97"-8"0,-2 0-4 15,1-2-3-15,1 2-1 0,-1 0 6 0,1 0 5 16,-2-3 7-16,2 3 2 0,-1-1 2 15,1 1 0-15,-2-2-1 0,2 2-4 16,-1-1-9-16,1 0-6 0,-2-1-6 16,-2-3-4-16,1 1 0 0,-1 1-3 15,-3-3 0-15,4 2 1 0,-2 1-1 0,2 3-1 16,3 0-2-16,-1-3-1 0,-4 3-2 16,-6 3 2-16,-2 5 3 0,-3 7 0 15,3 4-1-15,1 2 1 16,1 5-3-16,2-1-2 0,3 3 0 0,-1 1-1 15,3-1 0-15,1 1 3 0,2 0 0 16,1-2 0-16,0-2-1 0,0-1-1 16,4-1 4-16,3-1-4 0,0-2 4 15,-2-5-5-15,1-1-2 0,-1-2 1 16,0-3-1-16,3 2 1 0,-2-4 0 0,3-2-1 16,5 1 0-16,2-2-4 0,9-3-11 15,2-1-9-15,5-5-23 0,4-6-28 16,3-2-32-16,4-2-31 0,-2-2-45 15</inkml:trace>
  <inkml:trace contextRef="#ctx0" brushRef="#br0" timeOffset="532613.4861">19520 16300 116 0,'0'0'29'15,"0"0"-9"-15,0 0-11 0,0 0-7 16,0 0-8-16,0 0-1 0,0 0 1 16,0 0-1-16,0 0 5 0,0 0-1 15,-4-14 1-15,4 14 2 0,0 0 1 16,0 0 2-16,0 0-1 0,0 0-1 0,-2 1 1 16,2 0 2-16,0 1 2 0,0-1 5 15,0 1 9-15,0 1 8 0,-1-3 5 16,1 0 6-16,0 0 1 0,-2 0-3 15,2 0-3-15,-2 0 0 0,-3 0-4 16,1 0-1-16,-5-6-1 0,2 2-8 0,-3-1-4 16,1 2-3-16,5 1-4 15,-6-1 2-15,3 3-2 0,1-1-2 16,-5 1-4-16,0 0-1 0,-1 6-3 16,-4 6 3-16,1 6 1 0,1 5 0 0,2 0-1 15,0 4-2-15,3 2 3 0,2-2 1 16,3 1-4-16,4-3 5 0,0-3-5 15,3-1 1-15,5-2-2 0,2-2 0 16,4-5 0-16,0-1 0 0,2-2-1 16,1-3 0-16,1-2 2 0,-4-2 0 0,2 0 2 15,4-2-4-15,0 0 2 0,4-3 2 16,-1-5-2-16,-3-2 2 0,-3-4-1 16,1-1 1-16,-4-3 1 15,-1-4-4-15,-3-1 4 0,-2 1-5 0,-3-3 4 16,-3 1 0-16,-2 2 0 0,-3-1 1 15,-10-1-1-15,-2 2 0 0,-2 2 0 16,-3 4 0-16,1-1 0 0,-3 5 0 16,3 1-2-16,4 3 0 0,-3 4 0 15,8 3-2-15,-3-1-2 0,-1 2 0 0,2 0-1 16,-1 0-3-16,4 3 0 0,1 1-3 16,5-2-4-16,0 1-3 0,3 2-6 15,0 4-6-15,9 2-13 16,4 1-26-16,7-5-22 0,3-2-28 0,3-4-17 15</inkml:trace>
  <inkml:trace contextRef="#ctx0" brushRef="#br0" timeOffset="533207.2579">19951 16380 251 0,'0'0'65'0,"0"0"-7"0,0 0-13 16,0 0-7-16,0 0-8 0,0 0-4 15,0 0-4-15,-2-84-3 0,0 74-3 16,-3-1-1-16,1 2-3 0,-2 1-1 16,2 1-4-16,-2 1-2 0,2-1-1 0,1 5-4 15,0 0 0-15,-6 2-1 0,-1 0-1 16,-7 7 3-16,-5 4-3 16,2 3 1-16,1 0 0 0,3-1 0 0,0 1 0 15,3-1 1-15,4-2 0 0,1 0-1 16,2-3 2-16,2 2-1 0,-1-1 0 15,2 2 0-15,1-1 0 0,0 0 0 16,2-1 1-16,0 0-2 0,0 0 2 16,4-2-1-16,5 4 1 0,4-4 1 15,3 4-1-15,1-2 2 0,1 2 2 0,1-4-5 16,-2 2 6-16,2 2-6 0,-1-2-1 16,2 1 0-16,-2 1-1 0,-6-4-1 15,2 0 3-15,-5 0-3 0,-3-1 2 16,1-1 1-16,-4-2-1 0,1 2 1 15,-4-1 1-15,0 2 2 0,-5 3-1 16,-6 1 4-16,-3-2-1 0,-8 0 0 16,1-3-1-16,-4-4 0 0,0 3 0 15,-2-4-3-15,-2 0 1 0,-2 0-2 16,2-4 0-16,9 3 0 0,3-2-6 0,6 0 0 16,6 2-15-16,1 1-33 0,4-5-85 15,3-2-95-15</inkml:trace>
  <inkml:trace contextRef="#ctx0" brushRef="#br0" timeOffset="533587.3681">19993 16290 432 0,'0'0'63'0,"0"0"-16"16,0 0-17-16,0 0-12 0,0 0-8 0,0 0 0 15,0 0-2-15,0 0-1 0,0 0-1 16,-49-77-3-16,34 77-1 16,-1 1-1-16,-7 5 0 0,6 5 0 15,1-1-2-15,0 4 0 0,3 3 0 0,0-1 1 16,2 3-1-16,-1 1 2 0,1-1-2 15,3-5 0-15,2-1-1 0,5 0 1 16,1-4-1-16,0 6 2 0,4-3 2 16,8 6-1-16,5-7 1 0,5 0-1 15,4-1 3-15,6-2-5 0,2-1 3 0,0 1-6 16,-1-2-4-16,-4 3-3 0,-6-4-5 16,-7 2-8-16,-4 0-21 0,-4 5-34 15,-5-4-68-15,-3 8-118 16</inkml:trace>
  <inkml:trace contextRef="#ctx0" brushRef="#br0" timeOffset="534971.7215">19617 10467 367 0,'0'0'45'0,"0"0"-19"16,0 0-14-16,0 0-6 0,0 0-4 0,0 0 0 15,0 0 0-15,0 0-2 0,0 0 1 16,-23-18-1-16,22 16 2 0,1 2-1 16,-2-1 0-16,2 1-1 15,-1-2 2-15,1 2 0 0,-2-1 2 0,2 1 1 16,-1 0 1-16,-1-1-1 0,1 1 4 15,-1 0-3-15,1 0 3 0,-1-2 0 16,1 2 2-16,-1 0 0 0,1 0 1 16,-1 0 3-16,0 0-3 0,0-1-2 15,1 1-2-15,0 0-2 0,-1-2-2 0,-4 2 0 16,0-1-1-16,0-1-2 0,-5 0 0 16,5 2-2-16,-5 0 1 0,-1 0-1 15,-1 0 0-15,1 0 2 16,5 0 0-16,-6-1 1 0,7 1 0 0,-6-2 1 15,1 2 1-15,5-1 0 0,-5-2-1 16,7 2 1-16,-1-1 1 0,-3-3 2 16,5 2 1-16,-2 0-3 0,-2-4 0 15,4 2-2-15,1 0 0 0,-3-4-2 16,4 5 0-16,-2-7-1 0,0 2 0 0,-2-2 0 16,2 1 0-16,-1-1 0 0,2 1-1 15,-1-2-1-15,0-5 0 0,0-1-1 16,0 1 2-16,1-1-1 0,2-2 1 15,0 2-1-15,0-2 2 0,0 2-1 16,0 6 2-16,0-1-1 0,0 0 0 16,0 1 1-16,2 0-1 0,-1 1 1 15,1 1-1-15,1 0 0 0,0 0 0 16,1 2 1-16,1-2-2 0,0 3 1 16,-1 2 0-16,-1 1-2 0,0 1 2 0,-3 3 0 15,0-2-1-15,0 2 1 0,0-1 0 16,0 0 0-16,2 1 0 0,-1-2 0 15,1 2-1-15,-1-2 1 0,0 2 0 16,1-1-1-16,-1 1 0 0,1-2 1 16,0 2-2-16,-2-2 1 0,2 2 1 0,-2 0-2 15,0-1 0-15,1 1 1 0,-1 0-2 16,0 0-1-16,2 0-3 16,-2 0-1-16,0 0-3 0,0 0-4 15,0 0-9-15,0 3-17 0,0 4-55 0,0 6-76 16,0-1-101-16</inkml:trace>
  <inkml:trace contextRef="#ctx0" brushRef="#br0" timeOffset="536267.3143">19675 10123 54 0,'0'0'16'16,"0"0"13"-16,0 0 5 0,0 0 9 15,0 0-3-15,0 0-5 0,0 0-4 16,0 0-4-16,0 0-6 0,0 0-9 15,-5-20-6-15,5 18-5 0,0 1-1 16,0 0 1-16,0-1 1 0,0 2 5 0,0-1 4 16,0 1 2-16,0 0 3 15,0 0 0-15,0 0 0 0,0 0-2 16,0 0-3-16,0 0-4 0,0 0 0 16,0 4 0-16,0 8-3 0,-3 5 1 0,-3 3-1 15,-2-2-3-15,-1-2 3 0,1 2-4 16,-5 1 0-16,3-1 0 0,-2 0 0 15,4-4 3-15,0-1-1 0,4-4-1 16,1-5 0-16,-2 3 2 0,1-2-2 16,0 4 0-16,-3 4 2 0,-1 0-3 0,1 1 0 15,-1-2 0-15,-1 1-1 0,2 1-2 16,-6 2 2-16,1 3 1 0,2-1 1 16,-4 4 2-16,2 0-2 15,-4 3-1-15,3 0-3 0,-4 5 1 0,2-2-1 16,-2 6-2-16,1-1-2 0,-1 0-5 15,2-1 0-15,1-5-1 0,5-8 6 16,5-7 2-16,2-7 3 0,2-5 1 16,-1 0 1-16,1 0 0 0,0 1 0 15,0 1 2-15,0-1-2 0,0 0 0 0,0 1-1 16,0-1 0-16,0 1 1 0,0-1-1 16,0 0-4-16,0 6-3 0,-2-3-6 15,-2 6-13-15,0-2-3 16,-1 1-6-16,2-2-2 0,1-4 7 0,-3 5 4 15,2-5 11-15,0-1 7 0,2 2 6 16,1-4 2-16,-2 0-1 0,2 0 2 16,0 0 0-16,0 1 2 0,0-1 0 15,0 0 0-15,0 0 0 0,0 0 0 16,3 0-1-16,2-1-1 0,-1-3 1 0,0 3-3 16,-4 1-4-16,0-1-8 0,0 1-9 15,2 0-2-15,-1 0-2 0,1 0 6 16,-2 0 5-16,0 0 7 0,1 0 0 15,-1 0 3-15,0 0 3 0,0 0 0 16,0 0 1-16,0 0-4 0,0 0-4 0,0 0-1 16</inkml:trace>
  <inkml:trace contextRef="#ctx0" brushRef="#br0" timeOffset="537371.3365">19353 10549 239 0,'0'0'39'0,"0"0"-9"0,0 0 4 15,0 0 2-15,0 0-4 0,0 0-4 16,0 0-11-16,0 0-9 0,0 0-5 16,0-56-6-16,0 55 2 0,0 1 1 15,0-2 1-15,0 2 5 0,0 0 0 0,0 0 0 16,-2 0 8-16,1 2-2 0,-1 2 3 16,1 2-2-16,-1 3-2 0,1-2 2 15,-2 3 1-15,-2 8-5 0,2-1-1 16,-1 6-4-16,1-4-3 0,-2 4 1 15,2-1-2-15,-2 1 0 0,0 2 0 16,-3 3 0-16,-2 3 1 0,2 4-1 16,-4 2-1-16,-1 2 1 0,-2 1-1 15,1-1 0-15,-1-3 1 0,3-5-1 16,0-5 1-16,6-10 0 0,2-7-2 0,2-4 4 16,2-5-2-16,-1 0 0 0,1 0 2 15,0 2 0-15,-2-1 0 0,2 1 0 16,0-1 2-16,0 1-2 0,0-2-2 15,0 1-1-15,0-1 0 0,0 0 1 16,0 0 0-16,0 0 0 0,3 0-3 0,5-7 2 16,-3-1-1-16,4-3 0 0,0-1 3 15,-1 1-1-15,0 1 0 16,2-2-1-16,-2 1 1 0,1-3-1 16,3-5 1-16,1 1-1 0,-3-2 1 0,3 2 0 15,-3-1 0-15,-1 3 0 0,2-1 1 16,-2 0-1-16,0 1 1 0,-1-1-1 15,2 0-1-15,1 1 1 0,1-3 0 16,0 2 0-16,0 3 2 0,1-2-3 16,-2 1 2-16,2 1-2 0,-1 2 2 0,-3 3-1 15,-1 0-1-15,1 3 2 0,-3 0-2 16,1 1 1-16,-4 2-1 0,1 3 0 16,-4 0 0-16,0-3 0 15,0 3 1-15,2 0 0 0,0-1 1 0,0 0 0 16,-1-1 0-16,1 0 0 0,-1 1-1 15,4-4 1-15,-3 2 0 0,3 0-1 16,-2 0 1-16,-3 3 0 0,1-4-1 16,2 0 1-16,-1 1 0 0,2 1 2 15,-4 2-2-15,0-2 2 0,0 2-3 0,0-2 1 16,1 1 0-16,-1-1-1 0,0 2 0 16,2-1 0-16,-2-1 0 0,1 2-1 15,-1-1 0-15,3-4 0 0,0 1 0 16,1-3 0-16,2 1 0 0,-3 3 1 15,3-3 0-15,-2 5 0 0,-1-1-1 16,1-1 1-16,-4 3 1 0,0-1-2 16,0 1 1-16,2 0-2 0,-1-1 1 15,1 1 1-15,-2 0-2 0,0 0 1 16,0 0 0-16,0 0 2 0,-2 0 1 0,-8 0-1 16,-1 2 2-16,-6 3 0 0,6-2 3 15,1-1 1-15,0-1 2 0,-3-1-2 16,3 0-2-16,-2 0-1 0,-5 0-1 15,6-3 1-15,-6-2 2 0,3-2 0 16,4 2-4-16,-5-3 2 0,6 4-5 0,-2 0 2 16,2-3 1-16,0 3 0 15,1-2-1-15,5 3-2 0,0 1 1 16,3 2-1-16,-1-2 1 0,1 2-2 16,-2 0-1-16,1-1-1 0,-1 1-1 0,2-1-1 15,-1 1-1-15,1-2-3 0,0 2-1 16,0-1-6-16,0 1-6 0,0-2-17 15,0 2-28-15,12 0-39 0,0 0-63 16</inkml:trace>
  <inkml:trace contextRef="#ctx0" brushRef="#br0" timeOffset="537571.7325">19487 10611 294 0,'0'0'6'0,"0"0"-21"16,0 0-42-16,0 0-95 0</inkml:trace>
  <inkml:trace contextRef="#ctx0" brushRef="#br0" timeOffset="544437.2056">21166 16184 193 0,'0'0'56'0,"0"0"1"0,0 0-4 0,0 0-6 16,0 0-7-16,0 0-7 0,0 0-7 15,0 0-5-15,-7-17-4 16,7 16-2-16,-2 1-2 0,2-2-3 16,0 2-1-16,0-1 0 0,0 1 1 0,0-2-1 15,10-1-2-15,6 0-1 0,3-1-3 16,3-1-1-16,2-1 0 0,2 0-2 15,3-1 1-15,3 0 0 0,0 1-1 16,1 1-2-16,-1-2 1 0,-2 4-1 16,-7 0-2-16,-4 1-3 0,-6 2-4 0,-3 0-4 15,2 0-9-15,-5 5-14 0,0 1-17 16,-7 1-28-16,0 8-33 16,-11 2-43-16</inkml:trace>
  <inkml:trace contextRef="#ctx0" brushRef="#br0" timeOffset="544656.3743">21164 16370 366 0,'0'0'63'0,"0"0"-21"15,0 0-12-15,0 0-13 0,0 0-6 16,0 0-4-16,0 0-3 0,0 0-3 15,83-51-1-15,-60 47-3 0,-1 2-5 16,1 0-3-16,0 2-4 0,0 0-14 16,0 4-27-16,0 0-35 0,2 2-34 15,-8 0-48-15</inkml:trace>
  <inkml:trace contextRef="#ctx0" brushRef="#br0" timeOffset="545170.5728">22120 16079 392 0,'0'0'61'0,"0"0"-14"16,0 0-15-16,0 0-5 0,0 0-6 15,0 0-4-15,0 0-1 0,-4-79-4 16,2 74 0-16,1 1-2 0,-3-5-2 16,2 4 1-16,1 1-3 0,-1-1 1 15,2 5-3-15,0-1 1 0,-1 1-2 0,1-2-2 16,-2 1-1-16,2-1 0 0,-1 2-1 16,1-1-2-16,-2 1 1 15,-3 0 0-15,-2 1 0 0,-2 10 2 0,-4 4 0 16,3 3-1-16,-1 5-1 0,0 2 1 15,2 0 0-15,2 2 1 0,3 1-1 16,1-1 0-16,3-2 0 0,0-3 1 16,3-2-2-16,7-2 2 0,2-1-2 15,5-5 1-15,1-3 0 0,1-5 1 0,4-1-1 16,3-3 2-16,0-1-1 0,3-8 2 16,0-3 0-16,-2-5 1 0,-1-1-1 15,-3-5 0-15,-6-1 3 16,-4 0-2-16,-6-2 1 0,-4 0 0 0,-3-1 0 15,-4 4 0-15,-6 1 3 0,-6 3-2 16,-3 3-2-16,-3 1-3 0,-2 5 0 16,-4 3-2-16,-1 2-4 0,1 5-5 15,0 0-8-15,3 9-25 0,2 6-68 16,6 6-128-16</inkml:trace>
  <inkml:trace contextRef="#ctx0" brushRef="#br0" timeOffset="550367.2741">5022 16216 156 0,'0'0'26'15,"0"0"5"-15,0 0 1 0,0 0 1 16,0 0-4-16,0 0-3 0,0 0-2 15,0 0-2-15,0 0-4 0,0 0-3 16,-12-47-7-16,12 45-4 0,0 1 1 16,-1 1-7-16,1-2 4 0,0 2-4 0,-2-1 2 15,2 1 0-15,0 0-2 0,-1-2 6 16,1 2-3-16,0 0 3 16,-3 0 3-16,2 0 1 0,-5 0 6 15,-6 0 1-15,-5 5-3 0,-9 2 0 0,4 2-7 16,-4 2-2-16,3-3 0 0,8-3 1 15,-3 0 1-15,-1-3 2 0,7-2-4 16,-9 0 1-16,3 0-2 0,4 0-3 16,-5 0 1-16,8 0 2 0,5 0-1 15,1 0 2-15,5 0-1 0,-1 0-1 0,1 0-2 16,-3 0-1-16,3 0 0 0,-3 0-4 16,3 0 2-16,0 0 1 0,-3 0 1 15,3 0 4-15,0 0-5 0,0 0 0 16,0 5-1-16,0-1 0 0,3 3 1 15,0 1 2-15,1 0 1 0,2-2 2 16,0 1 1-16,4 4 0 0,-4-5-2 16,3 3-1-16,-5-3 1 0,3 0-1 15,-1 0 0-15,0-1 0 0,-2 1-1 16,-1-4 0-16,3 3-1 0,-1 6 2 0,0-5 1 16,-1 8-2-16,-1 1 4 0,0-3-3 15,-3 7 0-15,0 1 1 0,-3-1-1 16,-3 8 6-16,-5 0-4 0,-1-2 0 15,0 0-3-15,-2-3-2 0,1-4 2 16,3-4 0-16,6-7 0 0,2-1 1 0,2-6-4 16,0 0 2-16,-1 4 1 15,1 0 0-15,-2 3 2 0,2-4-1 16,0 2 2-16,0 5-1 0,8 0-1 16,3 2 0-16,5-2-2 0,3-5 3 0,0-3-2 15,5-1 0-15,2 0 0 0,3 1-7 16,0 0-2-16,0-2-20 0,1 0-21 15,-1 0-37-15,0 0-52 0</inkml:trace>
  <inkml:trace contextRef="#ctx0" brushRef="#br0" timeOffset="550831.5228">5456 16402 466 0,'0'0'53'0,"0"0"-10"15,0 0-14-15,0 0-14 0,0 0-11 0,0 0-6 16,0 0-8-16,0 0 4 0,0 0 1 16,-41 0 4-16,34 20 1 0,-3 2-6 15,7-1 4-15,0 1-4 0,0 1 7 16,3-6-2-16,0 1-3 0,0 0 1 15,0-6-1-15,2 5 1 0,-1-8 3 16,2-3 0-16,-3-1 0 0,3-2 0 16,-3 0 0-16,3 1 7 0,0-1 6 15,-3-3 1-15,0 0 0 0,0 0-5 16,2 0-5-16,-2-13 0 0,0-7 1 0,0-9 1 16,0-1-4-16,0-4 1 0,-5 2-5 15,2-4 4-15,0 5 2 0,0 0-1 16,0 2 3-16,0 4-5 0,0 6 1 15,2-2-1-15,-1 9-1 0,1 4 1 16,1 2-2-16,0 6-1 0,0-1-1 0,0-4-4 16,0 0 2-16,3-2-2 15,7-1 2-15,9 5-2 0,1 3-4 16,2 0-4-16,-1 5-12 0,-3 7-16 16,-1 0-12-16,3 5-14 0,-2-2-24 0,3 4-11 15,2-4-39-15</inkml:trace>
  <inkml:trace contextRef="#ctx0" brushRef="#br0" timeOffset="551053.9376">5383 16536 460 0,'0'0'60'15,"0"0"-21"-15,0 0-16 0,0 0-8 16,0 0-8-16,0 0-4 0,0 0-7 16,0 0-4-16,0 0 0 0,0 0-4 15,-11 0-9-15,24-5-21 0,4-1-46 0,11-1-42 16,-1 2-57-16</inkml:trace>
  <inkml:trace contextRef="#ctx0" brushRef="#br0" timeOffset="551632.2273">5680 16611 524 0,'0'0'53'0,"0"0"-18"16,0 0-12-16,0 0-11 0,0 0-4 15,0 0-5-15,0 0-1 0,0 0-2 16,0 0-2-16,0 0 0 0,-19 0-2 15,19 0 0-15,-3-2 0 0,3 2-1 16,0 0 2-16,0-2 1 0,0 2 0 16,0 0-1-16,4 0-3 0,1 0 1 15,1 0 0-15,1 0 2 0,-3 4-1 16,2 2 0-16,-2 1 0 0,-2-2-2 16,-1 6-1-16,-1-1 0 0,0 5 2 0,-3 5 3 15,0-7 1-15,-3 1 1 0,1-4-2 16,2-7-1-16,0 4 0 0,3-7 2 15,0 0-2-15,0 0 1 0,0 1-1 16,0 1 2-16,0-1 3 0,0 3 5 16,0-4 3-16,0 0 1 0,0 1-2 0,0-1-1 15,3-5-3-15,7-6 1 0,2-2 0 16,-2-2 0-16,0-2 0 16,-3 2 1-16,3-2-1 0,0 0-4 15,-4 5 2-15,1 0-2 0,-2 4 2 0,-2 4 0 16,1-5 3-16,-4 6-4 0,4 0-2 15,-1-2 1-15,-3 5-2 0,0-1-1 16,0 1 0-16,0 0-2 0,0-2-1 16,3 2-2-16,-3 0-2 0,0 0 1 15,1 0-1-15,-1 0 3 0,2 0 1 0,2 8 4 16,-1 6-1-16,0-1 0 0,3 3-1 16,-3 1-4-16,2-3 1 0,1 9 0 15,0-3 0-15,1-5-1 16,5 0-13-16,-5-2-8 0,6-8-2 0,6 0-5 15,2-5-15-15,11 0-15 0,0-5-42 16,1-8-26-16</inkml:trace>
  <inkml:trace contextRef="#ctx0" brushRef="#br0" timeOffset="551845.2093">6192 16455 517 0,'0'0'41'0,"0"0"-18"0,0 0-8 15,0 0-9-15,0 0-6 0,0 0-3 16,0 0-7-16,0 0-3 0,0 0 2 16,0 0 3-16,3-3-12 0,11 3-17 0,5 0-25 15,-5 0-19-15,7 3-23 0,-6-3-11 16</inkml:trace>
  <inkml:trace contextRef="#ctx0" brushRef="#br0" timeOffset="552326.4766">6231 16602 352 0,'0'0'68'0,"0"0"-22"0,0 0-15 0,0 0-12 16,0 0-7-16,0 0-8 0,0 0 0 15,0 0-1-15,0 0-3 0,29-3-2 16,0-5-3-16,1-3-5 0,0-1-1 16,2 0-5-16,-3 1-10 0,0 0-13 15,-3 2-8-15,3-1-2 0,-2-1 0 0,1-1 21 16,1 3 9-16,-3-5 12 0,-3 4 10 16,-6 2 8-16,-5 2 8 0,-3 1 10 15,-5 2 11-15,0 2 5 0,-4 1 0 16,0-2-3-16,0 2-9 0,0-1-2 15,0-4-5-15,-3 2-6 0,-1 0-4 0,-6 1-7 16,7 2 0-16,-9 0-4 16,-5 4-1-16,7 6-1 0,-7 4-1 15,5 3 0-15,3 1 2 0,2-4-4 16,4 2-1-16,3 1-6 0,0 0 1 0,2 3 0 16,2-7 5-16,3-2 0 0,5-3-2 15,-2 0 3-15,4-2-1 0,-2-1 2 16,5-5 1-16,-1 0-1 0,3-3 2 15,1-10 0-15,-2-1 1 0,-3-7 0 16,0-4-5-16,-1-2 5 0,-5-1-1 0,-2 9 5 16,-4-1 2-16,-3 2 2 0,0 8 0 15,-1-8 0-15,-5 6-5 16,0 2-6-16,-5 0-5 0,2 6-9 16,-3 3-15-16,-8 1-44 0,-4 5-152 0,-8 12-77 15</inkml:trace>
  <inkml:trace contextRef="#ctx0" brushRef="#br0" timeOffset="553248.0464">5647 17285 366 0,'0'0'71'0,"0"0"-33"0,0 0 1 16,0 0-30-16,0 0 5 0,0 0 0 0,0 0-2 15,0 0-3-15,0 0-1 0,0 0-6 16,-29-83-2-16,13 76-1 0,-3 2-4 15,0 0 1-15,-4 1-1 0,-3 3 0 16,3 1 1-16,-6 0 1 0,4 0 4 16,-4 0-1-16,0 1 0 0,-1 3 1 0,1-2-5 15,9 1 3-15,2-3 0 16,4 0 1-16,1 0 4 0,-3 0-2 0,9 0-1 16,1 0 2-16,6 0-2 15,0 0 1-15,0 0 1 0,0 0-5 0,-3 0 0 16,3 0-2-16,-1 0 1 0,-1 0-3 15,0 0-1-15,2 0 3 0,0 0 2 16,0 0 2-16,11 0 1 0,7 7 0 16,3 0 0-16,-1-1 0 0,-2 1 0 15,-4-2-1-15,-2 3 2 0,2-1 12 0,-4 1-14 16,5 5 16-16,-2-1-17 0,-3 3 2 16,3-1 10-16,-6 0-14 0,2 3 15 15,-3 2-12-15,-5 6-2 16,-1-2 0-16,-1 5 3 0,-8 5 0 0,-4-1 1 15,-3-2 0-15,0 3 0 0,0-6-4 16,0-1 0-16,2-2 2 0,1-4-2 16,-3-1 4-16,9-8-1 0,-1 1-1 15,3-4 1-15,2-6-3 0,0 2 2 16,3-4-2-16,0 0-1 0,0 0 2 0,0 3 3 16,10 2-1-16,6-3 2 0,7-2-1 15,3 0-4-15,3-4-2 0,1 0-4 16,2-2-13-16,1 1-14 0,1 0-26 15,0 0-29-15,1 0-39 0,1 0-78 16</inkml:trace>
  <inkml:trace contextRef="#ctx0" brushRef="#br0" timeOffset="553726.5307">6098 17440 632 0,'0'0'33'0,"0"0"-1"0,0 0-11 16,0 0-12-16,0 0-7 15,0 0-4-15,0 0-7 0,0 0-1 0,0 0-5 16,0 0 3-16,-2-20 4 0,1 24 3 15,-1 8 4-15,1 6-1 0,-1 2 0 16,1-1-5-16,1-6 3 0,0 1 0 16,0 1 0-16,0-2 4 0,0 1-2 15,0-8 0-15,0 1-1 0,0-7 1 0,0 0 4 16,0 0 3-16,0 2 5 0,0 0 4 16,0-1-4-16,0-1-3 0,-3 0-3 15,0-12-3-15,-1-6 2 0,1-7 0 16,0 0-2-16,-1-1 2 0,1 0-5 15,0 2 4-15,-3 1-1 0,5 3 1 16,-1 2-1-16,-2 2-3 0,4 0-9 16,-1-3 12-16,1 6-15 0,0 0-2 15,0 1 11-15,0 0-15 0,0 1 14 16,1 2 1-16,6-3-2 0,2 1 0 0,0 0-3 16,5 5-4-16,-1-1-5 0,7 2-5 15,-4 2-13-15,3 1-17 0,1 2-19 16,-4 0-31-16,6 2-26 0</inkml:trace>
  <inkml:trace contextRef="#ctx0" brushRef="#br0" timeOffset="554395.595">6075 17503 486 0,'0'0'50'0,"0"0"-23"15,0 0-15-15,0 0-8 0,0 0-6 16,0 0 1-16,0 0-2 0,0 0 1 16,0 0 1-16,3 3 0 0,11-3 0 0,2 0-3 15,-2 0 1-15,5 0 1 0,1 0 0 16,-8 0 2-16,8 0 0 0,0 0-2 16,-8 0 1-16,7-3-1 15,-9 3-2-15,-6-2 6 0,2 2 0 0,-6 0 0 16,4-3 2-16,-1 3 0 0,3-3-1 15,0-1 2-15,-3 1-1 0,0 1 0 16,0-3 0-16,-3 5 3 0,0-1-5 16,0 1-2-16,1 0-2 0,-1-1-7 15,0 1 0-15,0 0 5 0,3 0-1 0,-3 0 2 16,8 0 3-16,-2 0-4 0,3 0 3 16,2 1 1-16,0 2 0 0,-3 2 0 15,4-3-4-15,-2-1 1 16,3-1 0-16,6 0 4 0,-2 0 1 0,8-8-1 15,-5-1 3-15,3-2-2 0,-5-4 3 16,0 3 1-16,-6 1 5 0,-5 5 0 16,-1 3 2-16,-6 3 2 0,0 0-3 15,0 0-4-15,1 0-7 0,1 0-2 16,-1 0 0-16,-1 0 1 0,0 0 2 0,0 14-1 16,0 7-2-16,0 2 2 0,0 1-3 15,0-2 0-15,2 0-3 0,-1 1 1 16,5 2 0-16,-5-3 1 0,2 0 0 15,-1 2-2-15,-1-9-2 0,-1 2 4 16,0 1 3-16,0 1 1 0,0 1 1 0,-4 0 2 16,-2-3-4-16,-1-4 2 15,-2-4 3-15,2-2-1 0,4-3 6 16,-3-4 1-16,2 0-1 0,-6 0-2 16,-3-8-4-16,-2-2 1 0,-2-3-2 0,4-1 3 15,-3-2-1-15,9 0-1 0,-2-2-2 16,2-4-2-16,7 1-1 0,0 0-2 15,3-3-2-15,8 1-3 0,5 0-3 16,3-2-10-16,7 4-29 0,6 2-48 16,1-4-71-16,3 2-97 0</inkml:trace>
  <inkml:trace contextRef="#ctx0" brushRef="#br0" timeOffset="554656.5261">6928 17374 627 0,'0'0'36'0,"0"0"-15"15,0 0-9-15,0 0-7 16,0 0-3-16,0 0-2 0,0 0 0 0,0 0-3 15,0 0-3-15,0 0 1 0,45-25-4 16,-21 23 1-16,1-3-8 0,-1 5-24 16,-3 0-17-16,2 1-24 0,-9 5-42 15,2 3-14-15</inkml:trace>
  <inkml:trace contextRef="#ctx0" brushRef="#br0" timeOffset="555135.1996">7010 17606 472 0,'0'0'72'16,"0"0"-24"-16,0 0-19 0,0 0-13 15,0 0-10-15,0 0-5 0,0 0-4 16,0 0-1-16,0 0-5 0,0 0 1 16,67-38-3-16,-43 31-6 0,1-1-4 0,1-3-4 15,0 4 2-15,1-3 2 0,1 0 8 16,-2 1 7-16,-3-2 4 0,0 2 7 15,-3 2-3-15,-8-2 1 0,2 2 1 16,-6 2 4-16,-4-2 4 0,3-1 5 16,-4 6 5-16,1-1 3 0,-4 3 3 0,0-2-1 15,0 2-1-15,0 0-6 0,2-3-4 16,-2 1-6-16,0 1-4 16,0 0-3-16,0-1-2 0,0 0-3 15,0 2-3-15,0-1-1 0,0 1 2 0,0 0 1 16,-4 12 3-16,-1 6 0 0,1 3 0 15,1-4-1-15,2 2-1 0,1-1-1 16,0-2 0-16,0 2 0 0,1-2 0 16,2-7 1-16,4-2 3 0,0-2 2 15,2-2 0-15,4-3 1 0,-3 0-1 0,8 0-1 16,-6-8 2-16,0-7-2 16,0-4-1-16,-2-4 2 0,-6-2 1 0,-1 0 1 15,-3 0 2-15,0 3-1 0,-3 1 1 16,-3 4-1-16,-8 4-5 0,1 0-6 15,-6 4-2-15,-4 3-6 0,-2 3-10 16,-1 3-29-16,0 6-69 0,3 4-162 16</inkml:trace>
  <inkml:trace contextRef="#ctx0" brushRef="#br0" timeOffset="580506.9409">9811 17451 64 0,'0'0'24'0,"0"0"5"0,0 0-3 0,0 0-3 16,0 0-6-16,0 0-2 0,0 0-2 15,0 0 1-15,0 0 0 0,0 0-4 16,0-26 1-16,-4 20 1 0,4-4-3 15,-1 5 3-15,-1 2 1 0,2-3 1 16,-1 1 4-16,-1 0 7 0,1-1-17 0,-2-5 18 16,1 6-16-16,1 1 13 15,1-1-2-15,0 5-2 0,-2-6-1 16,1 1 0-16,-2 2-4 0,3-2-1 16,0 5-3-16,0-2 0 0,0 2-1 0,0-2-2 15,-3 1 0-15,3 0-4 0,0-1-1 16,0 2 2-16,0 0-3 0,0 0 0 15,0-3 0-15,0 3-1 0,-1-2 1 16,1 2-1-16,0-2-1 0,0 2-1 16,-2 0-3-16,2 0 2 0,0 0 15 0,-1 0-12 15,1 7 11-15,0 7-8 0,-2 4 0 16,2 2-2-16,0 5 1 16,0-2-2-16,0 1 0 0,0-2-1 15,0-2 0-15,0-2 1 0,0-2-1 0,2 0 1 16,-1-4-3-16,2 3 1 0,0-5 0 15,0-2 1-15,0 1 2 0,-2-3-2 16,1-3 3-16,-2-3-3 0,0 0 2 16,0 0 1-16,1 2 2 0,-1-2 2 15,2 3 4-15,-2-3 2 0,0 0-4 0,1 0 0 16,-1-5-7-16,2-9-1 0,-2-5 1 16,1-6 0-16,-1 2 0 0,0-2 1 15,0 0-3-15,0 1 0 16,0-2 1-16,0 2 1 0,0 4-8 0,0 2 10 15,0 6-12-15,0 1 15 0,-1-2-3 16,-1 5 3-16,2 4 0 0,0 4-2 16,-1-2-2-16,1 2-1 0,0-1 0 15,0 1-2-15,-2-3 0 0,2 2 0 16,0-1-3-16,0 0-1 0,-1 0-2 0,1 1-3 16,0 1 2-16,0-2 2 0,0 2 4 15,3 7 2-15,4 7 11 0,7 7-12 16,-3 0 13-16,0 0-13 0,-1 0 1 15,0-1 1-15,3-1-1 0,-1 1-1 16,0-4 3-16,3-2-5 0,-4-1 1 0,1-6 2 16,-4-2-4-16,2-3 4 15,0 3 1-15,-6-3-1 0,8 0 1 16,-2-2 1-16,6-2-2 0,1-9-1 16,-5-4 1-16,-2-6-1 0,0-3 0 0,-3-3 3 15,-2 1 1-15,-1 6 1 0,-4 0-1 16,3 8 0-16,-3-3-12 0,0-1 11 15,0 5-6-15,0-1 11 0,0 7-2 16,0-1-16-16,0 6 14 0,0-1-4 16,0 1 1-16,0 0-2 0,0-4-4 0,0 3-1 15,-3 0-2-15,3 1 20 0,0 0-14 16,0 0 1-16,0 11 12 16,3 3-13-16,4 4 11 0,2 1-9 15,-1-1-1-15,3 0-3 0,0-2 3 0,1 3-3 16,1-2-3-16,3-3-12 0,1 1-12 15,3-7-23-15,5-4-21 0,1-4-24 16,6-2-15-16,-1-8-22 0</inkml:trace>
  <inkml:trace contextRef="#ctx0" brushRef="#br0" timeOffset="581104.9529">10669 17322 486 0,'0'0'52'0,"0"0"-21"0,0 0-12 16,0 0-12-16,0 0-5 0,0 0-7 0,0 0 1 16,0 0 12-16,0 0-10 15,0 0 14-15,-47 48-9 0,40-20-2 16,4 1-1-16,-1 0 1 0,1-4-3 16,2-5 2-16,1-1 0 0,0-6-3 0,0-3-1 15,0 3 0-15,0-7 2 0,0 0 3 16,0-6 0-16,0 0 2 0,0 0 2 15,0 2 3-15,0-2 5 0,0 3 1 16,0-3-2-16,0 0-5 0,3-12-6 16,1-8-2-16,0-10 2 0,2 0-2 0,0 3 4 15,-2 2-2-15,-1 8 0 0,0 0 2 16,1 8 0-16,-4 4-1 16,0-1 2-16,0 6 0 0,0-1-2 15,0 1 2-15,0 0-3 0,3-4-3 0,-3 3 1 16,0 0-4-16,0-1 0 0,0 1-2 15,0-1 2-15,1 2 2 0,5 0 4 16,2 0 3-16,3 7-2 0,5 6-2 16,1-1-2-16,-2 2 0 0,1 1 2 15,0-1 1-15,1 1-5 0,-1 0 2 0,1 0 0 16,-1 0-5-16,0 2 0 0,2-2-8 16,-1-2-20-16,-1 0-14 15,-3-6-27-15,1 0-19 0,-2-7-12 0,-1 0-6 16,1 3-6-16</inkml:trace>
  <inkml:trace contextRef="#ctx0" brushRef="#br0" timeOffset="581335.8077">10939 17351 138 0,'0'0'46'0,"0"0"7"0,-17-86 12 0,10 58-9 16,2 8 11-16,2 5-12 0,-1 5-5 15,4 5-10-15,-3 1-11 0,3 4-5 16,0-2-9-16,0 2-9 0,0-1-5 15,0-1-3-15,0 1-2 0,-1 1-1 16,1-2 2-16,0 2-1 0,0 0 4 0,1 12 0 16,9 9 1-16,2 4 15 15,-2 7-8-15,-1 2 6 0,-1 2-5 16,-1 3-10-16,-2-1-1 0,-2 1-5 16,-2-4-9-16,1-3-17 0,-1 0-15 0,-1-5-43 15,0-7-50-15,0-6-109 0</inkml:trace>
  <inkml:trace contextRef="#ctx0" brushRef="#br0" timeOffset="581791.3342">11273 17553 379 0,'0'0'41'15,"0"0"-16"-15,0 0-12 0,0 0-8 0,0 0-1 16,0 0-1-16,0 0 0 0,0 0 1 16,0 0-2-16,0 0 0 0,16-12-2 15,-12 12 3-15,-1-5 1 0,2 4 0 16,-5 1 8-16,0-5 1 0,1 0 3 15,1 0 4-15,-1 1-3 0,-1 1-2 16,0-2-2-16,0 0 1 0,-4 0-2 16,1 0-3-16,-6 2-3 0,-1-1-1 15,1 1-1-15,-8 3-1 0,4 0-1 16,-6 3 0-16,5 6-2 0,3 4 0 0,0-1 0 16,2 4 0-16,3-4-4 0,-2 3 2 15,7 4-3-15,1 2 1 0,0 2-2 16,1-2-1-16,10-1 2 0,1-2-2 15,7-6 0-15,1-3-3 0,5-3-1 16,2-1-9-16,2-2 3 0,6-1-3 16,-2-2-15-16,2 0-10 0,-3-5-31 15,-3-4-23-15,-5-3-11 0,2-5-11 16</inkml:trace>
  <inkml:trace contextRef="#ctx0" brushRef="#br0" timeOffset="582583.885">8985 17436 372 0,'0'0'43'0,"0"0"-20"15,0 0-9-15,0 0-4 0,0 0-7 16,0 0 1-16,0 0-4 0,0 0 3 16,0 0 0-16,-11 4-2 0,11-3 3 0,0-1 3 15,0 2 3-15,2-2 4 0,10 2-5 16,3 0 1-16,8-1-2 0,3-1-4 15,-3 0-1-15,2 0-2 0,4-3-3 16,-2 1 3-16,1 0-2 0,-2 2 2 16,-3 0 0-16,-6 0-2 0,-1 0 2 0,-3 2-2 15,-6-2 2-15,3 0-3 0,-5 0 0 16,-1 0 0-16,2 2 1 0,-6-2 3 16,0 0 2-16,0 0 8 15,0 2-2-15,0-2-1 0,0 4 1 0,-10 4-4 16,-10 3-1-16,-5 0-2 0,-4 3-1 15,-3-1 2-15,0-1-2 0,-1-5 0 16,0 1 0-16,8-5 0 0,-1 0 4 16,6-1 2-16,4-2-1 0,-3 0-4 15,6 0-3-15,-3 0 2 0,6 0 0 0,6 0-1 16,-2 0 0-16,6 0-6 0,-1-1-6 16,1-3-21-16,4-5-47 0,13-5-82 15,12-3-104-15</inkml:trace>
  <inkml:trace contextRef="#ctx0" brushRef="#br0" timeOffset="584061.1112">12096 17454 312 0,'0'0'51'0,"0"0"-18"0,0 0-17 15,0 0-5-15,0 0-3 0,0 0-2 16,0 0-4-16,0 0-1 0,0 0 0 16,0 0 0-16,7 9 3 0,-5-9-4 0,4 2 1 15,-1-2 0-15,8 0-1 16,-1 1 2-16,1-1-2 0,6 0 0 16,1 0 1-16,0 0-1 0,-1 0 0 0,-6-1 0 15,0 1-1-15,-1 0-1 0,-5 0 0 16,-3 0 1-16,-4 0-1 0,0 0 1 15,0 0 5-15,3 0-2 0,-2 0 1 16,1 0 8-16,-1 0 3 0,1 0 3 16,-2 0 1-16,0 0-7 0,0 0-5 0,-3 0-4 15,-10 0-3-15,-7 0 1 0,-5 0 3 16,9 0-2-16,-3 1 5 0,2 1-3 16,5 0-2-16,-6-2 1 15,6 0 0-15,8 0 4 0,-1 0-4 0,5 0 0 16,-1 0 2-16,1 0-4 0,-2 0 1 15,1 0-2-15,-1 0-5 0,2 0-2 16,0 0 3-16,0 0-1 0,9-5 0 16,6 1-1-16,5-3-2 0,0 4-5 15,1 3-8-15,0 0-13 0,2 0-19 0,-1 0-25 16,6 0-12-16,-1-3-29 0</inkml:trace>
  <inkml:trace contextRef="#ctx0" brushRef="#br0" timeOffset="584437.3381">12906 17347 113 0,'0'0'39'15,"0"0"-17"-15,0 0 22 0,0 0-17 16,0 0 21-16,0 0-3 0,0 0-1 16,0 0-4-16,0 0-6 0,-77-38-4 0,72 37-4 15,0-1-6-15,5 2-4 0,-1-2-3 16,1 2-2-16,-2 0-4 0,1-2 2 15,-1 2-3-15,1-1-2 0,-1 1-1 16,1-2 2-16,1 2-5 0,-2 0-2 16,2 0-3-16,-1-2-8 0,1 2-6 0,-3 0-17 15,3 0-14-15,0 0-19 0,0 0-15 16,0 0-48-16,0 0-64 0</inkml:trace>
  <inkml:trace contextRef="#ctx0" brushRef="#br0" timeOffset="585063.6983">12787 17215 341 0,'0'0'70'0,"0"0"-22"0,0 0-12 0,0 0-9 16,0 0-10-16,0 0-6 15,0 0-5-15,0 0-7 0,0 0-3 16,-27-18 1-16,27 18 1 0,0-2 3 16,13-3-1-16,6 2-2 0,7-3 1 0,0 5 2 15,1 1-2-15,2 0-3 0,1 0 1 16,-1 0-6-16,0 1 5 0,-3 3 2 15,-1-2-1-15,1 1 3 0,-7 2 0 16,-3-3 1-16,-5-1-1 0,-5 0 0 16,0 2 2-16,-6-3 0 0,0 0 4 0,0 0 6 15,1 0-1-15,1 0 0 0,-2 0-1 16,0 0-1-16,0 0 4 0,0 0 0 16,0 0-3-16,-3 0-2 15,-3 0-4-15,0 0-2 0,3 0-2 0,3 0-2 16,-5 0-2-16,-4 3 1 0,-1 14 2 15,-3 4 18-15,1 10-6 0,3 7 5 16,-2 1-9-16,7 3-10 0,-1 1 2 16,4 0-2-16,-1-7 2 0,2-1-8 15,0-5 1-15,3-4-3 0,2-5-8 0,-2-6-27 16,3-2-45-16,-1-6-61 0,-2-4-106 16</inkml:trace>
  <inkml:trace contextRef="#ctx0" brushRef="#br0" timeOffset="585594.8396">12880 17481 336 0,'0'0'37'0,"0"0"-14"0,0 0-11 15,0 0-8-15,0 0-4 0,0 0 1 16,88-80-1-16,-59 76 1 0,1 0 1 15,5 4-3-15,0 0 1 0,1 0-3 16,4 0 1-16,-2 0-3 0,-2-1-1 0,0 1-1 16,-2-2 1-16,-4-2 2 15,-1-1 2-15,-3-1 2 0,-9 5 2 16,-2-7 2-16,-8 5 6 0,1-4 4 16,0 0-7-16,-5-1 24 0,1-2-11 0,-4 6 21 15,0-7-7-15,0 7-2 0,0-9-6 16,-1 1 0-16,-2 10-6 0,-3-6-4 15,3 3-8-15,0 2-3 0,0 1-3 16,3 2-20-16,-4-2 15 0,4 2-3 16,0 0 3-16,-4 0 16 0,-4 4-11 0,-2 8-2 15,2 4 11-15,2-4-10 0,1 1 7 16,1-2-10-16,1 3 0 0,3-3-1 16,0 0 2-16,0 10-1 15,0-10 0-15,0 6 1 0,7-2 0 0,1-3 2 16,0 1-2-16,1-3 1 0,3-3 1 15,2 1-1-15,2-1 0 0,0-4 1 16,-2-1 0-16,2 1 0 0,3-1-1 16,-2 1 0-16,-2 2-1 0,-5-2-2 15,-3 2 2-15,2 2 0 0,-5-1 0 0,3 1 1 16,-7 2-1-16,0 7-1 0,-8-2-1 16,-7 6-4-16,-5-3-6 15,-4 1-14-15,-3-6-23 0,-2-2-43 16,0-7-43-16,-1-3-106 0</inkml:trace>
  <inkml:trace contextRef="#ctx0" brushRef="#br0" timeOffset="586018.4663">13406 17286 255 0,'0'0'39'0,"0"0"-11"15,0 0-28-15,0 0 6 0,84-46-17 16,-64 41 15-16,1 0-3 0,2 2 1 16,-6 1-2-16,0 1 0 0,2-1-1 0,-1 2 1 15,3 0 13-15,-5 2-15 16,-4 5 14-16,-5 2-10 0,3-4 6 16,-3 8 3-16,-1 1 5 0,-2 4 15 0,1 4-13 15,-4 1 10-15,1 1-16 0,-2 2-4 16,1 0-2-16,1-1-4 0,2 2 1 15,0-2 1-15,3-4-1 0,1-1 1 16,-1-4-4-16,3-3 2 0,-1-3-1 16,-2-8 0-16,6 1 3 0,6-3-4 0,4 0-1 15,6-8 3-15,-2-7-1 0,-2-2 0 16,-2-5-2-16,-3-3 2 0,-4-3 5 16,-4-1 5-16,-5 1 13 15,-1-4 1-15,-6 5 10 0,0 0-13 0,-6 2-11 16,-3 2-2-16,-8 5-16 0,-2 6 9 15,-7 5-4-15,-1 7-2 0,-7 0 3 16,1 13-24-16,0 9-39 0,2 0-128 16,2 4-96-16</inkml:trace>
  <inkml:trace contextRef="#ctx0" brushRef="#br0" timeOffset="598955.3865">14932 17327 88 0,'0'0'37'0,"0"0"0"0,0 0 0 15,0 0-4-15,0 0-7 0,0 0-5 16,0 0-9-16,0 0-3 0,0 0-4 16,0 0-1-16,-15-8-1 0,14 8 0 15,1 0-1-15,-3 0 1 0,3 0-1 16,0 0 0-16,-1-3 4 0,1 3-2 16,0 0 3-16,-2 0-2 0,2 0-1 15,0-1 1-15,0 1-2 0,0 0 2 0,0 0-1 16,0 0-3-16,0 0 1 0,3 0-1 15,4 0 0-15,2 0-1 0,-3 0 0 16,-6 0-2-16,0 0 2 0,0 0-2 16,1 0 4-16,1 0 0 0,-1 0-1 15,-1 0-1-15,3 0 1 0,-2 0 0 0,1 0 3 16,-1 0-1-16,1 0 1 0,-1 0-1 16,1 0 0-16,0 0 1 0,0 0-3 15,-1 0 2-15,1 0-3 0,-1 0 2 16,1 0-2-16,-1 0-2 0,-1 0 1 15,3 0 0-15,-2 0 1 0,5 0 1 16,0 0-2-16,5 0-1 0,0 0 2 16,-1 0-2-16,4 0 0 0,-1 0 1 15,6 0-1-15,-4 0-1 0,6 0 0 16,-1 0 3-16,-6 0 0 0,6 0-1 0,-1 0 0 16,-5 0-1-16,6 0 13 0,-8 0-13 15,-6 0 0-15,1 1-1 0,-7-1-12 16,4 0 13-16,2 0 18 0,-2 0-14 15,2 3 4-15,-6-3 3 0,0 0 0 16,0 0 3-16,0 0 9 0,0 0-15 0,0 1-4 16,-13 1-3-16,-6 0-15 0,-5 1 16 15,-1 0 2-15,3 0 0 16,-1 0 13-16,-1 2-15 0,1-3 0 16,-1 2 1-16,0-3 5 0,5 2-1 0,0-3 2 15,8 3 1-15,-2-3-3 0,-2 0 3 16,4 0-1-16,0 0 1 0,0-6-13 15,4 5 11-15,2-4-11 0,2 4 12 16,3 1 10-16,-1-1-18 0,1 1 1 16,0 0-2-16,-2-4-15 0,2 3 16 0,0-3-2 15,9 0-1-15,6-1-3 0,5 2 2 16,3-1-4-16,3 4-3 0,1 0-5 16,1 0-8-16,5 0-19 15,-5 0-40-15,8 0-23 0</inkml:trace>
  <inkml:trace contextRef="#ctx0" brushRef="#br0" timeOffset="600123.2178">16039 17235 279 0,'0'0'71'0,"0"0"-15"15,0 0-19-15,0 0-8 0,0 0-4 16,0 0-5-16,0 0 1 0,0 0-5 16,0 0-3-16,-24-63-5 0,24 63-3 15,-2-2 1-15,2 2-4 0,0-1-3 0,-1 1-3 16,1-1-2-16,-2 1-1 0,2 0 0 16,-1 0 2-16,1 0 3 0,-3 0 2 15,-1 7-2-15,-3 10 4 16,1 6 13-16,0-1-14 0,3 0 19 0,0 4-6 15,2-2-8-15,-1 0 7 0,2-6-11 16,0 0-2-16,0-6 0 0,0-2 0 16,2 2 0-16,-1-6 1 0,1-2-2 15,-2-4 1-15,0 0 0 0,0 0 1 16,1 3 2-16,-1-3 1 0,2 2 0 0,-2-1 4 16,1-1 0-16,-1 1-3 0,0-1 1 15,3-2-6-15,-2-12 1 0,1-7 1 16,-1-8 1-16,1 4-12 0,-1-3 13 15,-1 4-14-15,0-2-4 0,0 2 15 16,0 7-14-16,0-1 14 0,0 7 4 0,0-1 0 16,-1 3-1-16,-1 1 2 15,2 4-2-15,0 4-2 0,-1-2 0 16,1 2-1-16,0-1-2 0,-2-1-1 16,2 1-2-16,0-1-1 0,0 2 2 0,0 0 0 15,0 0 2-15,0 0 1 0,0 8-1 16,6 6 0-16,3 2 0 0,-2-2 0 15,2 2 0-15,0-2 1 0,0 4 16 16,0 0-16-16,0-4 19 0,-3-1-9 16,2-1-10-16,-3-3 12 0,-1-2-17 0,3 0 4 15,-4-3-1-15,7 1-2 16,-4-4 3-16,4-1 2 0,9-3-1 0,-3-11-9 16,6-6-7-16,-2-4 6 15,-4 0-5-15,-2 1 16 0,1-1 0 0,-3 1-1 16,-1 2 2-16,-5 4-2 0,-2 2 4 15,-1 6-1-15,-2 1 0 0,-1-2 0 16,0 3 0-16,0 2 0 0,0 0 0 16,0 5-1-16,0-3-2 0,0 3 0 15,0-2-5-15,0 1-1 0,0 1 0 0,0 0 1 16,0 0 1-16,-5 14 3 0,-3 5-1 16,1 9-1-16,2-6-4 0,4 3 0 15,1-3 13-15,6-2-19 16,6 0 6-16,6-4-25 0,6-7-21 0,3 1-22 15,5-10-34-15,4 0-23 0,0 0-58 16</inkml:trace>
  <inkml:trace contextRef="#ctx0" brushRef="#br0" timeOffset="600854.9088">16781 17118 439 0,'0'0'64'0,"0"0"-21"0,0 0-19 16,0 0-13-16,0 0-7 0,0 0-4 16,0 0 0-16,0 0 0 0,0 0 0 0,0 0 0 15,-50 37-2-15,45-14 1 0,2 1 15 16,2-2-18-16,1 3 15 0,0-2-1 15,0 2-12-15,1-7 12 0,1-2-14 16,1-4 1-16,-2-1 0 0,1 0 2 16,-2-7 1-16,1 2 0 0,-1-6 4 0,0 0 2 15,0 0 1-15,2 0-3 0,1-9-1 16,-1-10-10-16,0-8 9 16,-1 0-7-16,-1-1-6 0,0-2 14 15,0-1-15-15,0 2 16 0,-1 9 0 0,-1 0 1 16,0 7 0-16,2-1 0 0,-2 4-3 15,2 2 0-15,0 2 0 0,0 6 0 16,0-1-3-16,0 1-2 0,0-2-1 16,0 1-1-16,0-1 2 0,0 2 1 15,11 0 2-15,3 5 0 0,4 5 0 0,-2 5-2 16,2 2 1-16,-2 0 0 0,-1 3-2 16,2-1 2-16,0 2 13 0,1 1-16 15,0-1 16-15,1-1-16 0,-2 0-4 16,2-6 10-16,1 2-23 0,-3-4 4 15,-2-3-17-15,-2-3 0 0,-3-1-1 16,0-5 12-16,0 0 6 0,-1 0-6 16,2-7 21-16,-5-3-15 0,0-4 17 15,-4-1 0-15,-2-1 3 0,0-7 4 16,-5 1-15-16,-2-1 17 0,-3 1-17 0,0-1 19 16,-1 0 1-16,-1-1-1 0,0 1 3 15,2-1-2-15,0 0 1 0,3-1-2 16,-1 4 3-16,4 1 0 0,1 5 4 15,-1 1 4-15,2 9 1 0,2-3-1 16,0 8-6-16,0 0-7 0,0 0-3 0,0-3-6 16,0 1 0-16,0 2 0 0,0 0-2 15,7 13 2-15,4 6-1 16,0 9 1-16,2 0-3 0,-3 3 2 16,1 2-3-16,-2 0 0 0,2 3 0 0,-4-1-1 15,3 3 13-15,-1-1-15 0,-2-1-24 16,4-4-54-16,-5-10-97 0,3-7-83 15</inkml:trace>
  <inkml:trace contextRef="#ctx0" brushRef="#br0" timeOffset="601243.1022">17382 17267 537 0,'0'0'42'0,"0"0"0"0,0 0-29 16,0 0 6-16,0 0-7 0,0 0-5 15,0 0-3-15,0 0-3 0,0 0-4 16,-22-32 0-16,20 30-1 0,-1 2 2 15,-4 4 19-15,1 8-17 0,-2 8 17 16,2 3-5-16,0-2-14 0,5-4 11 16,-1 1-11-16,2 2 2 0,0 2-1 15,0 0 1-15,0 2-1 0,3-6 0 16,1-4 0-16,2-1 2 0,0-1-1 0,3 1 0 16,1-6-1-16,0 0 0 0,5 0-6 15,2-4-1-15,7 0-5 0,1-3-10 16,1 0-13-16,3 0-23 0,0-8-44 15,1-2-42-15,1-2-65 0</inkml:trace>
  <inkml:trace contextRef="#ctx0" brushRef="#br0" timeOffset="601484.8774">17345 17362 540 0,'0'0'52'15,"0"0"-19"-15,0 0-13 0,0 0-13 16,0 0-5-16,0 0-2 0,0 0 0 16,0 0-2-16,0 0-2 0,0 0-4 15,99-32-16-15,-70 29-3 0,-2-2-38 16,-7 3-42-16,-7 1-42 0,-1 1-108 15</inkml:trace>
  <inkml:trace contextRef="#ctx0" brushRef="#br0" timeOffset="601663.849">17344 17205 487 0,'0'0'36'0,"0"0"-15"0,0 0-9 16,0 0-9-16,0 0-3 0,84-79-2 16,-50 71-3-16,3 3-4 0,0-3-16 15,2 5-60-15,-6 0-111 0</inkml:trace>
  <inkml:trace contextRef="#ctx0" brushRef="#br0" timeOffset="602594.951">18341 17538 321 0,'0'0'30'0,"0"0"6"0,0 0 2 16,42-79-8-16,-33 63-14 0,-1 3-3 15,-2 1-4-15,2-2-1 0,-2 1 0 0,1 1 0 16,0-2 0-16,-1 0-11 0,-2 5 11 16,2-4-12-16,-3 4 16 0,0 1-5 15,1-11 1-15,2 5-5 0,-2-7-19 16,2 0 16-16,0 1-16 0,1 1 18 15,0 8 0-15,-1-4-1 0,-3 6 3 16,0 0 0-16,1 0 3 0,-2 4 2 16,1-2 0-16,-2 2-3 0,1 2-2 15,-1-2 1-15,-1 5-1 0,0-1 2 16,0 1-3-16,2-1-1 0,-2-1-2 0,0 1 0 16,1-1 2-16,-1 2-5 0,0 0 2 15,2 0-1-15,-2-3 0 0,2 3-1 16,-2 0 2-16,1 0 0 0,2 0-1 15,3 6 4-15,2 6-2 0,3 3 0 16,-2 2 1-16,-1-2-2 0,0 0-1 0,0-1 2 16,-2 1 15-16,1 3-18 15,-1-1 20-15,0 1-21 0,1 2-1 16,-1-3 13-16,0 1-14 0,0 2 16 16,-1-9-9-16,1 1 1 0,-3-1-4 0,-2 0 1 15,2 0-1-15,-3-5-3 0,2-2 5 16,-2 1 4-16,1 1-4 0,-1-3 1 15,2 3 2-15,-2-6-3 0,0 0 7 16,0 0 1-16,0 0-1 0,0 3 1 16,0-3-5-16,0 0 1 0,0-5-2 0,-5-2-1 15,1-1 0-15,1-2-1 0,-1-1 1 16,2-1 0-16,2-8 0 0,0 4-12 16,4-11 10-16,5 6-11 15,4 1-6-15,3 0 17 0,2 1-18 0,2 6 19 16,0 1 0-16,-4 5 0 0,0 1-2 15,-5 6 1-15,1 0-1 0,5 0 2 16,0 2-1-16,1 9 0 0,-2-1 14 16,-3 5-16-16,-3 3 17 0,-1-4-16 15,-4 6 0-15,-2 0 9 0,-1 1-17 0,-2 0 14 16,0 2-17-16,0-2 1 0,-2-6-3 16,-1 3-8-16,2-6-21 15,0-7-17-15,1 3-23 0,0-8-6 16,0 0-8-16,0 0-35 0</inkml:trace>
  <inkml:trace contextRef="#ctx0" brushRef="#br0" timeOffset="602756.724">18781 17087 382 0,'0'0'65'0,"0"0"-24"15,0 0-18-15,0 0-15 0,0 0-5 16,0 0-8-16,0 0-2 0,0 0-1 15,0 0-7-15,42-36-17 0,-17 41-35 16,-2 5-59-16,-1 2-81 0</inkml:trace>
  <inkml:trace contextRef="#ctx0" brushRef="#br0" timeOffset="603166.8295">19148 17217 465 0,'0'0'26'0,"0"0"-11"0,0 0-7 0,0 0-6 15,0 0-2-15,0 0 0 0,0 0-1 16,0 0 3-16,-3 84 4 16,-3-65 10-16,-2 2-13 0,-1-3 12 15,-1 0-14-15,0-5 2 0,2-2-3 0,3-3 1 16,2-5 2-16,0 1 1 0,3-4 7 15,-1 0 7-15,1 0 1 0,-7 0-1 16,2 0-4-16,-2 0-6 0,-2-12 0 16,5 3-5-16,0-7-2 0,4-4-14 15,0 2 15-15,7-8-12 0,2 4 11 0,2 3-1 16,4-1-18-16,-1 3 16 0,2 2-13 16,-4 5 13-16,2 2 0 0,-5 3-2 15,1 3-4-15,9 0 5 0,-2 2-2 16,8 0 2-16,-2 7 3 0,-2 6-1 15,0 2 16-15,-1 2-19 0,0 3 14 16,-4-1-4-16,0 1-16 0,-3 1 13 16,-3-5-21-16,2 3-15 0,-6-6-25 15,-4 4-23-15,-2 0-33 0,0-8-15 16</inkml:trace>
  <inkml:trace contextRef="#ctx0" brushRef="#br0" timeOffset="603735.2509">19681 17168 425 0,'0'0'67'0,"0"0"-12"0,0 0-12 16,0 0-13-16,0 0-12 0,0 0-6 16,0 0-2-16,0 0-5 0,0 0-1 0,0 0-6 15,0-60-2-15,-2 60 1 0,-8 0-1 16,-4 7 3-16,-1 6 0 0,1 5 1 16,4 5-1-16,2 3 1 0,1 4 18 15,3 3-7-15,2 1 5 0,2-6-6 16,0 3-15-16,0-5 3 0,6-2 0 15,3-5 1-15,1 1 1 0,2-4 0 16,2-4-2-16,2-1 2 0,3-7 2 16,2-4-2-16,0 0 1 0,0-9 0 15,4-6-2-15,-4-1 0 0,0-2 3 0,-4-1-1 16,-2-4 4-16,-4-1-14 0,-2-5 10 16,-2-2-10-16,-2-3-8 0,-4-1 18 15,-1 0-14-15,0 3 14 16,-7 4 4-16,-5-2-3 0,-2 3 2 0,-2 3 0 15,-2 3 0-15,1 4-1 0,0 3-1 16,3 5-1-16,-1 4-2 0,0 3-1 16,-2 2 1-16,-5 2-1 0,6 8 0 15,1 3-1-15,4 7 1 0,4 1 0 16,3 2-1-16,4 1 2 0,0 2-2 0,5 0 0 16,9-2 0-16,6 0-1 0,3-1 11 15,3-2-20-15,0 1 7 0,2-6-26 16,-1-2-20-16,2-1-31 0,-2-5-52 15,2-2-26-15</inkml:trace>
  <inkml:trace contextRef="#ctx0" brushRef="#br0" timeOffset="612111.4861">20614 17087 112 0,'0'0'14'0,"0"0"-7"0,0 0-2 16,0 0-1-16,0 0-2 16,0 0 3-16,0 0 1 0,0 0 0 15,0 0-1-15,-11 8-2 0,11-8 1 0,0 3 0 16,0-3-2-16,0 0 3 0,0 1 0 15,2 2-1-15,2 0 3 0,3 2-2 16,2 0 1-16,0-4 1 0,1 2 0 16,1-2 0-16,7 1-4 0,0-2 3 15,7 0 0-15,-2 0-2 0,3-3-1 0,3-3-2 16,2 1-1-16,0-1-1 0,1 2 1 16,0-1-5-16,-2 2 2 0,-2 0-4 15,-2 0-3-15,-8 2 1 16,-1 1-4-16,-5-2-5 0,-6 2-11 0,0 0-23 15,-6 0-22-15</inkml:trace>
  <inkml:trace contextRef="#ctx0" brushRef="#br0" timeOffset="612385.473">20802 16955 295 0,'0'0'63'0,"0"0"-18"15,0 0-19-15,0 0-13 16,0 0-10-16,0 0-3 0,0 0 0 16,0 0 2-16,0 0 2 0,0 0 1 0,-8 54-5 15,7-23-3-15,-1-1-1 0,1 2-3 16,-1-1 1-16,-1 4-6 0,2-5 9 15,-1 2-21-15,1 0-2 0,1-4-18 16,0-9-50-16,0-1-29 0</inkml:trace>
  <inkml:trace contextRef="#ctx0" brushRef="#br0" timeOffset="613251.6183">21495 16947 297 0,'0'0'69'0,"0"0"-14"0,0 0-14 15,0 0-16-15,0 0-9 0,0 0-8 16,0 0-3-16,0 0 4 0,0 0-2 0,0 0 0 16,-31 34-2-16,25-19-4 0,3 2 0 15,0-1 1-15,0 3-2 0,2-1 2 16,1 2-1-16,0-1-2 0,0 1 2 15,0 3-2-15,0-1 2 0,1 0 16 16,-1 1-17-16,0-7 13 0,0 2-13 0,0-7-3 16,0-4 2-16,0 3 1 15,-1-2 10-15,-1-6-7 0,2 4 10 16,0-6-9-16,-1 0-11 0,1 0 9 16,0-1-10-16,-1-11-7 0,1-6 15 0,0-7-16 15,0 5 18-15,0 2 0 0,0 0-1 16,0-1 1-16,1-1-1 0,0-4 1 15,2 4-2-15,0 2 2 0,0 2-3 16,-2 4 3-16,1 0-1 0,1 0 0 16,-3 6 1-16,1-7 0 0,-1 8-1 0,0-1 1 15,2-8-2-15,-2 8 0 0,0-2 2 16,0-6-1-16,0 9 0 16,0-8 0-16,3-6 0 0,1 0 0 15,3-2-1-15,3 1-2 0,0 2 2 0,6 1-1 16,0 0 1-16,6 4 2 0,1-2-2 15,0 4-2-15,2 2 1 0,-7 2-1 16,-1 3-1-16,1 4 3 0,-3 0-1 16,6 0 0-16,-3 11 1 0,-5 0-2 15,-4 7 1-15,-4 5 0 0,-2 4 0 0,-3 2 0 16,-7 0 0-16,-6-2 0 16,-3-1 0-16,-3-2 0 0,-4-1 1 0,-1-3-1 15,-2 0 1-15,-1-8-1 0,0 0 2 16,2-2-1-16,7-2 2 0,0-5 0 15,5-1 0-15,0-2 1 0,0 0 1 16,2-2 2-16,0-1-1 0,4 3-2 16,3-3 1-16,4 3-1 0,-1-2-3 15,1 2 0-15,-2 0-2 0,2 0 0 16,0 0 1-16,0 0 0 0,6 8 1 0,8 4-1 16,6 3-1-16,-1-3 1 0,3 1-1 15,1-4-1-15,0 1 0 0,2 1-3 16,-1 1-3-16,1-2-6 0,-3 0-13 15,-1 3-13-15,1-2-50 0,-7 0-34 16,0-4-45-16</inkml:trace>
  <inkml:trace contextRef="#ctx0" brushRef="#br0" timeOffset="613587.4307">21989 17070 376 0,'0'0'80'0,"0"0"-22"0,0 0-15 16,0 0-17-16,0 0-8 0,0 0-7 0,0 0-8 15,0 0-1-15,0 0-2 0,0-24 0 16,-5 29-1-16,-4 8 2 0,0 4-4 16,0 1 3-16,3 1 0 15,0-4 0-15,2 1 2 0,1 3-1 0,2-6 15 16,-1 8-17-16,2-1 14 0,0-9-14 15,0 7-1-15,2-2 13 0,5 2-12 16,0-4 12-16,3 2-10 0,-3-7-2 16,5-2 1-16,1 2 0 0,4-7-2 15,4 3 1-15,2-3-4 0,1 0 1 0,-1-2-4 16,-7 3-2-16,4-3-7 0,0 0-12 16,0 0-18-16,6 0-17 0,-3 0-30 15,-1 0-20-15,-5 0-22 16</inkml:trace>
  <inkml:trace contextRef="#ctx0" brushRef="#br0" timeOffset="613817.3078">21954 17160 266 0,'0'0'61'0,"0"0"-16"0,0 0-14 16,0 0-10-16,0 0-6 0,0 0-4 0,0 0-4 16,0 0-2-16,0 0-4 0,84-47-1 15,-61 44-1-15,2 1-4 16,0 2-5-16,0 0-7 0,-6 0-16 16,1 0-36-16,-4 0-61 0</inkml:trace>
  <inkml:trace contextRef="#ctx0" brushRef="#br0" timeOffset="613996.9046">21986 17020 292 0,'0'0'64'0,"0"0"-14"0,0 0-18 15,0 0-13-15,0 0-10 0,0 0-5 0,0 0-5 16,0 0-1-16,0 0-6 0,62-79-4 15,-38 78-14-15,7 1-40 0,-1 0-68 16</inkml:trace>
  <inkml:trace contextRef="#ctx0" brushRef="#br0" timeOffset="615128.6622">23095 16759 288 0,'0'0'69'15,"0"0"-10"-15,0 0-15 0,0 0-14 16,0 0-7-16,0 0-8 0,0 0-5 15,0 0-4-15,0 0-3 0,1-11-2 16,-7 11 1-16,-5 4-2 0,-5 6 0 16,-3 7 0-16,5 3 1 0,-1 3-1 0,5 4 0 15,1 0-1-15,1 2-1 0,4-2-1 16,1-3 3-16,3 1-2 0,0-5 2 16,0-2-1-16,7 0-1 15,3-3 0-15,-1-1 1 0,2 0-1 0,2-4 0 16,-4-2 1-16,4-4-1 0,1 2 0 15,-2-4-2-15,8 1-1 0,0-3 2 16,2 0 1-16,7-8 0 0,-3 1 1 16,-1-4 1-16,-2-1 1 0,-4-3 1 15,-2-2 2-15,-4-1 1 0,-2-2 0 0,0-1 0 16,-5 6 6-16,-2 0 1 0,-1 1 6 16,-3 0-2-16,0-1 0 15,0 3-4-15,0 0-3 0,0 9-4 0,0-4-2 16,0 7-2-16,-5 0-3 0,-3 7 1 15,-6 6-1-15,-4 10-1 0,1 4 0 0,1 2 0 16,0 3-4-16,1-3 2 16,3-2-4-16,4-1-1 0,2-8-4 15,5 2-1-15,1-3-2 0,1 0 0 16,8 2 0-16,2-3-4 0,0-5 20 0,-1-2-11 16,-2-4 7-16,-3-5 6 0,2 0 4 15,-3 0 4-15,1-5 1 0,2-10 4 16,-6-2-14-16,-1 0 18 0,0-3 4 15,0 2-4-15,-1-2 2 0,-1-6-7 16,2 5-3-16,0-2-2 0,2 2-3 0,3 3 1 16,3-1 2-16,-1 4-4 15,6 2 0-15,0 0-3 0,3 3-2 16,1 1 1-16,3 3-1 0,0 1 0 16,1 2 0-16,1-1 1 0,-6 2 0 0,1-1-2 15,-7 3 0-15,3 0 0 0,-1 0 0 16,-1 0 0-16,8 0 1 0,-7 0 0 15,8 1 1-15,-1-1 0 0,-8 0 0 16,8 0 1-16,-7 0-1 0,-8 0 1 16,2 0 1-16,-6 0 0 0,0 0-1 0,0 0 0 15,1 0-1-15,-1 0 0 0,0 0 1 16,-4 2 0-16,-8 7-1 16,-3 3 0-16,-2 3-2 0,0 1 1 15,3 0 0-15,-2 2 0 0,3-1-1 0,0 1 2 16,4-5-2-16,2 2 0 0,2-8-2 15,4 5 2-15,1 5 0 0,0-3 0 16,4 4 0-16,7-4 0 0,1-2 0 16,5-2 0-16,0 0-1 0,-1 0 1 15,-3-7 1-15,-5 2 1 0,0-1 1 0,-4-4 0 16,-1 3-2-16,2-1 1 0,-5-2 1 16,0 3-1-16,-11-1 1 0,-5 0 0 15,-6 3-1-15,-1-1-1 16,1-4 1-16,4 2-3 0,1-2-3 0,6 2-10 15,6-2-21-15,-1 0-32 0,6 0-70 16,-2 0-133-16</inkml:trace>
  <inkml:trace contextRef="#ctx0" brushRef="#br0" timeOffset="615655.9408">23922 16912 447 0,'0'0'65'0,"0"0"-21"16,0 0-13-16,0 0-14 0,0 0-5 15,0 0-5-15,0 0-2 16,0 0-1-16,0 0-3 0,10-42-1 16,-10 41 1-16,2 1-1 0,-2 0 2 0,0 10-1 15,0 7-2-15,-2 6 2 0,-4-2 0 16,-3 3 0-16,0 0-1 0,0-1 0 15,0 2 0-15,3-5-1 0,1-3 2 16,3-2-1-16,2 2-2 0,0-3 2 16,5 2-4-16,3-6 2 0,2-1 3 0,2-1-1 15,5-2 0-15,2-2 0 0,1-4-3 16,2 0 5-16,-1 0-1 0,-1-7 1 16,-2-4 1-16,2-1-2 15,-2-4 1-15,-1-2-1 0,-1-2 3 0,0-4-2 16,-3-2 2-16,-3-4-2 0,-1-4 0 15,-3-2-1-15,-4-2 3 0,-2 2-3 16,0 2 4-16,-5 6-1 0,-4 5 1 16,-7 3-2-16,-1 6-1 0,-4 4-2 15,-2 4 0-15,0 4-1 0,0 2 0 0,-2 6-2 16,1 6 2-16,-1 5-1 0,2 3-1 16,6 4 1-16,3 2-4 0,8 1 5 15,6-1-4-15,4 0 5 16,13-3-1-16,6-3-1 0,6-4 0 0,3-2 1 15,3-4-1-15,1-2-1 0,-1-2-2 16,0-5-5-16,-4 1-3 0,0 0-7 16,-4-2-15-16,1 0-29 0,-8 0-57 15,-1 0-67-15</inkml:trace>
  <inkml:trace contextRef="#ctx0" brushRef="#br0" timeOffset="616313.66">24681 16902 334 0,'0'0'62'0,"0"0"-21"0,0 0-11 16,0 0-7-16,0 0-3 0,0 0-4 15,0 0-3-15,0 0-1 0,0 0-6 16,-8-5 0-16,8 5 2 0,0-1 1 15,14-2 2-15,6 1-3 0,8-5-1 16,1 0-3-16,-2 3-3 0,0 0-1 16,-2 2-1-16,-2 0-2 0,2 2-1 15,-3 0-2-15,-6 0-2 0,1 0-7 16,-5 2-16-16,-6 0-35 0,5 3-40 16,-7 0-58-16</inkml:trace>
  <inkml:trace contextRef="#ctx0" brushRef="#br0" timeOffset="616524.8329">24599 17070 387 0,'0'0'61'0,"0"0"-27"15,0 0-3-15,0 0-11 0,0 0-5 0,88-27-7 16,-66 21-3-16,-1 0-5 0,2 1-2 15,-1 1-1-15,0 2-6 0,-5 1-3 16,1 1-11-16,0 0-20 0,0 0-37 16,8 0-40-16,-9-2-58 0</inkml:trace>
  <inkml:trace contextRef="#ctx0" brushRef="#br0" timeOffset="619023.5889">25696 16724 176 0,'0'0'36'0,"0"0"-9"0,0 0-4 16,0 0 7-16,0 0-6 0,0 0 2 0,0 0-5 16,0 0-5-16,0 0 1 0,-8-62 0 15,-1 62-1-15,3 0-4 16,-8 0-2-16,-2 0 1 0,0 5-3 16,-4 5 0-16,4 3 2 0,3 2-1 0,0 4 1 15,2 1-2-15,4 3-4 0,-1 4-3 16,3 3 1-16,1 2 0 0,3-1-1 15,1 1-1-15,0-5 1 0,4 0-1 16,5-4 2-16,3-3-4 0,3 0 2 16,2-5 0-16,1-3 0 0,2-5 2 0,-7-4-2 15,4 2 0-15,3-5 1 0,1-5-1 16,5-5 2-16,-2-7 3 0,-1-3-2 16,-2-2 2-16,-4-6-1 15,-4-5 2-15,-1-2 2 0,-6-3 1 0,-4-2 0 16,-2 5 6-16,0 2-6 0,-8 6 2 15,-5 3-5-15,-3 6-5 0,-7 4-6 16,-6 8-6-16,-6 6-10 0,-7 4-48 16,-6 12-92-16,1 4-126 0</inkml:trace>
  <inkml:trace contextRef="#ctx0" brushRef="#br0" timeOffset="647840.8499">11695 17165 0 0,'0'0'4'0,"0"0"-2"0,0 0 2 0,83 0-3 16,-60-2 0-16,-3-1 0 15,-5-2-1-15,-1 1 0 0,-2 1 3 16,-3 0-3-16,0 0 0 0,-4 1 0 16,-1 2-5-16,-4 0 3 0,0-3-1 0,0 3 1 15,2 0-2-15,-1 0 4 0</inkml:trace>
  <inkml:trace contextRef="#ctx0" brushRef="#br0" timeOffset="648127.5621">11654 17208 42 0,'0'0'28'0,"0"0"-4"0,0 0-4 16,0 0-4-16,0 0-3 0,0 0-4 16,0 0-1-16,0 0-7 0,0 0 0 15,0 0 0-15,-18 4 2 0,21-4-2 0,13 0 1 16,7 0 0-16,6-4 1 0,4-2-1 16,1-1-2-16,-1-1 0 15,4-1-1-15,-1 0-4 0,1 2 2 0,-3 0-1 16,0 1-2-16,-4 2 1 0,-4-1-5 15,-4 5-8-15,-3-3-2 0,-5 2-9 0,-2 1-11 16</inkml:trace>
  <inkml:trace contextRef="#ctx0" brushRef="#br0" timeOffset="649492.2793">17608 16807 35 0,'0'0'8'0,"0"0"-1"0,0 0-3 15,0 0-2-15,0 0-1 0,0 0-1 16,0 0-1-16,0 0 0 0,0 0 2 16,-3-5 4-16,3 5 3 0,0 0 3 0,2 0 0 15,4 0 2-15,4 0 0 0,7 5 2 16,-1-1 3-16,7-3-5 0,0-1-2 15,5 0-3-15,-1-1-3 0,0-4 0 16,0 1-1-16,-1-1-1 0,-2 2-1 16,1-1-2-16,1 1-1 0,-3-1 1 0,2 1 0 15,-2 0 1-15,-7 0-2 0,1 1 0 16,-8 0-2-16,-5 0 1 16,3 2 2-16,-2-1 0 0,1 1 1 15,-2 0-2-15,2 0 2 0,-2-4-2 0,2 3-4 16,-2 0-4-16,0 1-8 0,-4 0-5 15,0-2-19-15,0 2-23 0</inkml:trace>
  <inkml:trace contextRef="#ctx0" brushRef="#br0" timeOffset="649852.0606">17708 16864 105 0,'0'0'36'0,"0"0"-16"16,0 0-13-16,0 0-10 0,0 0-4 15,0 0 6-15,0 0 0 0,0 0 5 16,0 0 2-16,-1-3-3 0,14 11 2 15,4 0 0-15,5-1-2 0,0-6 1 16,2-1-2-16,4 0-2 0,-1-1 1 0,3-6-1 16,1 2 0-16,1-3-1 0,-2 0 1 15,0 1 0-15,-2-1-1 16,-4 2 1-16,-8 0-1 0,1 1-1 16,-8 3 2-16,-4-2-2 0,1 3 0 0,-6 1-7 15,0-2-4-15,0 2-13 0,1 0-9 16,-1 0-1-16,0 0-18 0</inkml:trace>
  <inkml:trace contextRef="#ctx0" brushRef="#br0" timeOffset="650132.0473">17649 16916 149 0,'0'0'35'16,"0"0"-12"-16,0 0-9 0,0 0-3 16,0 0-5-16,0 0 0 0,0 0-1 15,0 0 3-15,0 0-1 0,-9 7 1 0,15-3-2 16,6 4-2-16,5 0 3 0,3-2 3 16,1 0-2-16,2-2-1 0,0-2-2 15,-1-2-3-15,4 0 0 0,1 0-1 16,5-5-2-16,3 0-2 0,3-3-3 15,0 0-5-15,-2-1-3 0,-1 2-10 16,-6-1-36-16,-3-3-44 0</inkml:trace>
  <inkml:trace contextRef="#ctx0" brushRef="#br0" timeOffset="654075.2645">10741 17716 6 0,'0'0'7'16,"0"0"-2"-16,0 0 5 0,0 0-5 0,0 0 0 16,0 0-2-16,0 0-5 0,0 0 5 15,0 0-1-15,0 0 1 16,-3 1-2-16,3-1-1 0,0 0-1 16,0 0 1-16,0 0 1 0,0 0-2 0,0 0 1 15,0 0 0-15,0 0 2 0,0 0 0 16,0 0-2-16,0 0-2 0,0 0 1 15,0 0 1-15,0 0 0 0,0 0 0 16,0 0 1-16,0 0-1 0,0 0 0 16,0 0 2-16,3 0-2 0,-2 3 0 0,1-3-2 15,4 0 0-15,0 0 0 0,6 0 1 16,-1 0 0-16,-1 0 2 0,3 0 3 16,-2 0-3-16,8 0-1 0,-7 0-2 15,6 0-4-15,-6 0 2 0,0 0 0 16,5 0 1-16,-1 0 1 0,1 0-2 15,-4 0 0-15,0 0 2 0,-1 0 1 16,-4 0 0-16,3 0-1 0,-7 0 1 16,3 0 0-16,5 0 0 0,-8 0 2 15,-1 0-1-15,4 0 0 0,-7 0 0 0,6 0 1 16,1 0-1-16,-1 0-1 0,4-3 1 16,-4 2-3-16,-3-1-1 0,10 0-1 15</inkml:trace>
  <inkml:trace contextRef="#ctx0" brushRef="#br0" timeOffset="654507.4977">10782 17762 68 0,'0'0'21'0,"0"0"-2"0,0 0-2 16,0 0-3-16,0 0-5 0,0 0-5 0,0 0-5 15,0 0-1-15,0 0-3 0,-14 0 0 16,14 0 4-16,0 0 2 0,0 0-1 15,0 0 3-15,6 0-1 0,6-4-2 16,-1 2 0-16,1 1 1 0,5 1 4 16,-7 0-6-16,8 0 2 0,-1 0-1 0,0 0-3 15,-2 1 5-15,5-1-2 0,-2 0 1 16,2 0-2-16,4 0 1 16,-2 0 1-16,0-1 0 0,-1-5-1 15,0 1 1-15,-7 1-4 0,1-1 2 0,-4 1-2 16,-2 0-1-16,1 1 0 0,-4 2-3 15,-2 1-3-15,-4 0-5 0,0-1-5 16,0 1-8-16,0-2-10 0</inkml:trace>
  <inkml:trace contextRef="#ctx0" brushRef="#br0" timeOffset="654804.3763">10792 17794 84 0,'0'0'16'0,"0"0"-4"0,0 0-5 0,0 0-2 16,0 0-6-16,0 0-8 0,0 0 0 15,0 0 5-15,0 0 3 0,-6 3 5 16,6 2 4-16,6-1-2 0,4 1 2 15,3 1 2-15,4-6-2 0,-1 0-1 16,7 0-3-16,0 0-2 0,2 0 2 0,0 0-4 16,1-4-1-16,1 0-1 15,-1 0-2-15,1 1 0 0,1-2-5 16,-8 1-13-16,5 1-43 0</inkml:trace>
  <inkml:trace contextRef="#ctx0" brushRef="#br0" timeOffset="658049.1612">13399 17740 12 0,'0'0'12'0,"0"0"0"16,0 0-6-16,0 0 0 0,0 0-4 15,0 0 2-15,0 0 1 0,91 4-3 16,-71-4 3-16,-1 0-3 0,7-3-1 16,0-1 2-16,-1-2-1 0,2-1 2 0,2 3-3 15,3-2 0-15,0 1 1 0,1 1 0 16,0-1-4-16,2-3 1 16,0 1-2-16,1 1 0 0,0 0 2 15,3 0 3-15,-3 0-2 0,2 0-2 0,-3 1 0 16,-1-3-1-16,2 4 2 0,-7-4 0 15,2 1 1-15,-5 1-1 0,-6 1 1 16,-3 4 1-16,-4-2-2 0,-1 0-1 16,1 1 0-16,-3-1 0 0,-1 1-1 15,-4 1 1-15,0-1-2 0,-5 2-5 0,0 0-15 16</inkml:trace>
  <inkml:trace contextRef="#ctx0" brushRef="#br0" timeOffset="658397.2839">13408 17834 111 0,'0'0'26'0,"0"0"-7"15,0 0-4-15,0 0-2 0,0 0-2 16,0 0 1-16,0 0-5 0,0 0 1 0,0 0-1 16,0 0 1-16,53-35-4 0,-28 30 1 15,-1 1 0-15,2 0-2 16,-1 0 2-16,2 1-3 0,2-2-1 16,3 1-1-16,3 0 3 0,2-3-2 0,2 0 1 15,2 2-1-15,0-2-2 0,2-4 0 16,-1 2 0-16,-1 1-1 0,-1-2-2 15,-3 4-1-15,-2 2 1 0,-2 0-2 16,-1 1-4-16,-3-2-4 0,-3 2-13 16,-1-4-19-16,-8 4-35 0</inkml:trace>
  <inkml:trace contextRef="#ctx0" brushRef="#br0" timeOffset="662167.1062">16036 17548 0 0,'0'0'5'0,"0"0"0"16,0 0-4-16,0 0-2 0,0 0 1 15,0 0 0-15,0 0 1 0,0 0-1 16,0 0 2-16,0-7 1 0,0 7-1 16,8 0 3-16,-2 0-4 0,6 0 5 0,6-3-1 15,-5 3-2-15,6-2 2 0,1-1-3 16,-4 3-2-16,10-4 4 16,-9 2 0-16,-1 0-3 0,-4 2 0 15,-2 0-3-15,0-2 0 0,-5-1 4 0,1 3 0 16,-6 0-1-16,0 0 0 0,0 0-2 15,2 0 1-15,-1 0 1 0,1 0 2 16,-1 0-1-16,1 0 0 0,-1 0 2 16,1 0 1-16,-1 0 2 0,1 0 5 15,-1-2-1-15,2 0-6 0,3-1-1 0,-2 1-5 16,2-3-4-16,-5-1 3 0,1 1-1 16,1 2 1-16,-3 3 2 0,0-1-6 15,0 1-3-15,0-1-1 0,1 1 3 16,-1-2 0-16,0 2 3 0,0 0-2 15,-3 0-6-15,-10 0 2 0,-4 3-4 16,-5 4 6-16,-1 3 2 0,3-2 6 16,-5 1 0-16,-1 4 0 0,-3-1 0 15,-3 1 0-15,-1 1 0 0,-2 1 0 16,2 4 0-16,1-7 0 0,3 3 7 0,3-6-2 16,2 2 1-16,9-4 1 0,4-5-2 15,8 1 6-15,3-3-2 0,-1 0 1 16,1 0-3-16,0 0-4 0,0 0 1 15,1-3 0-15,13-5 2 0,1-1 2 16,4-1-1-16,-2 2 2 0,2 2-3 16,1 0 2-16,-1 1-4 0,0 1 2 15,1-2-1-15,0 1 1 0,2 0 1 16,-2-2-1-16,0 2-2 0,2-3-2 16,-2 3-1-16,1 0 1 0,0 1-2 0,1-2 0 15,0 1 1-15,2 0-2 0,-1 1-1 16,0-2 1-16,-8 4 1 0,2-2 1 15,-7 2-1-15,-5 0 2 0,1 2-2 16,-6 0-2-16,0 0 1 0,0 0 1 16,1 0-1-16,2-2 0 0,-2 2-7 0,-1 0-5 15,1-3-1-15,-1 3 2 0,0 0 3 16,-2 0-1-16,-13-2 0 0,-5 2-1 16,-5 0 0-16,1 2 8 15,-2 5-3-15,0-1 0 0,-2 2 1 0,1 1 0 16,-2 2 3-16,-1-4 3 0,1 4-1 15,2-2 1-15,0-2 1 0,10 1 0 16,-1-3 5-16,7-2 1 0,5-2 2 16,2 2 8-16,4-3 2 0,-2 0 2 15,2 0-5-15,-1 0-5 0,-1 0-5 0,1 0-4 16,1 2 2-16,0-2 0 0,0 0-1 16,10 0 0-16,7-2-1 0,5-5 1 15,0 2 0-15,-1-3-5 0,-3 4 2 16,5 1 0-16,-3-3 0 0,1 3 1 15,-1-1-1-15,1-1-1 0,0 0-1 16,0 1 1-16,2-2 0 0,2 1-3 16,-2-2-2-16,2 2-3 0,-2 0-11 15,-7 1-5-15,0-2-16 0,-6 3-20 16</inkml:trace>
  <inkml:trace contextRef="#ctx0" brushRef="#br0" timeOffset="662437.0893">15925 17716 55 0,'0'0'34'0,"0"0"1"15,0 0-7-15,0 0-11 0,78-20-6 16,-62 14-3-16,9-2-3 0,-4 0 1 16,1 3-3-16,3-2 0 0,-2 3-5 0,1-2-1 15,-3 1-2-15,0-1-3 0,1 3-4 16,-1-1-6-16,2 0-23 0,0-3-56 16</inkml:trace>
  <inkml:trace contextRef="#ctx0" brushRef="#br0" timeOffset="663363.6392">19737 17525 1 0,'0'0'2'0,"0"0"0"0,0 0 3 0,0 0-3 16,0 0-1-16,0 0 3 0,0 0-2 15,0 0 2-15,0 0-1 0,36 43-3 16,-27-41 5-16,2 1-3 0,5-1 1 15,-4 0 4-15,7 0-3 0,2-2-1 16,2 0 2-16,8 0 1 0,-2-4 1 0,-3-1 3 16,0-3-2-16,1 1-1 15,-1-3 0-15,2 1 0 0,-1-2 2 16,-1 1-3-16,-1 1 0 0,0-4-2 16,-2 6 0-16,-3-4 1 0,-6 4-3 0,-1 0 2 15,-5 2-2-15,-4 2-1 0,0 1 0 16,-4 2-7-16,0 0-11 0,0 0-11 15,0 0-9-15</inkml:trace>
  <inkml:trace contextRef="#ctx0" brushRef="#br0" timeOffset="663847.9985">19708 17626 108 0,'0'0'35'0,"0"0"-5"15,0 0-8-15,0 0-2 0,0 0-4 0,0 0 0 16,0 0-1-16,0 0 1 0,87 6 0 16,-63-6-4-16,0 0-3 0,-1-2 3 15,3-5-4-15,-2 1 0 16,0 0-1-16,0-2-2 0,-1 0-3 0,0-4 0 15,-1 2-2-15,1-2 0 0,-3 4-2 16,-5-2-3-16,1 8-1 0,-7-3-4 16,-5 4-6-16,0 1-5 0,-4 0-3 15,0-2-11-15,0 2-10 0,2 0 1 16,-2 0 1-16,0 0 13 0,-12 3 12 0,-8 6 5 16,-6 4 2-16,-3-3 5 0,0-3 1 15,0 3 6-15,0 0 4 0,-1 0-1 16,1-3 0-16,0 1 6 0,3-1 3 15,3 0 9-15,8-1 4 0,6-4 0 16,2 3 1-16,5-2-2 0,-1 0-1 0,0 2 4 16,3-5 0-16,0 0 1 15,14 0-5-15,9-6-5 0,11-4-6 16,6 0-7-16,2-2-1 0,3 0-2 16,0-1-2-16,2 0-1 0,0-1-3 0,2 1-6 15,-3 0-10-15,2 1-15 0,-5 2-41 16,-2-1-72-16</inkml:trace>
  <inkml:trace contextRef="#ctx0" brushRef="#br0" timeOffset="664895.7685">23306 17438 17 0,'0'0'11'0,"0"0"-1"0,0 0 8 15,0 0-1-15,0 0-1 0,0 0-2 16,0 0-3-16,0 0 3 0,0 0-3 0,33-25 0 16,-33 24-1-16,0 1 0 0,2 0 0 15,-1 0-2-15,1 0 0 0,-1 0 2 16,0 0 0-16,7-1 3 0,-1 1 3 15,4-2-8-15,8-1-1 0,-1-2-3 16,6 1-1-16,-1 0 3 0,-1 2-6 0,3-3 4 16,4 2-3-16,4-1 1 15,5-1 3-15,3-1-5 0,3 1 0 16,3 1 0-16,1-1-1 0,1 0 3 16,-1 3 0-16,-2-4-1 0,-4 1-1 0,-3-1-16 15,-4 3 12-15,-5-4 3 0,-2 6-1 16,-6-5 0-16,-5 5-1 0,-1-3-19 15,-6 0 20-15,-6 2-3 0,2 1-3 16,-3-1-2-16,1 0-10 0,-1 0-11 16,2 0-16-16,-3-1-20 0</inkml:trace>
  <inkml:trace contextRef="#ctx0" brushRef="#br0" timeOffset="665208.8683">23420 17438 57 0,'0'0'27'15,"0"0"-7"-15,0 0-1 0,0 0-5 16,0 0-3-16,95 0 1 0,-64 0-4 16,2-2-3-16,2-1-2 0,1-3 1 15,3 3-1-15,4-5-3 0,-1 3 3 16,4 0-5-16,0 0 1 0,3 1-3 0,-3-1-5 16,0-1-5-16,-1 1-5 0,-1 1-11 15,-1-3-11-15</inkml:trace>
  <inkml:trace contextRef="#ctx0" brushRef="#br0" timeOffset="691291.3309">21523 16911 28 0,'0'0'22'0,"0"0"1"16,0 0 3-16,0 0 1 0,0 0 2 15,0 0-4-15,0 0-4 0,0 0-4 16,0 0-3-16,7-18-5 0,-7 16 2 16,0-4 1-16,0-2-1 0,0 3 5 15,0 0-2-15,0 5 0 0,0-2-2 0,0 2-1 16,0-1-1-16,0 1-5 0,0-3-3 15,0 1-1-15,0 0-3 0,0 2-1 16,0-1 1-16,0 1-1 0,0 0 3 16,0 0-1-16,-1 1 0 0,-2 14 1 15,-2 7 1-15,-2 6 0 0,0 1 2 0,-2 1 0 16,1-2-1-16,-2 3-2 0,-1-1 0 16,3-2 0-16,-1 0 0 15,1-2 0-15,0-1 1 0,1-3 15 16,1 1-13-16,1-8 15 0,2-1-16 0,0-5-1 15,1-4 0-15,2-1-2 0,0-4 2 16,-1 0 3-16,1 0 3 0,0 1 3 16,0 1 1-16,0-2-1 0,0 0-2 15,0 0-2-15,0-2-2 0,0-8-14 16,3-7 13-16,0 1-15 0,2-1 17 0,-2-1-4 16,-2 1 2-16,2-3 2 0,-1 2-4 15,-1-1 3-15,2-4-1 16,0-4 1-16,0-3 0 0,0 3-2 0,1 0 2 15,2-1 1-15,-2 3 1 0,-1 0 1 16,0 3-1-16,-1-3-2 0,-1 9-2 16,2-3 1-16,-2 9 0 0,2-2 0 15,-1 1 0-15,-1 7 3 0,1-3-2 16,-2 7 2-16,0-1-2 0,0 1-2 16,0-2-1-16,1 0-3 0,-1 1-1 0,0 0-2 15,2 1 1-15,-2 0 2 0,2 0 1 16,1 10 1-16,2 9-1 0,0 2 0 15,0 0 0-15,1 2-1 16,1 1 4-16,1-4-4 0,0 0 2 0,2 0 0 16,0-2-1-16,0 1 0 0,0 1 3 0,2-2-2 15,-2 2 2-15,-1 0-1 16,1 0-2-16,-5-1-1 0,3 1 2 16,-2-5-2-16,1 5 2 0,-2-5-2 15,0 2 3-15,-1-5 14 0,1 3-15 0,0 1 15 16,0-6-16-16,2 5-2 0,0-3-1 15,-1-3-3-15,1 3 12 0,0-4-13 16,-1 0 12-16,1-1-17 0,-2-1-6 16,1 2-12-16,-3-5-5 0,1 0-10 15,-4-3 1-15,0 0 4 0,0 0 0 16,1 0-6-16,3 0-13 0,2-7 18 16,2-9-8-16,-1-4 22 0,-2-3 14 0,-2 2-6 15,0-4 20-15,-1 0 0 16,-1 1 0-16,-1-5 0 0,0 1 0 0,2-2 0 15,-2-2 0-15,0 1 0 0,0-3 1 16,0-1 2-16,0-1 2 0,0 0 4 16,0-4 4-16,0 5 15 0,0 3 8 15,-2 3 2-15,1 10-1 0,-1-1-12 16,-1 2-11-16,3 4-2 0,-1-7-1 0,1 8 8 16,0-1 5-16,0 2 7 15,0 6-3-15,0-6-7 0,0 7-4 0,0-1-1 16,0 1-2-16,0 5 0 15,0-2-6-15,0 2-7 0,0 0 1 0,0 0-2 16,1 0 0-16,1 0 2 0,2 11-2 16,1 6 0-16,0 9 1 0,1-2-1 15,0 5 3-15,-3 3 6 0,0 4 2 16,-3 5 2-16,0 2-2 0,0 2-9 16,0-1-1-16,-3-3-2 0,-2-3 0 0,1-3 0 15,1-5-1-15,0-2-1 0,2-9 0 16,1 1-1-16,0-9-1 0,0-4 0 15,0 3 0-15,0-3 1 0,0-4-3 16,0 4-3-16,0-7-5 0,0 0-5 16,0 0-4-16,0 2-6 0,0-2-22 0,0 0-23 15,0 3-13-15,0-3-9 16</inkml:trace>
  <inkml:trace contextRef="#ctx0" brushRef="#br0" timeOffset="691646.8189">21760 16670 95 0,'0'0'44'16,"0"0"1"-16,0 0 4 16,0 0-5-16,0 0-2 0,0 0-12 15,0 0-9-15,0 0-10 0,0 0-1 16,0 0 1-16,0-47 2 0,-3 47 2 0,-1 7-2 15,0 8-6-15,-1 5-2 0,2 1-2 16,2 6 6-16,1 7 3 0,0 6-2 16,0 3 2-16,0 4-11 0,0-1 0 15,0 0-1-15,-2-4 0 0,-1-2-2 16,0-3 2-16,-1 0-3 0,0-2 3 0,0-5 16 16,-1 2-16-16,1-2 14 0,1-2-4 15,2-9-16-15,-2-3 13 0,3-4-11 16,-2-9-1-16,2 3 3 15,0-6-2-15,0 0 0 0,0 0-6 0,0 0-19 16,2 0-29-16,5-7-12 0,2-7-19 16,1-4-14-16,-6 2-1 0</inkml:trace>
  <inkml:trace contextRef="#ctx0" brushRef="#br0" timeOffset="692607.3273">21526 16787 64 0,'0'0'22'0,"0"0"-3"0,0 0 0 0,0 0-1 16,0 0-4-16,0 0 0 0,0 0 0 15,0 0 2-15,0 0-3 0,-2-4-1 16,2 3-5-16,0 1-1 15,0 0-2-15,0 0 0 0,0 0 4 0,0 0 7 16,-1 0 5-16,-1 0 4 0,-1 12-1 16,-1 8-6-16,-3 6-4 0,1 1-5 15,-1 3 1-15,0 5-1 0,-3 2-1 16,1 2-2-16,-1-3-3 0,-3 1-2 16,3 0 1-16,1-6-1 0,-1 1 1 0,4-3 15 15,0-2-16-15,2-6 15 0,2-10-19 16,2 1 1-16,0-6 11 0,0 0-9 15,0 0 16-15,0-6-12 0,0 0 6 16,0 0 1-16,0 0-18 0,6-6 14 16,3-10-17-16,5-7-2 0,-3-1 16 15,-3-4-17-15,-1 1 16 0,-4 0-2 16,-1 1 2-16,-2 2 1 0,0-4-1 16,0 2 1-16,0-1-2 0,0 1 1 15,0 2 0-15,0-2 0 0,0 4 0 0,0-4 1 16,0 0 1-16,1 3-2 0,2 1 0 15,0 6 3-15,1 4-3 0,-1 1 3 16,-1 7 1-16,1 0-2 0,-3 4 2 16,0-1 0-16,0 1-4 0,1-1-1 15,-1 0-2-15,2-1-1 0,-2 2-1 0,2-2 0 16,-2 2 2-16,2 0 1 0,-1 0 1 16,4 0-1-16,0 7 0 15,1 6 0-15,3 5 3 0,1 0 0 16,-1 3-2-16,0 4 4 0,0 1-3 0,-1 1 0 15,1 1 1-15,-2 2-2 0,1-6 4 16,0 4-4-16,-1-5 1 0,0 1 0 16,3-3-4-16,0-2 1 0,1-2 1 15,1-2-1-15,2 1 1 0,0-4-1 16,-1 3-3-16,1 0 16 0,-1 2-18 0,-1-1 13 16,-1 1-15-16,-3-7-10 0,1 5-2 15,-5-8-14-15,0-6-16 16,-1 5-15-16,0-4-15 0,0 3-15 0,0-2 12 15</inkml:trace>
  <inkml:trace contextRef="#ctx0" brushRef="#br0" timeOffset="693027.349">21747 16635 108 0,'0'0'40'16,"0"0"-1"-16,0 0 2 0,0 0-1 16,0 0-3-16,0 0-8 0,0 0-5 15,0 0-7-15,0 0-4 0,0 0-5 0,0-36-5 16,0 36 2-16,0 0 1 0,0-2 1 15,0 2 5-15,0 0-1 0,0 0 2 16,0 5-1-16,0 10-5 0,0 3-2 16,0-1-5-16,0 10 1 0,0 0 1 15,0 7 4-15,0 3-2 0,0 9-1 0,-4 4-5 16,-4 3 0-16,-1 2-1 16,0-8 0-16,1-2 0 0,4-3 1 15,1-8 0-15,3-2 1 0,0-5 15 16,3-2-14-16,3-4 14 0,0-6-19 0,0-3-2 15,-1-1-3-15,-2-10-3 0,1 7-5 16,-1-5-12-16,0 1-11 0,0 0-31 16,0-4-17-16,3-6-19 0,2-7-2 15</inkml:trace>
  <inkml:trace contextRef="#ctx0" brushRef="#br0" timeOffset="693328.3322">21773 16690 201 0,'0'0'32'0,"0"0"-12"0,0 0-6 16,0 0-6-16,0 0 2 0,0 0-1 0,0 0 0 15,0 0 7-15,0 0 5 0,0 0 2 16,-30 92 0-16,30-62-3 0,3 2-3 15,3 3-3-15,-1-2-3 0,2 1-3 16,-1-4-2-16,-1-1-3 0,0-3 0 16,0-3-2-16,-2-5-2 0,-1-2 1 15,0-3-3-15,-2-1-2 0,1 1-5 16,-1-6-2-16,0 3-6 0,0-4-10 16,0 0-14-16,0 7-27 0,0-11-31 15,-1 3-45-15</inkml:trace>
  <inkml:trace contextRef="#ctx0" brushRef="#br0" timeOffset="694127.1591">21436 16824 89 0,'0'0'30'0,"0"0"5"16,0 0 3-16,0 0 1 0,0 0-10 16,0 0-9-16,0 0-9 0,0 0-4 15,0 0 2-15,0 0 1 0,17-13 1 16,-17 36-3-16,0 10-6 0,-4 0 2 16,-1 2-1-16,-1 3 3 0,-3-3 0 0,2 3 0 15,-3-1-1-15,1-1-1 0,0 0 0 16,-1 1 16-16,3-4-19 0,3 0 16 15,-1-14-2-15,4-1-14 0,-1-7 15 16,1-5-16-16,1 1 2 0,0-7 1 16,0 0 2-16,0 0 1 0,0 0 0 15,0 0 1-15,0 0-14 0,1 0 10 16,5-10-12-16,1-7-7 0,2-8 15 16,0-2-15-16,-2 2 16 0,0-3 1 15,1 1-1-15,0-3 2 0,-1-1 0 0,1 0 0 16,-1-4-1-16,1 0 1 0,0-4-1 15,-1 3 2-15,0 1 0 0,2 3-1 16,-3 5 0-16,-1 0 1 0,-2 8-1 16,-1 3 1-16,-1 8-2 0,-1 1 0 15,2 2 1-15,-2 5 1 0,0-2 0 0,0 2 0 16,0-1-3-16,1 0 0 16,-1-1-1-16,0 1-1 0,0 1 2 15,0 0 0-15,0 0 0 0,0 8-1 16,-1 3 2-16,-2 7-2 0,3 4 1 0,0 1-1 15,0 5 1-15,6-1 0 0,2 0 0 16,1-4 0-16,1 4-1 0,3-5 2 16,0 3 1-16,3-3-1 0,0 1 2 15,1-1-3-15,1-2 0 0,-1 0-1 16,-1-3 1-16,3 0 0 0,-2-1-1 0,-3-2-1 16,2-1-1-16,-3-1-2 0,-2-1 1 15,1 3 13-15,-3-1-19 0,-3-3 14 16,1 3-21-16,0-6-13 15,-1-2-15-15,0 4-23 0,-3-7-16 0,0 3-9 16,-3-5 13-16</inkml:trace>
  <inkml:trace contextRef="#ctx0" brushRef="#br0" timeOffset="694472.0822">21828 16645 141 0,'0'0'38'0,"0"0"-8"0,0 0-1 15,0 0-6-15,0 0-4 0,0 0-7 0,0 0-9 16,0 0 0-16,0 0 1 0,-25-18 6 15,17 27 5-15,-5 5-1 0,6 6-5 16,-1 3-1-16,2 6 8 0,1 1 6 16,1 6-5-16,1 5-1 0,0-1-9 15,0 2-6-15,1 1-1 0,2-6 0 0,0 1-3 16,0-1 1-16,0-2-3 0,2-1 1 16,1-1 11-16,0-2-18 15,0 0 12-15,-1-1-33 0,1-5-34 16,1-8-23-16,-1-4-125 0</inkml:trace>
  <inkml:trace contextRef="#ctx0" brushRef="#br0" timeOffset="709172.4032">26646 16732 137 0,'0'0'51'0,"0"0"-10"0,0 0 2 16,0 0-2-16,0 0 1 0,0 0-6 15,0 0-4-15,0 0-10 0,0 0-8 16,58-78-6-16,-58 78-2 0,0 0 2 0,0 0 2 15,-3 8-1-15,-3 3-2 0,-2 4-1 16,-1 2-4-16,3-4 1 0,4 2-2 16,0 0 0-16,2 4 1 0,0 1-1 15,6-5-1-15,0 0 1 0,2-3-1 16,1 0 0-16,3-1 1 0,5 1 0 16,2-4 1-16,2-4-2 0,2-4 1 0,3 0-1 15,2-9 1-15,-2-2-1 0,2-5 1 16,-2-1-1-16,1-4 0 15,2 1 0-15,1-3 1 0,4-1-2 0,-1-2 1 16,2 0-1-16,-2 2-3 0,0 3-3 16,-2 2-1-16,-4 4-12 0,-2 3-18 15,-10 3-21-15,-4 6-27 0,-3 3-16 16,-2 0-26-16</inkml:trace>
  <inkml:trace contextRef="#ctx0" brushRef="#br0" timeOffset="709548.9757">26486 16959 94 0,'0'0'51'0,"0"0"6"0,0 0-5 16,0 0-4-16,0 0-12 0,0 0-14 15,0 0-9-15,0 0-8 0,0 0-3 0,-38-5-1 16,37 5 1-16,1 0 4 0,0 8 1 16,0 8 0-16,6 0-2 15,2-1-1-15,4-2 0 0,1 1 4 16,3-6 0-16,0 2 0 0,4-4 0 0,0 0-5 15,5-2 1-15,2-4-1 0,7 0-1 16,2 0 0-16,7-7-1 0,5-5 1 16,8-3-2-16,8-8-3 0,5-4-6 15,6-4-5-15,4-2-18 0,-1-4-41 16,-3 1-52-16</inkml:trace>
  <inkml:trace contextRef="#ctx0" brushRef="#br0" timeOffset="711620.0741">28055 11244 73 0,'0'0'30'0,"0"0"8"0,0 0 0 15,0 0 3-15,0 0-4 16,0 0-8-16,0 0-7 0,0 0 0 16,0 0-10-16,9-52-4 0,-9 50-5 15,0 1-3-15,0-1 0 0,0 2 2 0,0 0 1 16,0 0-1-16,0 0 4 0,0 0-2 15,0 0 2-15,0 0-2 0,0 3 0 16,0 3 1-16,0 6 2 0,0 0 2 16,0 0-1-16,0 0 1 0,0-1-2 15,0 1-6-15,0-7 0 0,0 5-1 0,0-5 0 16,0 0 1-16,1 4 1 0,1-5 1 16,-1 1 0-16,2-1-1 15,-1-1 1-15,1 1-1 0,-1-2-1 16,1 3 1-16,-3-5 1 0,0 0 2 0,4 1 0 15,1 1 1-15,3 0 1 0,8-2-1 16,-1 0 0-16,8-7-2 0,1-5-1 16,5-3-3-16,4-3 0 0,4-5 0 15,2-1-5-15,3-3 3 0,-2-1-4 16,1 1 4-16,-1 1 1 0,-2 0-1 0,-2 2 0 16,0 1-2-16,-1 0 2 0,-2 1-1 15,-2 0-1-15,-5 4 1 0,-3 1-6 16,-3 4-7-16,-9 4-18 0,-3 3-32 15,-4 4-39-15,-4 2-57 0</inkml:trace>
  <inkml:trace contextRef="#ctx0" brushRef="#br0" timeOffset="712091.4511">27809 11290 138 0,'0'0'27'0,"0"0"9"16,0 0 4-16,0 0 1 0,0 0-9 15,0 0-9-15,0 0-7 0,0 0-5 16,0 0-5-16,0 0-6 0,-22-65-5 16,22 63 6-16,0 2 6 0,2 6 3 15,6 7 6-15,0 5-8 0,-1 1-3 0,0 1-5 16,2 2 1-16,-2-1-1 16,0 1 1-16,1 1 0 0,0 0 0 0,-2 0 0 15,0-1 2-15,0-1-2 16,-2-5-1-16,-1-7-1 0,0-1 0 0,-1-3 1 15,4 2 1-15,0 0 4 0,4-3 3 16,12-3 2-16,4-1 0 0,12-7-3 16,4-5-4-16,5-8-1 0,4-1 0 15,3-3-1-15,2-3 0 0,3 1-2 16,2-6-1-16,2 2-2 0,1 0-6 0,1-1 1 16,2 2-11-16,-1 1-32 0,-5 2-53 15,-6 3-131-15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4T04:36:29.300"/>
    </inkml:context>
    <inkml:brush xml:id="br0">
      <inkml:brushProperty name="width" value="0.05292" units="cm"/>
      <inkml:brushProperty name="height" value="0.05292" units="cm"/>
      <inkml:brushProperty name="color" value="#FF0000"/>
    </inkml:brush>
  </inkml:definitions>
  <inkml:trace contextRef="#ctx0" brushRef="#br0">25437 7454 195 0,'0'0'38'0,"0"0"-7"0,0 0-7 16,0 0-3-16,0 0-3 0,0 0-4 15,0 0 0-15,0 0-4 0,0 0-2 0,-10-11-2 16,10 10-3-16,-1 1-1 0,1-2 0 15,-2 2-2-15,2 0 1 0,0 0 0 16,0 2 0-16,0 12 1 0,2 4-2 16,2 6 1-16,1-1-1 0,-1 0 0 15,0 2 0-15,1-2 0 0,-1 2 0 0,2-3 0 16,-2 3-1-16,0-4 1 0,-1-4 0 16,0-2 0-16,-1-3 1 0,1-1-2 15,-2 1 2-15,1-1-1 16,0 0 4-16,-2-7-2 0,2 0 6 0,-2-4 3 15,0 0 9-15,0 0 6 0,0 1 3 16,2 1 2-16,-2-1-9 0,0-1-6 16,0 0-8-16,0 0-3 0,-4-11-3 15,-1-8 1-15,-3-8-2 0,4-1 0 16,-1-6 1-16,3-2-2 0,0-4 2 0,1 1-2 16,-2-3 0-16,2 3 0 0,1 3 0 15,0 2 0-15,0 4 0 0,0 9-2 16,0 2 2-16,0 6-2 0,0 8 1 15,0-1-1-15,0 0-1 0,1 1-1 16,2-1 0-16,-2 2-2 0,2-1 1 16,0 2 1-16,6-1-1 0,-2-2 4 15,4 4-1-15,0 0-1 0,0 2 2 16,7 0-1-16,-5 4 0 0,2 0 2 16,-3 2 1-16,-3-1-1 0,-4 1 2 0,1 0-1 15,-3-3 1-15,-1 7 1 0,-2 0 2 16,0 5 1-16,-8 3-1 0,-3-3 1 15,4-4-4-15,-4-2-1 16,6-3 0-16,-5 0-2 0,-3 4-4 0,1 2-3 16,-7 4-10-16,3 1-19 0,2 1-60 15,1 3-81-15</inkml:trace>
  <inkml:trace contextRef="#ctx0" brushRef="#br0" timeOffset="527.1764">26003 7583 480 0,'0'0'38'0,"0"0"-15"0,0 0-11 0,0 0-7 15,0 0-5-15,0 0-3 0,0 0 0 16,0 0-2-16,0 0 2 0,-9-1 2 0,21-2-1 16,7-4-1-16,4 2-2 0,0-3 0 15,-1 2 2-15,1 0 0 0,-2 0-3 16,-5 1 1-16,0 2-2 0,-4 2-5 15,-2 1-3-15,1 0-12 0,-2 0-11 16,-1 4-7-16,-4 4-7 0,0 5-8 16,-4 2 1-16,0 4 8 0,-10-1 9 15,-2-3 19-15,1 0 15 0,-4-1 4 16,1-2 9-16,-2 1 2 0,1-2 5 16,3-3 12-16,0-1 10 0,-1 0 5 0,4-3 4 15,-4 2-8-15,5-1-2 0,3-3-5 16,2 1-3-16,3-3-6 0,-3 1-8 15,0 2-4-15,1 0 0 0,-1 1-1 16,3-4 2-16,-2 0 0 0,2 2 2 16,7 1-3-16,8 1-1 0,5-4-2 0,3 0-3 15,2-2-5-15,0-5-1 0,2-2-10 16,4 5-27-16,-3-1-60 0,4 5-141 16</inkml:trace>
  <inkml:trace contextRef="#ctx0" brushRef="#br0" timeOffset="2519.8679">27202 7475 67 0,'0'0'20'0,"0"0"-1"0,0 0 1 0,0 0 3 16,0 0 1-16,0 0-2 0,0 0 1 15,0 0-6-15,0 0-1 0,-13-33-6 16,13 33 0-16,-2-2-3 0,2-3-3 16,0-2 0-16,0 1-2 0,0-4-1 15,0 5 1-15,0 1 1 0,0-6-2 0,3 6 1 16,-1 0-1-16,2-6-1 16,-1 7 1-16,3-3-1 0,1 1-1 15,0 1-2-15,2 1 2 0,-5 2-2 16,7-2 0-16,1 3 2 0,-2 0-1 0,11 0 3 15,-4 0-1-15,-1 4 1 0,4 3-2 16,-4 3 1-16,-2-1-2 0,-1 1-1 16,-2 1 2-16,-3-2 1 0,-2 3 1 15,0 4 3-15,-3 0-1 0,-2 7 6 16,-1 0 0-16,-1 4 2 0,-9 2 3 0,-5 0 0 16,-2 1 1-16,-3-1 0 15,-3-3 0-15,-1-5 1 0,1-1 1 0,0-5-1 16,3-3-5-16,5-3-2 0,5-4 0 15,2-1-4-15,3-2 3 0,1-1-1 16,1 3-3-16,3-4-1 0,0 0 2 0,0 0-2 16,0 0 0-16,-2 0 0 15,1 0-2-15,0 0-1 0,-1 0 0 16,1 0-1-16,1 0-1 0,0-7 1 16,0 2-1-16,0-6 1 0,8-1 0 0,3 4 1 15,1-1 0-15,2 4 0 0,-3 2 0 16,2 3-2-16,6 0-3 0,-8 0 3 15,8 0 0-15,-3 6 1 0,0 0-1 16,2 3 0-16,-4-4-1 0,-1 1-2 16,0 1-2-16,-4-3-2 0,4 2-1 0,-3-4-2 15,-2 2-7-15,6 2-27 0,-5-3-42 16,0 0-61-16</inkml:trace>
  <inkml:trace contextRef="#ctx0" brushRef="#br0" timeOffset="4479.0853">27876 7486 78 0,'0'0'22'16,"0"0"0"-16,0 0-2 0,0 0 1 15,0 0 2-15,0 0 0 0,0 0 2 16,0 0-5-16,0 0-1 0,0 0-3 16,1-76 0-16,-1 74 0 0,0 2-2 15,0-1 0-15,2 0-3 0,-2-1 0 0,0 1-4 16,0-1-3-16,0 1 0 0,0-1-1 16,0 0-1-16,0 1-1 0,0-1 1 15,0-3 0-15,0-2 0 16,0 3 0-16,0-1 0 0,0 5-1 0,-2-1-1 15,2 1 0-15,-1 0 0 0,-1-3-3 16,-4 3-1-16,-3 0-1 0,-3 7 1 16,-3 4-2-16,2 1-1 0,3 2 3 15,3-4-1-15,-2 4 3 0,1 0 2 16,0 1 0-16,-2 5 0 0,0-3 1 0,3-5-1 16,-1-1 0-16,1 2 1 0,2-6-2 15,-4 5 2-15,4-4-1 0,1 1 0 16,-2-1 0-16,1 1 0 0,-1-1 0 15,2-1 0-15,-2 1 1 0,3-5-1 16,1 1 1-16,2-4 0 0,-1 0-1 16,1 0 0-16,0 3-2 0,-2-3 0 15,2 2-2-15,0-1 1 0,0 1 1 16,0 2 3-16,0 1-1 0,2 3 0 16,4-2-1-16,1-4-2 0,0 2 1 0,5-3 0 15,5-1 0-15,2 0-1 0,4 0-3 16,-1-5-1-16,-2 2-8 0,-3-1-8 15,-1 1-9-15,1 1-9 0,-5 1-7 16,7 1 0-16,-6 0-8 0,0 0-11 16</inkml:trace>
  <inkml:trace contextRef="#ctx0" brushRef="#br0" timeOffset="4795.1663">27877 7447 274 0,'0'0'60'0,"0"0"-10"16,0 0-4-16,0 0-10 0,0 0-5 16,0 0-6-16,0 0-8 0,0 0-8 15,0 0-6-15,-23-47-7 0,23 45-2 16,0 2 2-16,0 0 0 0,0 6 3 15,4 11 2-15,2 5-2 0,1 6 0 16,-1 5 0-16,1 2 0 0,0 5 1 16,-1-2-3-16,0-1-1 0,0-2-2 15,0-3 1-15,1-1-1 0,-4-5 3 16,0-8 2-16,-1-1-8 0,0-5-3 0,-2-2-19 16,1 2-43-16,-1-6-33 0,0 4-79 15</inkml:trace>
  <inkml:trace contextRef="#ctx0" brushRef="#br0" timeOffset="5366.2233">28244 7486 397 0,'0'0'53'16,"0"0"-15"-16,0 0-11 0,0 0-10 15,0 0-5-15,0 0-2 0,0 0-2 0,0 0 0 16,0 0-3-16,2-38-2 0,-2 37-1 15,0-1-1-15,0 0-1 0,0 1-1 16,-2 1-1-16,-4-3 0 0,1 2-1 16,0-1 0-16,-6 2 0 0,2 0 0 15,-1 3 1-15,-3 6 1 0,3 2-1 0,0 4-1 16,-2 5 1-16,2 4 0 0,1 2 1 16,-1 2 1-16,5 3 0 0,-1-1 1 15,1-1-2-15,2-3 0 16,2-1-2-16,1-5 1 0,0 0 2 0,1-6 0 15,4 0 0-15,1 0 1 0,1-1 3 16,0-1-4-16,3-3 4 0,-3-3-5 16,2-1 1-16,2-2-1 0,3-3-1 15,3 0-2-15,-1 0-3 0,4-8 4 16,-7 1-5-16,0-1 6 0,-1-1 2 0,-5 1 2 16,4-2-2-16,-5 3 5 0,-3 3 1 15,0 1 2-15,-3 3 1 16,0-5-1-16,0 0 1 0,-1-3-2 15,-2-1 0-15,-6 4-4 0,1 0-3 0,-6 3-3 16,-4 2-7-16,-1 0-6 0,-7 6-21 16,3 4-49-16,0 3-126 0</inkml:trace>
  <inkml:trace contextRef="#ctx0" brushRef="#br0" timeOffset="6449.3556">28616 7853 344 0,'0'0'39'16,"0"0"-16"-16,0 0-8 0,0 0-7 16,0 0 0-16,0 0-6 0,0 0 4 15,0 0-3-15,0 0 0 16,0 0 1-16,39-63 1 0,-32 54-2 0,0-3 1 15,-2 2-1-15,2-3 0 0,-2-2 4 16,0 5 1-16,-1-8-1 0,-2 0 3 16,-1-3-2-16,1-7-1 0,-2 1 1 15,0 0-1-15,-2-1 0 0,-1 1 6 16,-1 3 2-16,0 6 0 0,0 1 0 0,1 6-2 16,0-1-1-16,-2 2 0 0,4 5-5 15,-1 0-2-15,2 5-2 0,0-1-2 16,0 1-1-16,-1-2-3 0,1 1-3 15,0 0-3-15,-2 1 1 0,2 0 2 16,0 0 3-16,0 12 3 0,0 10-1 16,0 9 1-16,0 2-2 0,0 3 2 15,0 1-1-15,0-1 1 0,0-1-2 16,0-3 1-16,2-5-1 0,1-1 1 16,3-4-1-16,0-5 3 0,-2-2-1 0,3-3 0 15,0 0 5-15,-1-5-7 0,4 3 6 16,-3-6-5-16,4-3-1 0,4-1 0 15,1 0-5-15,7-9 5 0,0-4-4 16,1-6 2-16,-1-1 2 0,0 1 0 16,-3-2-1-16,-1-1 0 0,-2 0 2 0,-2-2-1 15,1-2 1-15,-5-2 1 16,0 1 1-16,-3 2 0 0,-4 7 2 16,-1 0 1-16,-1 7 1 0,-2 1 0 15,0-1 2-15,0 5 0 0,0-3 0 0,0 5 0 16,-3-1-3-16,-3-1 0 0,3 3-2 15,-1 0-3-15,1 2 0 0,-1 1-1 16,-4 1 0-16,0 9 0 0,-4 7 0 16,5 3 0-16,3 6 0 0,2 0 2 15,1 3-2-15,1-1 1 0,0-1-1 0,0-4 2 16,1 0 0-16,1-6 0 0,1 0 0 16,-2-5 0-16,2-2 0 15,0 2 0-15,-2-7 1 0,1 6-1 16,-1-7 0-16,1 1 0 0,-1 1 0 0,-1-6 0 15,3 3 0-15,-2 1 1 0,1-1-1 16,1 2 1-16,-3-5-1 0,0 0 1 16,0 0 0-16,1 0 0 0,5 0 0 15,4 0-1-15,0-2 1 0,3-4-1 16,-1-1 0-16,-4 3 0 0,4-5-1 0,-5 5 1 16,-4 1 0-16,7-2-2 0,-5 4 1 15,5-2 0-15,0 0 0 0,-6 2 1 16,8 1-1-16,-6 0 1 15,6 0-1-15,0 0 0 0,-3 0 0 0,1 2 0 16,-3 3 0-16,0 1 0 0,-4-3 1 16,0 0 2-16,-3 3-1 0,0 7 2 15,-6 1 4-15,-4 6-4 0,-3-4 6 16,-1-4-5-16,-3-1 0 0,-1-3 0 16,1-2 0-16,4 1-1 0,-3-3-3 0,1-1-1 15,2-1-4-15,3 1-3 0,-2-3-16 16,6 0-52-16,-3-3-155 0,0-2-61 15</inkml:trace>
  <inkml:trace contextRef="#ctx0" brushRef="#br0" timeOffset="6666.9742">29508 7838 570 0,'0'0'18'0,"0"0"-4"0,0 0-9 0,0 0-2 16,0 0-14-16,0 0-17 0,0 0-48 16,0 0-104-16,0 0-99 0</inkml:trace>
  <inkml:trace contextRef="#ctx0" brushRef="#br0" timeOffset="7403.6646">27378 8604 176 0,'0'0'33'0,"0"0"0"16,0 0-9-16,0 0-11 0,0 0-6 15,0 0 0-15,0 0 0 0,0 0 1 0,0 0 1 16,0 0 2-16,33-50-2 16,-22 49 3-16,1-1 2 0,9 1-1 0,3 0 5 15,8-2 1-15,3 1-2 16,5-2 1-16,4-1 0 0,6-1-1 0,4-2 1 15,4 0-6-15,3-2 0 0,5-1-8 16,0-2 2-16,4 1-3 0,1-1-2 16,4 1 0-16,-1-3 0 0,2 2 0 15,-2-1-1-15,-1 2 1 0,-4 1-1 16,-6 1 1-16,-6 0-1 0,-2 3 0 0,-5-1 0 16,-5 1 0-16,-3 1-1 0,-4-1 1 15,-4 2 0-15,-2-2 0 0,-1 3 1 16,-2 1-1-16,-5 0 0 15,-8 0 0-15,1 1 0 0,-6 1 0 0,-6-1 0 16,2 2-1-16,-2-2 0 0,1 2-1 0,-2 0-1 16,2 0-1-16,-6 0-1 15,0-1-5-15,0 1-3 0,0 0-12 16,1 0-23-16,-1 0-35 0,-8 1-37 16,-6 4-75-16</inkml:trace>
  <inkml:trace contextRef="#ctx0" brushRef="#br0" timeOffset="9425.0744">28314 7627 36 0,'0'0'13'0,"0"0"-1"16,0 0 2-16,0 0 2 0,0 0 3 15,0 0 3-15,0 0 4 0,0 0 2 16,0 0-2-16,8-27-1 0,-8 27-4 16,0-1-4-16,0 1-1 0,0 0-2 15,2-2-5-15,-2 1 0 0,0-1-2 16,1 0-1-16,-1 1 0 0,2-1-2 16,-2 1 0-16,1-1-1 0,1-2-1 0,1-2-4 15,1-1 2-15,0-2-1 0,1 3 0 16,2-1 1-16,-2 1-1 0,1 0 0 15,-3 3 1-15,2 0-1 0,-1-1-1 16,1 3 1-16,0-1-1 0,4-2 1 16,-5 3 1-16,1-1-2 0,-1 1 0 0,-4 1 0 15,0-2 0-15,7 2 1 0,-3 0-2 16,5 0 4-16,0 3-1 16,-4 4 0-16,1 0 2 0,-3 2-1 15,1 0 0-15,-2 1-1 0,1 0 1 0,-2 0 0 16,1 1 0-16,-2 0 1 0,0 5 0 15,0 0 0-15,0 5 2 0,-6-3-2 16,3-6 0-16,-3 2 1 0,2-6-2 16,-2 1 1-16,0-1 3 0,1 0-3 15,0-1 1-15,2-3 1 0,0 0 0 0,3-4 0 16,-1 0 2-16,1 0 0 0,-2 2 2 16,1-1 2-16,-2-1-3 15,2 2 0-15,1-2-2 0,-2 0-1 16,2 2-3-16,0-2 1 0,0 0-2 0,0 0 0 15,0 0 0-15,3-4 0 0,7-1-2 16,-2-2 1-16,0 3 0 0,1-1 0 16,-5 3 0-16,0-1 0 0,1 2-1 15,-1 1-1-15,1-1 1 0,6 1 0 16,-7 0 2-16,5 0-1 0,0 5 1 0,-2-1 0 16,0 1 0-16,-2 2 0 0,0 0 0 15,0 0 0-15,2 2 1 0,-4-1 0 16,1 2 1-16,-4 2 0 15,0 4 5-15,0 3-1 0,-1 2 5 0,-5-1-1 16,-4-3 0-16,0-1 2 0,-3-3-1 16,1-1 2-16,0 0-2 0,1-5-3 15,1 1-1-15,3-4-2 0,-3-1-3 16,1 2-1-16,5-4-5 0,-7 1-8 16,7-1-11-16,-6 3-24 0,1-1-61 0,0 1-89 15</inkml:trace>
  <inkml:trace contextRef="#ctx0" brushRef="#br0" timeOffset="37700.3429">27716 8940 174 0,'0'0'38'0,"0"0"-3"16,0 0-7-16,0 0-2 0,0 0-1 16,0 0-6-16,0 0-4 0,0 0-1 15,0 0 0-15,0-86-3 0,0 81-3 16,0 0-3-16,2-3-3 0,-1 3-2 0,1 0 0 16,2-2-1-16,-1 4 0 0,-1-2 0 15,5-2-3-15,-3 7 2 0,-1-2 0 16,6-1-2-16,-3 3 3 0,3-2-1 15,2 2-2-15,-1 0 2 0,0 0 0 16,0 2 0-16,-1 3 2 0,1-1-2 16,1 4 1-16,-3-3 1 0,3 2-1 15,-4 2 1-15,-1-2 1 0,0 6 0 16,-2-6 1-16,-2 5-1 0,-2 5 0 16,0 0-1-16,0 4 0 0,-6-3 0 0,0-4-1 15,-1-1-2-15,0 0 1 0,1-6 0 16,-3 5 3-16,5-5-1 0,1-4 1 15,2 1 0-15,1-4-1 0,0 0 3 16,-3 2-1-16,0-1 1 0,1 2 0 16,-2 0-1-16,4-3-1 0,-1 0-1 0,1 0-3 15,0 0-7-15,0 2-4 16,0-2-1-16,0 0 3 0,0 2 5 16,0-2 8-16,1 0-1 0,6 0 1 15,-1 0 1-15,6 0 0 0,0 0 0 0,-1 0 2 16,7 1-2-16,-7 2 3 0,-1 0-1 15,1 2 0-15,-3-1-1 0,-1 2 1 16,-1 0 0-16,-2 2 1 0,-2-5 0 16,0 8 0-16,-2-1-3 0,0 7 3 15,-5 1-1-15,-6-1 4 0,0-2-3 0,-6-2 1 16,-2 0-4-16,1 0-1 0,-2 0 0 16,1-3-2-16,-2 1-2 0,0-2-9 15,7-3-4-15,-2-1-5 16,6-4-12-16,0-1-35 0,0 0-32 0,5-1-69 15</inkml:trace>
  <inkml:trace contextRef="#ctx0" brushRef="#br0" timeOffset="38592.2889">28305 8966 136 0,'0'0'38'16,"0"0"0"-16,0 0-9 0,0 0-3 16,0 0-2-16,0 0-5 0,0 0-1 15,0 0-3-15,0 0-2 0,-32-82-2 0,28 74-2 16,2 4 1-16,-2-4-4 0,3 4 2 16,-4-5-1-16,0 1-1 0,2 4 1 15,-2-4-2-15,2 5 1 0,0-1-1 16,2 1-2-16,1 3-1 0,-4-4 0 15,1 1-2-15,0 0 0 0,-1 2-2 16,-2 1-1-16,-3 0-1 0,-1 0 2 16,-4 7-1-16,3 1 3 0,4-2-4 15,-3 5 3-15,1 1 0 0,5-5 0 16,-2 6 1-16,3-4 0 0,-1 0-2 0,1 0-2 16,2-4 1-16,1 3 0 0,0-1 0 15,0 3 2-15,0 1 0 0,0-2 1 16,1 0 0-16,4-1 0 15,0 0 0-15,2 1-1 0,2-1 1 0,4 2 0 16,2 0 0-16,-2-1 1 0,1 0-2 16,-1 0 1-16,2 1 0 0,-5-4-2 15,1 1 2-15,1 2-2 0,-2 1 1 16,1 0 0-16,-2-1 1 0,-4 0-1 16,-1-2 0-16,2 0 1 0,-3 2 0 0,2 2 2 15,-3-7-2-15,-2 8 5 0,0-3-2 16,0 2-2-16,-5 3 4 0,-3-3-2 15,2-4 3-15,-4 0 2 0,1 0 0 16,5-6 0-16,-5 1 0 0,3-2 4 16,-4 0 0-16,-4 0 3 0,7-5 0 15,-5-4-4-15,5-1-4 0,3 2-10 16,-2-7 0-16,4 4-6 0,1-3 2 16,1-5-1-16,0 0 1 0,3-3 1 15,4 3-1-15,3 3-5 0,2 1-1 0,-1 1-5 16,2 2-3-16,0 1-9 0,-2 4-15 15,1-1-27-15,-3 3-24 0,0 1-55 16</inkml:trace>
  <inkml:trace contextRef="#ctx0" brushRef="#br0" timeOffset="39567.7438">28668 8972 145 0,'0'0'42'0,"0"0"-4"0,0 0-8 15,0 0-5-15,0 0-5 0,0 0 0 16,0 0 0-16,-19-79-1 0,16 69 4 16,2-1-2-16,-2 2-2 0,2 0-3 15,-4-1-5-15,2 2-2 0,2 3-1 0,-4-2-2 16,1 4 0-16,1-2 2 0,2 2-4 16,-3 0-2-16,1 1 1 0,-2-2-5 15,2 4 0-15,-3 0-1 16,-5 0-1-16,-4 3-2 0,-2 6-1 0,3 3-1 15,-1 3 0-15,4 0-1 0,0 3 0 16,3-1-3-16,2-4 4 0,2 2 2 16,1 2 0-16,1-7 1 0,1 8 1 15,1-1-5-15,0-7 2 0,3 7 0 16,3-5 2-16,3 1 3 0,0-3 0 0,2 0 2 16,0-5 1-16,5 2 2 0,2-2 1 15,-3 0 3-15,0-4 1 0,-4 1 2 16,1-2 3-16,1 2-3 0,-1-2 0 15,1 0 0-15,-6 0-2 0,3 0-1 16,-4 1 0-16,-2-1-4 0,2 2 0 16,-2-1 0-16,-1 2 1 0,0 0-1 15,0 0 1-15,-3-3 2 0,0 6-2 16,0 0 1-16,0 5-2 0,-3 3-3 16,-2-6 0-16,-3 5 3 0,-1-2-5 0,2-6 5 15,-3 5-5-15,0-4 2 0,0-3 1 16,-1-1 0-16,-1-2 1 0,0 0-1 15,1 0 2-15,-3-3-6 0,6-9 6 16,-4 4-4-16,5-6 2 0,1-1 2 16,3 4-1-16,0-6 0 0,2 7-1 0,1-4 1 15,0-3 0-15,0 6-2 16,1-5 0-16,6 2-2 0,2 2-1 16,4-4 0-16,3 1-1 0,1 1-2 15,1 1-6-15,2 3-3 0,-1 0-13 0,-2-2-45 16,3 4-44-16,-1-3-128 0</inkml:trace>
  <inkml:trace contextRef="#ctx0" brushRef="#br0" timeOffset="40255.3799">28947 8793 411 0,'0'0'51'0,"0"0"-21"16,0 0-11-16,0 0-10 0,0 0-3 15,0 0-4-15,0 0 1 0,0 0-1 16,0 0 0-16,0 0-1 0,-23-43-2 15,23 42-1-15,0-1 0 0,0 1-1 16,0 0 0-16,0-1 0 0,0 1 1 16,0-2 1-16,4-1 1 0,6 0 0 15,-1 0 0-15,0 4 0 0,5 0 0 16,-4 0-1-16,4 2-1 0,0 4 2 16,-2 2-1-16,0-1 0 0,0 3 0 0,-3 0-1 15,-1 2 2-15,1 5-1 0,-3-3 0 16,-2 1-1-16,-1 3 1 0,-3 0 0 15,0 8 0-15,-1-3 0 0,-5 0 1 16,-1-2-1-16,-2-2 0 0,0 0-2 16,2-6 0-16,0 0 1 0,2-6 0 15,2-2 1-15,2 0 0 0,1-5 0 0,0 0 1 16,0 0 1-16,0 1 0 16,-3-1 1-16,2 1-2 0,1-1 0 15,0 0 1-15,0-1 1 0,0-3-2 0,0-6 2 16,4 1 1-16,-3 5-1 0,4-4 0 15,-2 5 1-15,0 0 0 0,2-3-2 16,-2 3 1-16,0 0-1 0,7 0 1 16,-4 3-1-16,6 0 2 0,1 0-1 15,-3 0-2-15,6 2 0 0,-6 2 0 0,4 3 0 16,-2 1 1-16,-6-2-1 0,1 6 1 16,-3-4 0-16,-4 2 0 0,0 7-1 15,0-2 2-15,-4 3-2 16,-3-2 0-16,-5-4 0 0,2 0 0 0,-3-3 0 15,-4 2 1-15,-1-1 5 0,-2-1-6 16,-2 1 3-16,2-2-5 0,4-5-3 16,0-1-3-16,5 0-9 0,5-2-23 15,-6 0-62-15,5 0-102 0</inkml:trace>
  <inkml:trace contextRef="#ctx0" brushRef="#br0" timeOffset="40661.7261">29459 9062 368 0,'0'0'46'16,"0"0"-15"-16,0 0-14 0,0 0-7 15,0 0-5-15,0 0-2 0,0 0 0 0,0 0 0 16,0 0 0-16,-17-23-2 0,17 22 0 15,0-1-1-15,0 1 1 0,0 1-1 16,0-2 0-16,-2 2-1 0,2-2-1 16,0 2-3-16,0-1-1 0,0 1 0 15,0 0-1-15,0 0 0 0,0 0-3 0,0 0-4 16,0 0-12-16,0 0-48 0,0 3-77 16</inkml:trace>
  <inkml:trace contextRef="#ctx0" brushRef="#br0" timeOffset="41503.7933">29712 8802 220 0,'0'0'60'0,"0"0"-12"16,0 0-10-16,0 0-7 0,0 0-5 15,0 0-7-15,0 0-2 0,0 0-3 16,0 0-1-16,0 0-1 0,-16-35-1 0,15 34-3 16,1-1 0-16,0 1-3 0,-2-1 2 15,2 1-3-15,0-1 0 0,-1 1 1 16,1-2-2-16,0 3 1 15,0 0 0-15,0-2 0 0,0 2 2 0,0-2-3 16,-2 2 0-16,2-1-1 0,0 1-1 16,0-2-2-16,0 2 0 0,0 0-1 15,0 0 2-15,0 0 0 0,0 5 0 16,0 9 0-16,0 7 0 0,0 0 0 16,0 10 0-16,2-3 0 0,-2 3 1 0,0-1-2 15,0 2 1-15,0 0-1 0,0-2 0 16,0-1-1-16,0-8 2 0,0 0-3 15,0-7 1-15,0 0 5 0,0 0-4 16,0-9 3-16,0 2-5 0,0-7-3 16,0 0-1-16,0 0-8 0,0 1-37 0,0 1-62 15,0-2-77-15</inkml:trace>
  <inkml:trace contextRef="#ctx0" brushRef="#br0" timeOffset="42103.2588">30001 8849 419 0,'0'0'32'0,"0"0"-10"15,0 0-7-15,0 0-6 0,0 0-2 16,0 0-4-16,0 0 1 0,0 0-2 0,0 0-1 16,0 0-1-16,-4-53 0 0,7 46 0 15,1-1 0-15,2 2 0 0,3 1 0 16,-2 1 2-16,-4 1-2 0,6-2 2 15,-5 4 0-15,1-2 0 0,0 3 0 16,-5 0-1-16,4 0 0 0,1 0 1 0,3 0 0 16,2 0 0-16,-4 4 2 15,3 7-1-15,-3 2 1 0,-1 1 0 16,-2 3 1-16,-3 2 0 0,0 3 0 16,-3 7 1-16,-4-2-3 0,0-3 0 0,-2 0-1 15,2-2 0-15,0-7-1 0,0 0 0 16,4-6 0-16,-2-1-1 0,1 1 1 15,1-6 0-15,1 1-1 0,2-4 2 16,0 0-2-16,0 0 0 0,0 2 1 16,0 0-2-16,-2-1 1 0,2 1 0 0,-1-1 0 15,1-1 0-15,0 0 1 0,0 2 0 16,0-2 0-16,11 0 1 16,-1-3-2-16,6-4 1 0,-3 2-1 15,-4 2 1-15,5-5-1 0,-2 2 2 0,-2 1-4 16,1-1 1-16,-2 2-1 0,2 1-1 15,-2 0-2-15,-4 1-4 0,5-1-13 16,1 3-42-16,-1 0-69 0,-1 0-141 16</inkml:trace>
  <inkml:trace contextRef="#ctx0" brushRef="#br0" timeOffset="45684.2111">28076 9789 81 0,'0'0'18'0,"0"0"5"0,0 0 3 0,0 0 3 16,0 0 1-16,0 0 0 15,0 0-7-15,0 0-3 0,0 0-6 16,-24-21-6-16,24 19-2 0,0 1-1 16,0-4-2-16,3 2 0 0,0 0 0 0,7-2 2 15,-3 5 3-15,6 0 0 0,7 0 2 16,-1 0 1-16,6 0-1 0,-1 2 4 15,1 0-2-15,4-1 1 0,1-1-2 16,6 0 1-16,5-1-3 0,5-7-2 16,3-1 0-16,8-3-4 0,5-4 2 0,6 0-4 15,8-2 0-15,4-2-1 16,7-2 0-16,2 2-1 0,4 0 0 16,0 0 1-16,1 0 0 0,-2 3 1 15,-1 1 1-15,-3 2-2 0,-4 2 0 0,-8 1-1 16,-7 1 1-16,-7 3 0 0,-7 2 2 15,-3 0 0-15,-7 2 1 0,-3 0-2 16,-5-1-1-16,-3 3 1 0,-5-3-1 16,-2 4 0-16,-9-2 0 0,-1 2-2 15,-5-1-1-15,0 1-1 0,0 0-2 0,-8 0-1 16,2 0-3-16,-6 0-2 0,0 0-5 16,0 0-6-16,3 0-7 0,-2 0-4 15,-1 0-30-15,0 1-19 0,-8 1-100 16</inkml:trace>
  <inkml:trace contextRef="#ctx0" brushRef="#br0" timeOffset="46195.6334">28515 9974 402 0,'0'0'-12'0,"0"0"9"0,0 0 10 15,0 0 5-15,0 0-1 0,0 0 1 16,0 0-4-16,0 0 0 0,0 0-1 15,0 0 0-15,-6-7 0 0,19 3-1 16,10 1 4-16,6 0 3 0,1 1-2 16,4-3-1-16,-3 2-1 0,3-2-3 15,-1-1 2-15,5-1-1 0,3-3-1 16,3-2-1-16,2 0-3 0,2 0 1 16,4-3-1-16,-1 0-5 0,1-1 3 15,1 2-4-15,0 1 5 0,0 1 0 0,-1 0-1 16,-5 2 2-16,-2 3-4 0,-4-1 2 15,-1 3 0-15,-2-2 0 0,-3 3 2 16,-4 1-2-16,0 0-2 0,-2 1 2 16,-2-1-1-16,2 2 1 0,-2-3-1 15,1 1 1-15,-3 1 0 0,2-4-1 0,-2 1 1 16,-1-1-2-16,-8 1 2 0,0 2 0 16,-6 0-3-16,-4 1 0 0,5 1-3 15,-5 1-4-15,-1 0-6 16,1 0-24-16,-2 0-47 0,1 0-73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2T06:18:01.124"/>
    </inkml:context>
    <inkml:brush xml:id="br0">
      <inkml:brushProperty name="width" value="0.05292" units="cm"/>
      <inkml:brushProperty name="height" value="0.05292" units="cm"/>
      <inkml:brushProperty name="color" value="#FF0000"/>
    </inkml:brush>
  </inkml:definitions>
  <inkml:trace contextRef="#ctx0" brushRef="#br0">8714 7051 87 0,'0'0'30'0,"0"0"-4"0,0 0 0 15,0 0-1-15,0 0-4 0,0 0-3 16,0 0-7-16,0 0-7 0,0 0-4 15,-12-17-1-15,12 17 0 0,0-1 2 16,0 1 1-16,0 0 3 0,0 0 0 16,0 0 1-16,0 0 3 0,4 0 4 15,2 0 2-15,6 0-3 0,5-2-3 16,2-1-2-16,6 0-4 0,-1-4 1 16,5 2 0-16,1-2-2 0,5-3-1 15,1 2-1-15,3-1-1 0,2 0 0 0,-1 0 0 16,1 4-2-16,1-2 2 0,-2 1 1 15,1 3-1-15,-1-1-1 0,-2 3-2 16,-5 1 4-16,0 0 0 0,-5-1-3 16,-2 1 3-16,-9 0 0 0,2 0 0 15,1-1 6-15,1 1-4 0,6-2-1 0,2 0 0 16,-3 1 2-16,0-1-3 16,0-1 0-16,-4 1 1 0,-4 1-2 15,1-1 1-15,-1-1 0 0,0 2-2 16,1 0 2-16,-3-3 0 0,-3 3 2 0,-3-1-2 15,2-2 2-15,-8 3-1 0,2-1 0 16,-6 2 0-16,4-3 0 0,-1 1 1 16,0-1-4-16,1 1 2 0,-4 2-2 15,0-1-2-15,0 1-3 0,0-2-2 16,0 1-1-16,0 0-2 0,0-1-4 0,0 1-4 16,0-1-5-16,0 1-1 0,-1 1 3 15,-1-2-1-15,2 2 0 16,-1-2-3-16,1 2-2 0,-2-1-3 15,2 1-2-15</inkml:trace>
  <inkml:trace contextRef="#ctx0" brushRef="#br0" timeOffset="424.9288">9652 6780 126 0,'0'0'47'0,"0"0"-5"0,0 0-4 16,0 0-9-16,0 0-6 0,0 0-2 15,0 0-1-15,0 0-1 0,0 0-4 16,-30-9-7-16,30 9-8 0,0 0-5 16,-3 0-5-16,3 0-5 0,0 0 6 15,0 0 2-15,0 0 7 0,8 1 7 16,6 7 0-16,3 1 0 0,2 2-3 16,2-4 0-16,2 3-4 0,-2-3 0 15,2 0 0-15,-3-3-1 0,2-1-2 0,1-2 1 16,-6 1-3-16,1 0 1 0,-1-1 0 15,-5 1 2-15,-1-1 2 0,-4 1 1 16,-7-2 0-16,0 0 3 0,0 0 4 16,2 0 1-16,-2 2 1 0,0-1-1 15,-9 0-1-15,-10 4 0 0,-5-1-1 0,-2 2-1 16,1 0-4-16,-1 2-1 16,3-2-1-16,4 2 1 0,0-1-2 15,1 1 1-15,0 2-1 0,-2 3-1 16,-3-1-4-16,5 3-3 0,-2-1-7 0,3 1-1 15,4-2-3-15,4-2 0 0,1 1-5 16,2 0-12-16,0-1-13 0,5-2-11 16,-4 0-8-16,5 1-15 0</inkml:trace>
  <inkml:trace contextRef="#ctx0" brushRef="#br0" timeOffset="753.5404">9597 6792 284 0,'0'0'60'0,"0"0"-8"16,0 0-21-16,0 0-13 0,0 0-12 15,0 0-8-15,0 0-1 0,0 0 0 16,0 0 3-16,0 0 2 0,-8-15-1 16,8 29-1-16,0 4-1 0,1 8 1 15,3-2 0-15,-1 2 0 0,-3 0 0 16,4-1 0-16,-1 0-2 0,0-1 1 16,0-1-1-16,-1-6-1 0,1-2-3 15,-2-4-2-15,1-1-2 0,-1 1-5 0,-1-6-10 16,3 1-35-16,-3-6-40 0,0 0-70 15</inkml:trace>
  <inkml:trace contextRef="#ctx0" brushRef="#br0" timeOffset="942.7266">9618 7057 363 0,'0'0'4'0,"0"0"-31"0,0 0-53 16,0 0-144-16</inkml:trace>
  <inkml:trace contextRef="#ctx0" brushRef="#br0" timeOffset="15972.6057">5080 6734 85 0,'0'0'39'15,"0"0"3"-15,0 0 3 0,-61-106-9 16,42 73-3-16,0-5-3 0,-1-1-6 0,0-4-2 16,1-4-7-16,0-3-6 0,2-6-3 15,1-3-2-15,1-2 2 0,3 3 5 16,3 2 3-16,0 2-3 0,6-3-5 15,2 0-5-15,1-4-4 0,1-3 3 16,8-1 2-16,1 1-2 0,4 0-1 16,1 5-3-16,7 4 2 0,-3 1 0 15,4 5 0-15,1 4 0 0,2 3 1 16,3-2-1-16,3 4-4 0,3-3 4 16,-2 2-4-16,6-2 4 0,4 3 0 0,2-2 0 15,4 3 0-15,-1 0 1 0,6 1 2 16,-1 2 1-16,6 3-1 0,2 0-1 15,3 6 2-15,2 1-2 0,1 3 2 16,4 4 1-16,2 2-2 0,1 3 2 16,3 5-3-16,-2 4 1 0,1 5 0 15,0 0 0-15,-4 5 1 0,0 9 1 16,-5 4-2-16,-5 3 1 0,-4 6 2 16,-6 5-4-16,-4 3 0 0,-6 5-2 15,-5 1-1-15,-9 2 1 0,-2 0-3 0,-6 0 5 16,-3-2-3-16,-4-2 4 0,-4 1 7 15,-3-2-4-15,-2-2 3 0,-4-1-3 16,0-3-4-16,-7-3 0 0,1-2 1 16,-4-1-2-16,-3-2 0 0,0 0 0 15,-3 1-1-15,0-4 0 0,-1 0 0 0,4 0-1 16,-3-4-2-16,0 3-1 16,2-3 0-16,-1 1-4 0,3-3-4 0,0 1-6 15,3-5-1-15,0 0 4 16,2-3-1-16,3-1 2 0,-2 3-5 0,3-7-12 15,0 1-5-15,3-4 1 0,-3 0 5 16,3 0 11-16,0 0 10 0,0 2 4 16,-3-2 4-16,3 0 3 0,0 0-3 15,0-4 2-15,0-1 0 0,0-8-1 16,0 1 0-16,3 1 2 0,0 1-3 0,0-3-4 16,0 4-6-16,-2-2-4 0,2 0-11 15</inkml:trace>
  <inkml:trace contextRef="#ctx0" brushRef="#br0" timeOffset="16636.398">6686 5452 74 0,'0'0'23'0,"0"0"2"16,0 0 4-16,0 0 2 0,0 0-1 0,0 0-2 15,0 0-3-15,0 0-4 0,0 0-1 16,0 0-5-16,-10-64-2 0,10 64-4 15,0-1-2-15,0 1-1 0,0-2-5 16,0 1 0-16,0-1-1 0,0 1 0 16,0 1 1-16,0-2 0 0,6 2-1 15,3 2-1-15,2 10 1 0,2 5 4 16,-4 5 1-16,-1 6 2 0,-2 4-1 16,-3 4-4-16,0 2-1 0,0 1 2 15,3-1-2-15,0-3-1 0,-1 0 0 0,1-1-1 16,-3-1 3-16,1-1-2 0,-1 0 2 15,0-2-2-15,-1-1 0 0,-2-11-1 16,1-5 1-16,-1-8-1 0,0-5 2 16,0 0 5-16,0 0-5 0,0 2 2 15,0-1 1-15,2-1-4 0,-2 2 0 0,0-2 1 16,1-2 0-16,3-10-1 0,-1-3 1 16,0-1-2-16,1-1-2 15,-1 2 3-15,-1 3-4 0,1-4 4 16,-2 5-1-16,2 0 1 0,0-6 1 0,0 2-2 15,4-7 0-15,-1 2-2 0,-2-2 3 16,2-1-2-16,1-2 2 0,3 0 4 16,-4 0-4-16,4 1 1 0,-1 2-1 15,-5-1 0-15,6 3-1 0,-1 2-1 16,-2 4 4-16,2 2-4 0,-3 6 0 0,-2-1 1 16,5 0-1-16,-2 0 2 0,-1 1-1 15,-5 3 1-15,2-1 1 0,-3 4-2 16,0-1 1-16,0 1 0 0,3 0-1 15,-3-1 2-15,3 1-1 0,-3-2 2 16,0 2 0-16,0 0 0 0,-3 0 0 16,-7 0-2-16,-9 0 2 0,6 2 0 15,-4-1 3-15,5 0-2 0,-2-1 2 16,-5 0-3-16,0 0 0 0,-1 0 0 16,5-2-1-16,-3-1 2 0,6 0-1 0,-5-2 2 15,5 2-2-15,6-2-3 16,-3 1-2-16,5 1-7 0,-3-3-18 0,7 1-30 15,-3-6-29-15,3-2-50 0</inkml:trace>
  <inkml:trace contextRef="#ctx0" brushRef="#br0" timeOffset="18640.5068">5249 6563 82 0,'0'0'31'0,"0"0"8"0,0 0-2 0,0 0 2 16,0 0-6-16,0 0-1 16,0 0-5-16,0 0-9 0,0 0-6 0,-58-60-9 15,55 60-4-15,2 0 0 16,-5 0 5-16,3 7-2 0,-1 1 6 0,-1 10-5 15,4 0 0-15,1 1 0 0,0 6-1 16,4-2 2-16,2-1-3 0,3 0 0 16,2 1 0-16,1-1-1 0,1 3 0 15,0-1 0-15,0 3 1 0,3 2 4 16,-3 2-3-16,4 2 3 0,3 2-5 0,-1-2 0 16,1 1 0-16,3-4 0 0,-2-1 0 15,6-6 0-15,-1-3 0 0,3-7-4 16,0-1 2-16,4-5 0 0,2 0 2 15,0-5 0-15,3-2 0 0,2 0 1 16,-1 0-6-16,3-7 2 0,4 0 0 16,-1-2-2-16,3 1 5 0,-2 0-1 15,0 1-1-15,-1 3-1 0,-2-2-5 16,1 5 1-16,-1 1 3 0,-1 0 0 16,0 1 8-16,1 5-4 0,-2-2 0 0,1-3 0 15,3-1-2-15,-2 0 5 0,2-5-3 16,-3-8 0-16,0-3 0 0,1-5-1 15,-2-7-3-15,-2-4-7 0,1-6 0 16,1-3 2-16,-1-1 3 0,2-4 5 16,0-1 1-16,-1-1-1 0,-1-1 1 15,-1 0-2-15,-1-1 0 0,-2 0 0 16,-3 0 1-16,2 2 0 0,-9-1 3 16,0 2 2-16,-3 2 2 0,-7-2 1 15,-6 5 1-15,-4 2 1 0,-5 6 0 0,-1 0 1 16,-1 4-2-16,-8 1 0 0,-4 1 0 15,0-1 0-15,3-1 2 0,-3 2-2 16,3 1 0-16,-3-2 1 0,6 1-5 16,-2-1 2-16,3-2-5 0,0 1-1 15,2-2-1-15,4-1-1 0,0 1-1 16,6 1-1-16,1 0 0 0,2 2 1 16,0 4 0-16,-1 0-1 0,-4 9 2 15,1 0 0-15,-4 6 2 0,1 5-2 16,-1 1 2-16,-1 4-2 0,0-2 0 0,0 2-4 15,0-1 0-15,2 0 0 0,-2-1 0 16,0 0 2-16,0 1 1 0,0-1 2 16,0 0 1-16,0 1-1 0,0 0 3 15,0 0-1-15,0-1 0 0,0 0-1 16,0 1 1-16,0-1-1 0,-2 2 0 0,2-1 2 16,-1 1-2-16,1-2 1 15,-2 2-1-15,2-2 1 0,-1 2 0 16,1-1 1-16,0 1-1 0,-2-2 1 15,2 2-1-15,0-1-1 0,0 1 0 0,0 0 0 16,-1-1-1-16,1 1-1 0,0 0 1 16,0 0-2-16,0 0-2 0,0 0 1 15,-2 0 1-15,2 0 6 0,-1 4-2 16,-1 10 1-16,-2 5 0 0,4 4 0 16,-5 8-1-16,0 0 0 0,-2 3 0 0,-2 3-1 15,-2 0 0-15,-1 3 1 0,0 1-3 16,-2-2 1-16,2 1 1 0,-2-3-1 15,2-2 4-15,1-4-3 0,1-10 0 16,4-11 2-16,0 0 1 0,6-7 0 16,-3 0 0-16,2 1 1 0,1-4-3 15,-2 0-1-15,2 0 1 0,-3 0-2 16,-1-3 2-16,3-7-1 0,-1-7-1 16,2-1 0-16,0-8-1 0,3 0 3 15,4 1-2-15,-1-1 3 0,0 0-2 0,0-3 0 16,0 0 0-16,2-1-1 0,1-4 2 15,0 1-1-15,-2 0 0 0,3 1 0 16,-1 2 1-16,-2 3-1 0,1 4 0 16,-3 6 1-16,-1 0-1 0,-1 8 1 15,-3 3 0-15,3 1 1 0,-3 5 0 0,0-1-2 16,0 1 0-16,0-2-2 16,0 1 2-16,3-1-4 0,-3 0 2 15,1 2 0-15,-1-1-2 0,2 1 4 16,-2 0 0-16,3 0 1 0,0 1 0 0,2 7 1 15,-2 1-1-15,0 0 0 0,3 7 0 16,-3-7-1-16,1 7 1 0,1 2-1 16,0-2 1-16,2 7 0 0,-1-3-1 15,0-1 0-15,0 1 0 0,5-1-1 16,-2-1 1-16,0 2 1 0,2 0-2 0,-1-2 1 16,1-1-1-16,0-2 0 0,-1-1-1 15,-1 0 1-15,4-1-1 0,-3 1 1 16,-3-5 2-16,3 2-1 15,-1-1 0-15,-3-3 0 0,3 5 2 0,-4-4-1 16,-2 2 0-16,3 0-1 0,-6 0 1 16,0 7 0-16,0-1 0 0,-6 3 0 15,-4-2-1-15,-3-2 0 0,-1-1 2 16,2-5 0-16,0 0-2 0,-2-3 1 16,5-1 0-16,-8 1-1 0,1 0 0 0,-3-3 0 15,-3 3-1-15,-1-1-2 0,-1-1-3 16,-1 2-1-16,-1 0-4 0,-1 2 1 15,-1-1-8-15,4 1-40 16,5-2-72-16</inkml:trace>
  <inkml:trace contextRef="#ctx0" brushRef="#br0" timeOffset="106981.1639">18623 7206 84 0,'0'0'34'0,"0"0"3"0,0 0-4 0,0 0-5 16,0 0-3-16,0 0-4 0,0 0-1 15,0 0-3-15,0 0-4 0,-12-9-4 16,12 9-4-16,0-2-7 0,3-2 2 16,8 2 0-16,4-1 2 0,2 0 3 15,6-2-3-15,0 1 0 0,5-3-2 0,1 3 2 16,2-3-1-16,3 0-2 0,2-1 2 16,4 1 1-16,-1 0-1 15,3 0 1-15,1 0-2 0,0 1-1 16,1 0-1-16,0 1-2 0,-1-1 3 0,0 0 0 15,-2 1 0-15,-3 0-2 0,-1-2 1 16,-2 1-2-16,-3 1 2 0,-2-2 1 16,-1 1 1-16,-6-1 1 0,-4 4 0 15,-3-2-2-15,-8 3 1 0,-3 1 0 16,-1 0 1-16,-4 1 0 0,0-2 3 0,0 2 1 16,2 0 0-16,-1 0 2 15,1 0-1-15,-2 0-2 0,1 0 0 16,-1 0-3-16,0 0-2 0,2 0 1 15,-2 0-9-15,0 0-1 0,0-2-4 0,0 2-2 16,0 0 4-16,0 0-6 0,-2-2-3 0,1 2 0 16,-1 0 3-16,1-1 3 15,-5-1-2-15,0 1-1 0,2 0-1 16,-2 1 4-16,2-2 8 0,-1 1 4 16,1-1 3-16,-5 0 0 0,5-1 0 0,-2 2 0 15,-3-2 3-15,5 1 0 16,0 1 3-16,-8-4 0 0,7 4 0 0,-6-3 1 15,1 2 2-15,0-3-4 0,0 2 3 16,5 2-1-16,1 0 3 0,0-2 6 16,-2 2-1-16,2-1-2 0,-1 1-2 0,5 1-4 15,-1-2 0-15,1 2-1 16,-1 0 1-16,-1-1-1 0,1 1-2 16,-1-1 0-16,1 1-2 0,-1-2-1 15,1 2-2-15,1-1-6 0,-2 1-1 0,2 0 1 16,0 0 2-16,0 0 7 0,0 0 7 15,8 0-1-15,6 5 1 0,6 1-3 16,0-1-4-16,2 0-2 0,1-3-3 16,2 0-3-16,-1-1-2 0,0 1-3 15,0 0 3-15,-1-1 0 0,2 1 2 0,-9 0 4 16,1-1 0-16,-6 0 0 16,-7-1-3-16,3 2-4 0,-7-2-2 0,0 0 3 15,0 0 5-15,1 2 5 16,-1-2 7-16,0 5 4 0,-8 2 1 0,-8 2-1 15,-9 2-3-15,-2-1-2 0,-1 0-3 16,1 1-3-16,4 0 0 0,0-1 0 16,1 1-2-16,3 0 1 0,-1-1-2 15,0 1-2-15,8-5 1 0,-2 1-3 16,6-1 2-16,0 1-3 0,0-2-1 0,3-1-5 16,2-1-7-16,3-3-10 0,-2 0-13 15,2 0-7-15,0 0-20 0</inkml:trace>
  <inkml:trace contextRef="#ctx0" brushRef="#br0" timeOffset="107325.4785">19420 6947 151 0,'0'0'61'0,"0"0"7"16,0 0 1-16,0 0-10 0,0 0-19 15,0 0-12-15,0 0-11 0,0 0-7 16,0 0-8-16,0 0-2 0,-18-6-2 16,18 8 2-16,0 13 1 0,2 6 0 15,3 6 1-15,1 2 2 0,-2 1-3 0,-3 2 1 16,-1 0 2-16,0 2-3 0,0-1 4 15,-4-2-5-15,1-2 0 0,0-10-1 16,2-6 0-16,1-3-1 0,0-4 0 16,0 0-1-16,0 0 0 0,0-6-2 15,0 0-5-15,0 0-15 0,0 0-26 0,7-10-36 16,3-8-23-16,0-9-39 16</inkml:trace>
  <inkml:trace contextRef="#ctx0" brushRef="#br0" timeOffset="157835.6901">17987 7793 17 0,'0'0'3'0,"0"0"-1"0,0 0-2 16,0 0 1-16,0 0-1 0,0 0 0 0,0 0 1 16,0 0-1-16,0 0 0 0,0 0-1 15,6-5 1-15,7 5-1 0,3 0-1 16,1 2 4-16,4 3-4 0,2-4 4 16,0 2-2-16,3-3 0 0,0 0 0 15,3 0 0-15,2 0-2 0,3-2 2 0,-1-2 2 16,3-1-1-16,-1 0 1 15,0 1-1-15,-2 0 1 0,-1-1-2 0,-2 0 0 16,-2 1 0-16,-2 1 3 16,-2-2 0-16,1 3-1 0,-3-3 1 0,-1 1 1 15,2-2 2-15,-4 1 1 0,3 0 4 16,-2-2-2-16,1 1 2 0,-1-1 1 16,-2 2-5-16,-3 0-1 0,-1 0-1 15,-4 2-4-15,1 1 0 0,1-1 0 16,-7 2-1-16,1 1 2 0,-2-1-4 0,0-1 1 15,1 1 0-15,2 1 1 0,-7 0 0 16,0-2 1-16,0 2 0 0,1 0 1 16,1 0-1-16,-1 0 0 0,1 0 1 15,-1 0-2-15,1 0 2 0,-2 0-2 16,0 0-2-16,1 0 1 0,-1 0-1 0,0 0-1 16,0 0 2-16,-1 0 0 15,-4 0-1-15,1 0-1 0,-8 5 1 16,8-4-1-16,-2 0 1 0,-4 1 0 15,3-2 1-15,1 0-2 0,2 1 2 0,-2-1 2 16,2 0-1-16,-6-1-1 0,1-2 1 16,3 0 0-16,0-2 0 0,2 2 0 15,-6-3 0-15,1 2 0 0,0-3 0 16,0 4 1-16,-2-2 0 0,2 0 2 16,-2 0 0-16,1 1 6 0,1 1 1 15,-1 0 1-15,6 1-1 0,-5-1-2 0,5 2-1 16,-1 0 1-16,-5-4 3 15,6 3 2-15,1-1 0 0,0 1 1 16,3 2 0-16,-1-1-3 0,1 1-2 0,-2 0-4 16,2-2-1-16,-1 2-3 0,1 0-2 15,-2-1-2-15,2 1-3 0,-1-1 0 16,1 1 4-16,0 0 1 0,1-2 3 16,11 2-1-16,10 0-1 0,4 0-1 15,-2 0 0-15,5 0 0 0,-3 0-1 0,2 0-1 16,-1 0 0-16,1 3-3 0,-1 0 0 15,-1 0 0-15,-3 2 0 16,-4 0 1-16,-3-3 3 0,-4 3 0 16,-4 0 0-16,-5-4 1 0,3 2 1 0,-6-3 3 15,0 0 0-15,0 6 4 0,0 4 2 16,-6-2 1-16,-1 3 4 0,0-5-1 16,-2-1 0-16,-1-1 0 0,0-3-3 15,-1 2-2-15,-1 1-4 0,-3-1-1 16,-1 2-1-16,-1 2-1 0,1 2 1 0,1 2 0 15,0 4-4-15,0 1 0 0,-1 4 0 16,2 3 1-16,-2 1-4 0,0 3 1 16,-1 2 0-16,2-2-8 15,1-1 4-15,2-3-5 0,5-7-2 0,0-4 1 16,2-2-3-16,4-5-5 0,-1-2-11 0,2-3-15 16,0 0-34-16</inkml:trace>
  <inkml:trace contextRef="#ctx0" brushRef="#br0" timeOffset="158117.7212">18728 7549 119 0,'0'0'39'0,"0"0"-8"0,0 0-12 0,0 0-9 16,0 0-9-16,0 0-4 0,0 0 2 15,0 0 1-15,0 0 3 0,-2 15-3 16,11 6-2-16,-1 1 0 0,1 6 1 16,-1-1-3-16,-3 4 0 0,2 0-2 15,-2 1-4-15,-4 4-3 0,1-2-7 0,-2-1-14 16,0-2-29-16</inkml:trace>
  <inkml:trace contextRef="#ctx0" brushRef="#br0" timeOffset="304371.8791">25426 7892 101 0,'0'0'17'16,"0"0"-6"-16,0 0-1 0,0 0 3 16,0 0 2-16,0 0-3 0,0 0-2 15,0 0 2-15,0 0-1 0,-84-23-1 0,74 18-1 16,-2 0-1-16,4 0-3 0,3 3 0 15,2 1 1-15,3 1-3 0,-1-2-3 16,1 2 1-16,-2 0-3 0,0-2 2 16,0 2 0-16,1-1-2 0,-1 1 1 15,1-1 0-15,0 1 1 0,1 0 0 16,-2-2 0-16,2 2 0 0,-1 0 0 16,1 0-1-16,-2 0-2 0,2-1 0 15,-1 1-3-15,1 0 3 0,0 0 3 16,0 0-2-16,0 0 2 0,0-2 2 0,0 2-6 15,0 0 3-15,0 0-2 0,6 0 3 16,-1 0 2-16,10-2-2 0,-4 2 0 16,4-2-2-16,-4 2 0 15,4-1 2-15,-4-1 1 0,1 0-2 0,2 0-4 16,-4 1-1-16,3-2 1 0,-2 2 1 16,-1-3 4-16,-6 3 2 0,3 1-2 15,-7 0 0-15,0-2 3 0,0 2 0 16,2 0 4-16,-1 0 4 0,0 0 0 15,1 0-1-15,-2 0-3 0,0 0-4 0,0 0-1 16,-13 5-3-16,-6 5 2 0,-7 5-3 16,-1 2 0-16,-4 0 0 0,1 1-5 15,0-2 8-15,1 0-3 0,0-4 2 16,3-1 5-16,2-2-2 0,0-3 2 16,1 0-4-16,1-2-1 0,6 1-2 15,-2-3 0-15,7 1 4 0,-3-2-2 16,2 1 1-16,6-2-1 0,1 1 2 15,-2-1 0-15,1 0 2 0,0 0-2 16,-3 0-3-16,5 0-1 0,-2 0 1 0,-1-4 2 16,4 1 2-16,0-1 1 0,0 3-2 15,-1-3 2-15,1 2-2 0,-3-1 2 16,-1-3-2-16,4 4-1 0,0-1 0 16,-6 0-2-16,5 2 0 0,-1-2 0 15,-6 1 1-15,6 2-1 0,-1-1 1 0,0 1 0 16,-1 0-2-16,1 0 5 0,0 0-1 15,0 0 2-15,6 0-1 0,-1-2 1 16,1 2 0-16,-2 0-1 16,1 0 0-16,-1 0-2 0,0-2 0 0,0 2-1 15,1 0 2-15,0-1 0 0,-1 1-1 16,1-1 0-16,-1 1-1 0,2-2 0 16,-1 2-1-16,1-1 0 0,-2 1-3 15,2-2 0-15,-1 2-2 0,1-1-1 16,-2 1-1-16,2-3-2 0,0 3 1 0,0-1 3 15,0-3 3-15,0 0 3 0,9-1-4 16,5-3 1-16,1 3-1 0,8-2 2 16,0 1 2-16,3 0 0 0,2 0-2 15,1 1-2-15,1 1-2 0,0 1 1 16,2 0-2-16,3-2 5 0,1 0 1 16,0 0-4-16,3 0 1 0,0-2-8 15,2 0-7-15,-5 3-5 0,-3-1-10 16,-3 4-1-16,-2 1-1 0,-4 0 1 15</inkml:trace>
  <inkml:trace contextRef="#ctx0" brushRef="#br0" timeOffset="305013.8145">25494 7846 1 0,'0'0'8'0,"0"0"1"0,0 0-4 16,0 0-2-16,0 0-3 0,0 0-6 0,0 0 5 15,0 0-1-15,0 0-1 0,0 0 2 16,-16-8 0-16,15 8-1 15,-1 0-2-15,1 0-1 0,-1 0 4 16</inkml:trace>
  <inkml:trace contextRef="#ctx0" brushRef="#br0" timeOffset="306213.0983">25494 7846 1 0,'0'71'4'0,"0"-69"1"16,1-1-2-16,-1 1 6 0,0 0-6 15,2-1 1-15,-2 1 0 0,0-2-2 16,1 0 2-16,-1 0 0 0,2 0 0 16,-1 2-1-16,1-2 1 0,3 2-2 15,1-2-1-15,1 0 1 0,5 1-1 16,-6-1 1-16,5 0-2 0,1 0 1 0,-8 0-1 15,9 2 0-15,-7-2 0 0,4 0-1 16,2 0 1-16,1 1 0 0,-3 0-1 16,3 2 2-16,-3-2-1 0,0 2-1 15,3 0 1-15,-4 0-1 0,1 0 0 16,1 2 3-16,-2-1-2 0,0 1 0 0,2-1 0 16,-2 0-2-16,0-1 0 0,1 2 2 15,-2-1 0-15,1 0 0 16,5 1 0-16,-2-1 0 0,4 4 0 15,1-2 0-15,-6-2 2 0,3 3-2 0,-1-2 0 16,1 2 1-16,1-3-1 0,1 2 1 16,0-3-1-16,3 2-5 0,4-2 6 15,-7-1-1-15,1 2 0 0,-7-3 4 16,3-1-4-16,7 2 1 0,-8 0-2 16,7-1 1-16,-1 2-1 0,-3-1 1 15,7 2 0-15,-8-1 0 0,2 0 0 16,-1 2-1-16,-1-1-1 0,1 2 4 15,-1-1-2-15,-1 1 0 0,-3-2 0 16,4 3-3-16,0 0 3 0,-5-2 0 0,5 2-1 16,-5-2 2-16,0-2-1 0,0 2-1 15,-4-4 0-15,3 2 0 0,-1-2 1 16,3 1 0-16,1-1 0 0,-7-1 1 16,9 0-1-16,-7 0 1 0,4 0-1 15,3 0-2-15,-3 0 3 0,3 0-1 0,-4 0 0 16,1 0 3-16,1 0-3 0,-1-1-1 15,-5 1 1-15,7 0 0 0,-6 0 0 16,6-2 1-16,0 2-1 0,1-1-1 16,3-2 2-16,1 0-1 0,-1 0 0 15,0 0 0-15,0 0-1 0,-5 1 0 16,7 0 0-16,-1-2 0 0,-7 1 1 16,10 0-2-16,-3 1 2 0,-3 0 0 15,6 0 0-15,-1 1-1 0,0 1 1 16,0 0-1-16,-1 0 0 0,1 0-2 0,-2 0 2 15,2 0 1-15,-1 0 0 0,0 0 1 16,-4 0-1-16,7 0 0 0,1 0 0 16,-5 0-1-16,8 0 1 0,-4-2 3 15,-2-3-3-15,1-1 0 0,1 1 0 16,-2-3-2-16,-1-1 2 0,1 2 0 0,-1 0 0 16,-1-1 2-16,-1 1-2 15,1-1 0-15,-1 1 0 0,4-1 0 16,0 0 0-16,-1 1 0 0,1-3 0 15,-1 3 1-15,-1 0 0 0,0-2-1 0,-2 2 1 16,0 0-1-16,0-1-1 0,1 1 1 16,1 1 1-16,1-2-2 0,-1 1 1 15,0 0 0-15,0 0-1 0,2 0 0 16,-2 0-1-16,2 0-4 0,1-1 4 16,-1-1-2-16,1 2 2 0,-1-1 2 0,0 0-1 15,-2 0 0-15,0 1 1 16,0-1 0-16,-3-1 0 0,1-1 0 15,-1-1-1-15,-4 4 2 0,-1-2-1 16,2 0 1-16,-4 5-1 0,4-4 1 0,-5 4 1 16,2-2-2-16,1 1 0 0,0 1 0 15,4-2-2-15,-3 2 1 0,2-3 4 16,-3 4-3-16,-3-1 0 0,0 0 0 16,-4 1-3-16,5-1 3 0,-3 2 0 15,-2 0 0-15,1 0 1 0,-4 2-2 0,0 0 1 16,3-3-1-16,0-1-2 0,2 2 1 15,1-3 1-15,-1 2 1 0,2-2 0 16,2 1 1-16,-2 0-1 16,2-1-1-16,-2 0 1 0,0 3 1 0,2-3-1 15,4-3 0-15,-4 5 1 0,3-4-2 16,-4 2 1-16,-1 0-1 0,2 1-2 16,-6 1-3-16,1 1-2 0</inkml:trace>
  <inkml:trace contextRef="#ctx0" brushRef="#br0" timeOffset="314472.3997">26646 8064 3 0,'0'0'7'0,"0"0"0"15,0 0-2-15,0 0-4 0,0 0 0 16,0 0 0-16,0 0 0 0,0 0 4 16,0 0-2-16,-65-28-2 0,55 26 0 15,6 0-1-15,-8-1-1 0,2-1 2 0,1 1-1 16,0-2 0-16,0 2 1 0,0 0 0 15,4 1-1-15,-6 0 1 16,7-1-1-16,-1 3-1 0,1-2 2 16,-2 1 1-16,1-1-1 0,0 0 1 0,-3-2 3 15,3 3 0-15,1-1 0 0,-5-2-1 16,6 2 0-16,-1-1-1 0,1 1 0 16,-1 0-3-16,1-1 0 0,0-1 1 15,0 3-1-15,3 1 2 0,-2-2 0 16,2 2-2-16,-1-1 0 0,-1-1 0 0,0 1 0 15,1-1 0-15,-1 2 1 0,1-2-1 16,-1 2 0-16,1-1-1 0,-1 1 1 16,2-1 1-16,-1 1-1 15,1-3 2-15,-2 3-2 0,2 0 1 0,-1 0-2 16,1-2 0-16,-2 2-1 0,2 0-2 16,0 0 3-16,0 0 1 0,0 0 2 15,0 0 1-15,0 0-2 0,0 0-1 16,0 0 0-16,5 2 0 0,4 2-1 15,-1 1 2-15,-5-4-2 0,6 4 1 0,-5-4 1 16,6 3-2-16,-1-1 1 0,-1 1 2 16,0 1-2-16,2-1 0 0,-2 1 0 15,1-1-5-15,4 4 3 0,-6-2 1 16,5 2-1-16,-4-3 2 0,1 0 0 16,3 3 0-16,-2-4 0 0,1 2 0 0,-2-3-1 15,-4-1-1-15,7 0 2 0,-6-2 0 16,6 0 1-16,5 0-1 15,-7-2 0-15,8-3-1 0,-10 2-3 16,-3 2 0-16,6-2-4 0,-6 1 5 0,-1 1-3 16,6-2 3-16,-5 1 1 0,-1 0-2 15,3 1 0-15,-7 1 1 0,0 0 0 16,0 0 0-16,1 0 3 0,1 0 0 16,-1 0 3-16,1-2 2 0,-1 2 0 15,1 0 0-15,-1 0 1 0,-1-1-3 0,2 1 0 16,-2 0 1-16,0-2-1 0,0 2 4 15,0 0 1-15,0-1-2 0,0 1 0 16,0 0-2-16,0 0 0 16,-2-1-1-16,1 1 1 0,1 0 0 0,-2 0-1 15,2 0 1-15,-1-2-1 0,1 2-2 16,-2 0 1-16,2 0-2 0,0 0 1 16,-1 0 0-16,1 0-1 0,0 0 1 15,-2-1 0-15,2 1-1 0,0 0 3 16,0 0-1-16,-1 0 3 0,1 0 1 0,0 0-1 15,-2 0-2-15,1 0 0 0,-6 0-1 16,-5 3-1-16,-1 2 3 0,-3 2-1 16,3-1 1-16,-2-2 3 0,4-1 0 15,-6 0 0-15,1 1 0 0,3-3-1 16,-4 0-1-16,4-1 0 0,0 0-1 16,-6 0 1-16,7 0 0 0,-6 0 0 15,3 0-1-15,4-2 2 0,-5-3 0 16,1-1-1-16,2 0-2 0,-4-4 0 15,7 3-2-15,-2-1 0 0,-2-2 0 0,2 2 0 16,-4-4 2-16,5 5-2 0,0-1 0 16,-3 0 0-16,1 1-1 0,-6-2 0 15,3 0 0-15,-1 2 0 0,5 2-2 16,-2-4 3-16,2 3-3 0,3 1 2 16,-5-2 1-16,7 3-1 0,0-1 1 0,-2-1-1 15,5 3 0-15,1 1 1 16,3 2-1-16,-2 0 3 0,2 0-2 15,-1-2 0-15,0 1 0 0,-1 1-2 16,1-2 1-16,-1 2-2 0,1-2-2 0,-1 2-1 16,2-1 3-16,-1 1 2 0,1-2 1 15,0 2 0-15,0 0 1 0,0 0-2 16,0 0 0-16,0 0 2 0,6 0-2 16,-1 0 0-16,6 0 0 0,0 0-2 15,-1 2 0-15,4 3 2 0,0 0 3 0,3 2-2 16,-1 2 0-16,1-2 0 0,-1 0-1 15,0 3 0-15,0-2 4 0,1 0-4 16,1 0 0-16,0 1 1 16,3-2-1-16,-2 3 1 0,2-2-1 0,1 1-1 15,-3-2-1-15,2 1 2 0,-1-1-2 16,0-1 2-16,0 1 0 0,1-2 0 16,-2 0 0-16,1 0 0 0,-1-1 0 15,-4 1-1-15,-2-1 1 0,-2-1 0 16,-2-1-1-16,1 1 1 0,-4-2-1 0,4 0-4 15,-6 1 0-15,1-2-2 0,1 2 2 16,-6-2 1-16,0 0 0 0,0 0 4 16,1 0 0-16,1 1 2 0,-1-1 0 15,1 0 2-15,0 0 1 0,-1 0 1 16,1 0-1-16,-1 2-1 0,1-2-4 16,-2 0 0-16,0 0-2 0,0 0 2 15,0 0 2-15,0 0-2 0,0 0 0 16,0 0 0-16,0 0 0 0,0 0 0 15,0 0-2-15,0 0 1 0,0-2-1 0,0 2-1 16,-2-1-1-16,2 1-1 0,-1-2-1 16,1 2-1-16,-2-2 0 0,2 1 2 15,0 0 2-15,-1 0 0 0,1-1 0 16,0 0-7-16,-2 1-3 0,2-1-5 16,-2 1-6-16,-2-2-1 0,-2 0-11 0,-3-3-21 15</inkml:trace>
  <inkml:trace contextRef="#ctx0" brushRef="#br0" timeOffset="316108.9783">16032 8048 6 0,'0'0'7'0,"0"0"-2"0,0 0-1 16,0 0-2-16,0 0-1 0,0 0-1 15,0 0-1-15,0 0 2 0,0 0 0 0,0 0 2 16,-7-12 2-16,6 12-1 0,1 0 1 16,0-2-1-16,0 2-1 0,0 0 1 15,0 0 1-15,0 0-1 0,0 0 1 16,0 0 0-16,0 0-4 0,0 0 1 16,0 0 2-16,1 0 1 0,5 0 1 0,-1 0 0 15,6 0-3-15,-5 0 0 0,6 0 0 16,0 0-2-16,-2-2 0 15,3 1-1-15,-3-2-1 0,3 0 1 16,-10 2-2-16,9-2 0 0,-6 3 0 0,-2-2 0 16,3 2 0-16,-7 0-1 0,0-2 2 15,0 2-1-15,1 0-1 0,1 0 2 16,4-1-1-16,0 1 1 0,-1-2-1 16,7 1 0-16,-8-1 0 0,1 0-4 15,5-3-3-15,-6 5-4 0,2-2-11 0</inkml:trace>
  <inkml:trace contextRef="#ctx0" brushRef="#br0" timeOffset="317575.9789">16540 7562 119 0,'0'0'39'0,"0"0"-9"15,0 0-9-15,0 0-4 0,0 0-5 16,0 0-3-16,0 0-1 0,0 0-2 0,0 0 0 15,0 0 0-15,-31-3 0 0,31 1 1 16,-1 2-2-16,1 0-1 0,-3 0 1 16,3 0-2-16,0 0 1 0,0 0-2 15,-1 0 1-15,1 0-2 0,-2 0-1 16,2 0 0-16,-1 0 0 0,1 0-1 16,0 0-2-16,0 0 8 0,0 0 2 0,0 0 2 15,0 3-2-15,4 7-1 16,3-3-1-16,1-1-1 0,0 2-1 15,-1-3-3-15,1 1-2 0,-1-4 4 0,3 3 1 16,-1-2 2-16,-2 0-2 0,-1-3 1 16,5 0 1-16,-5 0 1 0,4 0 1 15,7 0 1-15,-3-8-1 0,3 0-3 16,-4-5 1-16,3-1-2 0,-5-2 1 16,4-2 1-16,-4-3 0 0,1-2-4 0,2-1 2 15,-2-3-2-15,1-1 2 16,-1-2-3-16,-1-2 1 0,4-3-2 15,-4 3 0-15,2-2-2 0,0 0-1 16,0 2-1-16,2 5 0 0,-2 1 0 0,1 3 1 16,-5 8-1-16,0 3-3 0,-2 4-6 15,-4 5-6-15,1-1-13 0,-4 4-8 16,4 0-10-16,2 0-11 0,4 7-19 16</inkml:trace>
  <inkml:trace contextRef="#ctx0" brushRef="#br0" timeOffset="318036.6634">16502 7591 170 0,'0'0'42'0,"0"0"-10"0,0 0-10 15,0 0-10-15,0 0-10 0,0 0-2 16,0 0 0-16,0 0 1 0,0 0 4 16,-7 0 1-16,7 3 1 0,0 7-1 15,6 5-2-15,-2-3-1 0,5-2-5 16,-2 1 1-16,3-1 1 0,-1 2 5 15,5 0 2-15,-1-1 5 0,2-2-2 0,-2-2-1 16,-2-3 2-16,-1-1-8 0,0-3 3 16,1 0-2-16,0 0 2 0,4-3 1 15,-2-5 0-15,4-2-5 0,-4-3 2 16,3-2-1-16,-1-2-1 0,0-4 2 16,0-1-3-16,2-6 0 0,2-1-1 0,0-3 0 15,2-2 0-15,2-4 0 16,1 0-1-16,2-2 0 0,0 1-4 0,0 1 1 15,0 0-4-15,0 3-6 16,-4 2-3-16,1 3-12 0,-2 7-23 0,-3 4-17 16,-5 6-30-16</inkml:trace>
  <inkml:trace contextRef="#ctx0" brushRef="#br0" timeOffset="385676.8449">27711 7939 0 0,'0'0'0'15,"0"0"1"-15,0 0-2 0,0 0 2 16,0 0 1-16,0 0 4 0,0 0-3 0,0 0 1 15,19-80-1-15,-15 75 1 16,-4 5-2-16,0-1 1 0,0 1-2 16,1-1 0-16,-1 1-1 0,2-1 0 0,-2 1-2 15,0 0-1-15,1 0 3 0,-1 0 1 16,0 0 4-16,1 0 1 0,-1 0-2 16,0 6-1-16,0 0 3 0,2 6-5 15,-2-6 5-15,0-1-4 0,0 2-1 16,0-3 2-16,0 1 2 0,0 0 1 0,0 3 1 15,-2-3-3-15,-3 2 0 0,-2 1 6 16,4-4-1-16,0-1 6 16,-3-3-3-16,2 1-2 0,-1 1-3 15,0-1 4-15,-3-1 2 0,3 0 3 0,-1 0 1 16,0 0-2-16,6 0-1 0,-6 0-4 16,2 0-5-16,0-1-5 0,-1-8-9 15,5 0-7-15,0-9 2 0,0-1 6 16,8 1 3-16,3 0 5 0,-1 0 1 15,3 2-3-15,2 2 5 0,-5 4 1 0,-4 4 0 16,3 2-4-16,-4 3 0 0,-1-1-2 16,1 2 1-16,-2 0 4 0,1 3 0 15,3 6 4-15,-3 2-1 0,-2 5 0 16,-2-2-4-16,0 8 0 0,-5-3 1 16,-3 0-2-16,-1 0 3 0,0-2-3 0,2-3-1 15,-3-3-2-15,6-4 0 16,1-4 4-16,0 2 2 0,3-5 7 15,-1 0 1-15,1 0-1 0,-2 0-1 16,1 2-2-16,-1-2-2 0,1 0-5 0,-4 0 0 16,0 0-1-16,2-2 1 0,-3-3 2 15,3 2-1-15,0 0 0 0,2 0-2 16,1 3-2-16,-2-1-3 0,2 1-2 16,0-3 3-16,0-4 0 0,0 2-1 15,0-2 1-15,0-3-6 0,0 5 3 0,2 0 3 16,1 3 1-16,0-2 2 15,0 2 1-15,-1-1 0 0,3 1-1 16,0 2 2-16,1 0-2 0,1 0 2 16,2 2-2-16,-6 2 1 0,3 3 0 0,-5 0 1 15,-1 3 0-15,0 1 0 0,0-2 1 16,-4 5-5-16,-2-5 2 0,2-2 1 16,-1 1 1-16,3-5 5 0,-1 0 1 15,0 0 1-15,3-3-1 0,0 0 1 16,0 0-2-16,0 0 0 0,-2 2 1 0,1-2-1 15,-1 0-4-15,0 0 0 0,0 0-6 16,-1-2-4-16,2-2 0 0,-1-7 0 16,1 2 3-16,1-2 3 15,0-4 0-15,4 6 1 0,-1 0 0 0,3 2-1 16,-3 2 1-16,-2 0-4 0,2 2-1 16,-3 3-1-16,0-2 0 0,0 2 5 15,2 0-2-15,-2 0 4 0,1 0-2 16,0 0 0-16,1 0 2 0,-1 0-1 15,1 0 1-15,-1 0 1 0,1 0-1 0,-1 2 2 16,1 0 1-16,-2-1 0 0,0 5 0 16,0-1-1-16,0 1 1 0,0 2 0 15,-3-5 2-15,0 0 2 0,0 1 0 16,3-4-1-16,-2 0-2 0,2 0-3 16,-1 0 1-16,-5 2-1 0,0-1-1 0,1-1 1 15,0 2 0-15,5-2 2 16,-1 0-1-16,-2 0 0 0,-1 0-5 15,-1-2-4-15,1-4-1 0,2 2 1 16,1-2 1-16,-2 4 0 0,3 2 2 0,0-7-1 16,0 4 0-16,0-4 0 0,0 3-5 15,0 4-1-15,0-2 2 0,0 2 0 16,0 0 7-16,0-2 4 0,3 2-3 16,-2 0 3-16,1 0-4 0,-1 0 0 15,1 0-3-15,-1 0 1 0,1 0 1 16,-1 0-1-16,-1 0 2 0,0 0 0 15,2 0 0-15,-2 0 1 0,0 0 4 16,1 0 0-16,-1 0 4 0,0 0 3 16,0 0 0-16,0 0 2 0,0 0-1 0,0 0-7 15,0 0 4-15,0 0-5 0,0 0-1 16,0 0 2-16,-1-1-3 0,-1-5-3 16,1 1 4-16,-2-6-1 0,3 7-1 15,-2-1 1-15,2 2-3 0,0 3 1 16,-1-2-1-16,1-5-1 0,0 1-7 0,0 0-4 15,0 0-5-15,0 6-7 0,0-1 5 16,0 1 2-16,0 0 9 0,0 0 0 16,0 0-3-16,0 3-3 0,0 2-12 15,0 8-16-15</inkml:trace>
  <inkml:trace contextRef="#ctx0" brushRef="#br0" timeOffset="403709.2823">27387 6956 106 0,'0'0'39'0,"0"0"-13"0,0 0-3 0,0 0-10 16,0 0-8-16,0 0-4 0,0 0-3 16,0 0-2-16,0 0-3 0,0 0 0 15,-10-25 2-15,10 20 1 0,0-1 4 16,4 0 2-16,2-2-2 0,4 4-2 15,-1 1 1-15,-5 1 0 0,0 1 0 16,2 1 0-16,4 0 0 0,0 0-1 0,5 0 2 16,-2 6 0-16,-2 1 0 0,4 5 0 15,-4 1 0-15,0-1 2 0,0 2-4 16,-2-3 1-16,-2 1-1 0,1 0-2 16,-2-1 1-16,-3-2-1 0,2 7 2 15,-2-6 4-15,-3 5 2 0,0 3 2 0,0-1 0 16,-5 5-2-16,1-7 1 0,-2-3 5 15,2-5 0-15,0-2 7 16,2 0 3-16,2-5 2 0,-4 2 0 16,1-2 2-16,-2 2-3 0,-2-2-7 0,4 0-2 15,-5-2-6-15,-3-10 1 0,4-1-1 16,-3-6-3-16,3 0-1 0,3-3-2 16,-1-5 0-16,4 0 3 0,-1-2-1 15,2 1-1-15,0-2 3 0,0 0-2 16,0 5 0-16,0 5-1 0,0 0-1 0,2 0-1 15,-1 6-1-15,2-4-2 0,0 8-2 16,0-1-1-16,0 2-2 16,1 2-3-16,6-4-3 0,-4 5-1 15,4-4-1-15,4 3-2 0,-5 2-8 0,7-1-9 16,-6 5-8-16,2 1-2 0,1 0 5 16,1 0-19-16</inkml:trace>
  <inkml:trace contextRef="#ctx0" brushRef="#br0" timeOffset="404345.361">27434 6953 106 0,'0'0'29'15,"0"0"-8"-15,0 0-6 0,0 0 0 16,0 0-3-16,0 0 2 0,0 0 0 16,0 0 0-16,0 0-3 0,0 0-5 15,-21-51-5-15,21 51-2 0,0-1-2 0,0-1 0 16,0 2 0-16,0-2 3 0,0 2 0 15,0-1 0-15,0-1 0 16,0 1-2-16,0-3 2 0,4 1 0 16,1 2 0-16,0 0 1 0,-1 1-1 0,2 0 0 15,0 0-1-15,4 0 0 0,-4 0 0 16,3 1-1-16,4 5 2 0,-5-1 0 16,4 2-1-16,-5-1-1 0,-1 0-4 15,3 0 0-15,-4 2 0 0,4 4 4 16,-3 0 1-16,1 2 2 0,-1 0-2 15,-2 0 1-15,-2-3 0 0,1-2-2 16,-2 2 5-16,-1-4-1 0,0 3 2 0,0 3 0 16,0-9 5-16,0 0 1 15,-1-1 2-15,-2 0-1 0,0 1-2 0,-3 1-2 16,3-3 0-16,-2 0 1 0,2 0 3 16,3-2-1-16,-6 0 0 0,0 0-1 15,-4 0-5-15,-3-6 1 0,6 1-3 16,-5-6 1-16,3-1-1 0,2-3-1 15,-2-4 3-15,5 5-4 0,0-3 2 0,2-4-1 16,2 0-2-16,0-6-1 0,2 1-1 16,3 2 0-16,1 1 1 0,2 2-1 15,2 0-3-15,1 1 0 0,1 0-4 16,2 2-11-16,1 3-8 0,0 3-17 16,-3 2-14-16,3 6-6 0,-2 3-14 0</inkml:trace>
  <inkml:trace contextRef="#ctx0" brushRef="#br0" timeOffset="413667.2853">21994 15006 47 0,'0'0'20'0,"0"0"2"16,0 0 5-16,0 0-1 0,0 0-2 15,0 0 0-15,0 0-5 0,0 0-3 16,0 0-7-16,0 0-6 0,-23-18-6 16,23 16-2-16,0 2 2 0,0 0 2 15,0 0 3-15,9 0-1 0,4 5-1 0,6 4 0 16,0 0 0-16,2 0 0 15,2-1 0-15,2-1 0 0,1-2 0 16,0-4-1-16,3-1 0 0,0 0 0 16,0-7-2-16,0-4 1 0,0-2 2 0,-1-1 1 15,0-1-1-15,-2 1-1 0,-3 0-3 16,-1 5-4-16,-6 1 0 0,-8 6-3 16,-3 0-2-16,-1 2 0 0,1 0-1 15,-1 0 2-15,1 0 0 0,-5 0 3 16,0 0-2-16,0 3-1 0,-1 6-1 0,-9 3-1 15,-2 0 3-15,-3-2-1 0,0-2 4 16,-1-1 1-16,-1-1-3 16,-3 1-2-16,-3-2 6 0</inkml:trace>
  <inkml:trace contextRef="#ctx0" brushRef="#br0" timeOffset="413908.4878">22098 15083 3 0,'0'0'15'0,"0"0"-3"15,0 0 3-15,0 0 0 0,0 0 3 16,-85 26 3-16,81-24 3 0,-6-1 3 15,5 0 2-15,1 1 0 0,0-1-8 0,4-1-2 16,-2 0-6-16,2 0-7 0,-1 0-1 16,1 2-4-16,0-2 1 0,0 0 2 15,0 0-2-15,1 0 2 0,12 0-2 16,5 0 2-16,6 0-4 0,-3 0 0 16,2 0-3-16,1-2 3 0,1-1 0 15,0-1-1-15,2 1-2 0,0-3-2 16,1 0-3-16,1 0-1 0,0-1 0 15,1-3-3-15,-1 2-3 0,-2 0-10 16,1-2-9-16,-5 4-10 0,-6 3-4 0,-6 0-9 16</inkml:trace>
  <inkml:trace contextRef="#ctx0" brushRef="#br0" timeOffset="414135.895">22010 15194 70 0,'0'0'35'0,"0"0"-4"16,0 0-6-16,0 0-11 0,0 0-3 15,0 0-1-15,0 0 5 0,0 0 5 16,0 0 1-16,0 0-2 0,5-5-6 16,18-3-8-16,3 0-1 0,3-1-4 15,3 0 0-15,5-1-5 0,4 2-5 16,2 0-10-16,12 2-26 0,1-2-54 0</inkml:trace>
  <inkml:trace contextRef="#ctx0" brushRef="#br0" timeOffset="423969.0596">26852 6630 5 0,'0'0'11'0,"0"0"-1"0,0 0 0 0,0 0 2 15,0 0 3-15,0 0 6 0,0 0 0 16,0 0 4-16,0 0-3 0,0 0-1 16,-65 74-1-16,62-71-2 0,0 0-1 0,-3-1 1 15,3 0-2-15,-1-1-3 16,-5 4-3-16,5-4-4 0,-9 0-4 15,3 2-1-15,-1-1 0 0,0 1-2 16,7-3 1-16,-7 2-5 0,0 1-3 0,-3 0-1 16,-2 0-2-16,1 1 2 0,-1 1 3 15,2 1-1-15,-6 3-3 0,4 2 0 16,-2-2-6-16,8 0-5 16,0-1-6-16,3-3-6 0,4-1-9 0,0 0-9 15</inkml:trace>
  <inkml:trace contextRef="#ctx0" brushRef="#br0" timeOffset="425004.0791">26868 7102 70 0,'0'0'22'0,"0"0"4"0,0 0-2 16,0 0 0-16,0 0-2 0,0 0-4 15,0 0 1-15,0 0-5 0,0 0-1 16,0 0-3-16,-9-27-4 0,9 27-3 15,-1-1-3-15,1 1-5 0,-2-2-2 16,2 2-4-16,-1-2 0 0,1 2-5 0,-2 0 2 16,2 0 3-16,-1 0 5 0,-2 0 8 15,-2 8 4-15,0 0-2 0,-1 8-3 16,2-1-2-16,1-4-1 0,-2 7 2 16,2-3 1-16,0-2 0 0,2 3-2 15,0-5-1-15,1-6 3 0,0 5-2 16,0-5 3-16,0-1-3 0,0 2-3 0,0-6-5 15,0 0 1-15,0 0 0 0,0 2 6 16,0-1 4-16,1 1 2 0,0-2 1 16,5 0 2-16,5 0 2 15,1-2 2-15,4-7 1 0,-1-3-4 0,-2-2-1 16,-3-2 3-16,0 3 3 0,-4-1 7 16,0-2-4-16,-3-2-2 0,1-8-6 15,-1 0-8-15,1-1 2 0,-4-1 4 16,0 4 8-16,0 7 7 0,0-1 0 15,0-2-4-15,-7 5-14 0,-2-5-5 0,0 3-3 16,0 6 2-16,-2 2 3 0,4 3-1 16,-3 1 0-16,0 1-3 0,4 2-1 15,2 1-3-15,-2 1 1 0,-1 0-4 16,-3 0 4-16,-2 8 2 0,5 5-1 16,-3 4 2-16,5-5-4 0,2 5 3 15,2-7 0-15,1 2-2 0,0 6 2 16,0-7 0-16,0 6 3 0,3-8 3 15,1 0-3-15,1 2-3 0,2-4-4 16,-3 2 0-16,2-2 6 0,0 0 2 0,1-1 4 16,1 0 0-16,1-1-5 0,0 1 5 15,1-4-2-15,6 3 0 0,-6-1 0 16,7-1-2-16,-2-1 0 0,-4 0-1 16,7-2-2-16,-7 2-2 0,2-2-1 15,6 0-1-15,-7 0 0 0,6 0-2 0,-6 0-16 16,0-2-19-16,2 2-23 15,-4 0-21-15</inkml:trace>
  <inkml:trace contextRef="#ctx0" brushRef="#br0" timeOffset="425195.2137">27054 7234 17 0</inkml:trace>
  <inkml:trace contextRef="#ctx0" brushRef="#br0" timeOffset="431288.4073">26865 7420 61 0,'0'0'6'0,"0"0"-7"0,0 0-5 16,0 0-1-16,0 0 2 0,0 0 1 16,0 0 8-16,0 0 1 15,0 0 3-15,-10 1 3 0,10-1-2 0,8-5-1 16,8-5-2-16,7-6 0 0,4 0 0 16,3-5 0-16,6-5-1 0,1 0 0 15,1-3-6-15,-2 0 1 0,-2 0-2 16,-3 1 1-16,-2 5 1 0,-4 1-3 15,-7 8-1-15,-7 4-1 0,-7 7-3 0,-4 3-5 16,0-1-12-16,0 1 1 16,0 0 4-16,0 0 3 0</inkml:trace>
  <inkml:trace contextRef="#ctx0" brushRef="#br0" timeOffset="431585.889">26898 7604 111 0,'0'0'37'0,"0"0"3"16,0 0-2-16,0 0-13 0,0 0-14 15,0 0-8-15,0 0-8 0,0 0 3 16,0 0 4-16,0 0-1 16,10-44 2-16,9 23-5 0,6 2-1 0,2-3-1 15,2 2-4-15,1 2-4 0,1-2-1 16,-2 2-13-16,-1 2-5 0,0-1-16 16,-1 2-12-16</inkml:trace>
  <inkml:trace contextRef="#ctx0" brushRef="#br0" timeOffset="441651.8523">22488 14153 59 0,'0'0'28'15,"0"0"-3"-15,0 0 0 0,0 0-4 16,0 0-5-16,0 0-4 0,0 0-8 15,0 0-2-15,0 0-2 0,0 0-3 16,-8-15 0-16,8 15 0 0,0-2 2 0,0 2 2 16,0 0 2-16,0 0 3 0,2 6 0 15,4 6-1-15,1 3 0 0,1 2-1 16,0-3-3-16,0 1-1 0,0 0 0 16,-1-4 0-16,0-1 0 0,-3-2 0 15,4-2-1-15,0 2 0 0,-4-5 1 16,5 1 0-16,-4-2 1 0,-1-1 2 15,6-1 2-15,0-1 1 0,5-10-1 16,5-5-2-16,-3-6 0 0,1-2-1 16,0-3 0-16,1-4 2 0,1-2 0 0,3-5 0 15,2-2-2-15,0-3 1 0,1-3-3 16,1 0-1-16,1 4 2 0,-4 1-1 16,1 6 1-16,-6 5-1 0,-4 10-4 15,-4 5 1-15,-4 7-4 0,-4 5-3 16,1 0-5-16,-4 3-4 0,0 0 2 0,0 0-1 15,0 11-1-15,-4 7-6 0,-3 8-8 16,-5 1 1-16,-1 4-8 0</inkml:trace>
  <inkml:trace contextRef="#ctx0" brushRef="#br0" timeOffset="442016.4527">22468 14236 79 0,'0'0'15'16,"0"0"1"-16,0 0 3 0,0 0 6 15,0 0 2-15,0 0-1 0,0 0-4 16,0 0-5-16,0 0-4 0,0 0-4 15,15-10 0-15,-6 16-2 0,4 2-2 16,-3 2-2-16,0-1-2 0,4 3 0 0,-5-4-1 16,4 1 0-16,0-3-1 0,-4-3 0 15,8 2 1-15,-1-5 1 0,3 0 1 16,5 0 2-16,-2-8-2 0,3-4 2 16,1-6-2-16,1-5 0 0,2-4-1 15,3-1-3-15,0-5 0 0,3-2-2 0,2-1-3 16,2-4-2-16,-1 0-9 15,1 1-12-15,-3 3-18 0,-1 4-10 16,-5 5-14-16</inkml:trace>
  <inkml:trace contextRef="#ctx0" brushRef="#br0" timeOffset="442756.1448">24281 14359 112 0,'0'0'13'0,"0"0"0"0,0 0-1 16,0 0-2-16,0 0 1 15,0 0 0-15,0 0-3 0,0 0 0 16,0 0-5-16,-3-12 3 0,3 6 1 16,0-3 3-16,7 0-2 0,0-1-1 0,0 3-2 15,-4 4-1-15,2 2 0 0,-5 1-1 16,4 0 2-16,3 0 0 0,2 0-3 16,0 4-1-16,-3 3 2 0,0-2-3 15,-1 3 1-15,-1-2 2 0,2 0-1 16,0 1 0-16,0-2-1 0,2 0 1 0,-5-3-2 15,7-1 0-15,3-1 2 0,2-1-5 16,6-9 3-16,-3 0 1 16,1-4 1-16,-1-4-1 0,0-1 0 15,2-6-1-15,-1-3 0 0,4-2 0 0,1 0 0 16,1-2 1-16,1-2-3 0,-3-1-4 16,2 2-4-16,-2 3-5 0,-2 3-2 15,-3 3-4-15,-5 9-3 0,-1 5-1 16,-7 4-5-16,-2 2-1 0,2 3 1 15,-5 1-1-15,0 0-14 0</inkml:trace>
  <inkml:trace contextRef="#ctx0" brushRef="#br0" timeOffset="443124.5721">24508 14325 387 0,'0'0'-11'0,"0"0"-1"15,0 0 0-15,0 0 8 0,0 0 1 0,0 0 4 16,0 0 2-16,0 0 0 0,0 0 2 15,0 0-2-15,-6 39 0 16,10-30-1-16,3 4 0 0,-2-6 1 16,5 2-1-16,3-2 0 0,-4-2-2 0,8-1 5 15,2-4 2-15,4-9-1 0,9-9 1 16,2-12-2-16,7-11-3 0,2-9-1 16,8-7-1-16,4-8 0 0,6-1-1 15,2-1-1-15,4 0-6 0,-5-1-10 16,0 10-30-16,-7 5-47 0,-4 12-73 0</inkml:trace>
  <inkml:trace contextRef="#ctx0" brushRef="#br0" timeOffset="444793.9335">24304 15977 19 0,'0'0'29'0,"0"0"-7"0,0 0-3 16,0 0-8-16,0 0-6 0,0 0-3 0,0 0-1 15,0 0 2-15,0 0 0 0,-5-12 3 16,5 12 3-16,0-1 3 0,0-1 1 16,5 1 0-16,4-3-1 15,0 2-2-15,2 1 2 0,-1-1 1 0,3 2-2 16,-2 0 2-16,2 0-7 0,-1 0-1 16,0-2 1-16,0 2-6 0,2 0 3 15,4 0 0-15,-2 0 0 0,6 2 1 16,0 1 7-16,-2 1 2 0,3 1 0 15,3-1-4-15,0 1-3 0,1-1-6 0,-1 1 0 16,-1 0-1-16,1-1-1 0,2 2 4 16,1 1-1-16,1 0 0 15,2 2 1-15,3-4-2 0,2-1 0 16,3 1 1-16,3-2 1 0,3 1-2 0,0-2 1 16,3 2-1-16,1-4-1 0,1 0 2 15,4 0-4-15,3 0 2 0,0 0 0 16,3-4 0-16,-2 0 3 0,2 2-2 15,4-1 1-15,-3 3-2 0,0 0 1 16,0-2 0-16,0 0-1 0,1-1 0 0,-4 1 1 16,-2-1-5-16,-1-2 2 0,-1 0 0 15,-2-1 2-15,0 0 2 0,-1-1 3 16,1-2-3-16,-1 0 1 0,-1-1 1 16,2 0-2-16,2-1 1 0,-3 0-2 15,0 3 1-15,0-2-2 0,-4 2 0 16,0 1 0-16,-2 2 0 0,-1 1 2 15,-3 1 0-15,0-1 1 0,-3 3-3 16,-3 0 1-16,0-1-1 0,-1 1 1 16,2 1 0-16,-2-2 0 0,1 2 1 0,-1 0 0 15,0 0 1-15,-1 0-1 0,1 0 0 16,0 0-2-16,2 0-2 0,-1 2 3 16,2 1-1-16,1 1 0 0,3 1 1 15,-3-1-2-15,0 0-1 0,3-2 1 16,-1 2-1-16,1-3-1 0,2-1 2 0,0 1 2 15,0-1-1-15,0 0-4 16,-2 0-3-16,1 0-3 0,-1 0 1 16,1 0 4-16,-1-1 1 0,2-1 3 15,-1-3 1-15,-1-1-1 0,0-1 1 0,-1 1 0 16,-2 2-5-16,0 0-1 0,0-1-2 16,-5-1-1-16,1 1 1 0,-3 0-3 15,-2-1 2-15,2 2-1 0,-2 1 1 16,-1-1 4-16,0 3 3 0,-1-3 0 15,-3 2 1-15,-1 1 1 0,1 1-4 0,-1 0-2 16,-8 0-7-16,3 0-7 0,-2 3-6 16,-2 1 1-16,2-1-12 0</inkml:trace>
  <inkml:trace contextRef="#ctx0" brushRef="#br0" timeOffset="445704.3346">25040 16522 92 0,'0'0'7'16,"0"0"0"-16,0 0-5 0,0 0 1 15,0 0 3-15,0 0 1 0,-77-70 1 16,74 66 1-16,2 0 5 0,1 4 6 15,0-7 7-15,0 1 3 0,0 0-2 0,0-1-2 16,4 4-3-16,5-2-2 0,5-1 0 16,4 4 1-16,6 1-6 0,-2 1-1 15,4 0 0-15,0 0-5 0,4 0-1 16,2 1 0-16,4-1-3 0,6 0 0 16,5 0 0-16,3-1-1 0,6-5 0 15,7-2-1-15,2-1 1 0,6-1-2 16,3 0 0-16,5-2 0 0,2 2 1 15,1 1-1-15,5 1-3 0,1 2 0 16,2 0-3-16,-2 0 1 0,-1 1 2 0,-2-1 0 16,1 0-3-16,-1 2 1 0,0-1 2 15,-1 0-2-15,1 1 2 0,-1 1-1 16,-4 0 0-16,2-1 1 0,-1 3 1 16,-3 0-1-16,3-1-3 0,-4 1 0 15,0-2-1-15,-5-2 0 0,-1 0 2 0,-3-2 1 16,-2-2 1-16,-1-2 0 15,-1-1 0-15,-2-1 0 0,-3-1 0 16,-1-3 0-16,-1 3 0 0,-1 0 0 16,-2 4 0-16,-1-1-1 0,-1 2 0 0,-4 3 0 15,-1-1 1-15,-1 5 1 0,-2-3-1 16,-2 4 0-16,1 1-1 0,-5 0 0 16,-2 0 1-16,-1 0 0 0,-3 1 1 15,-2 1 0-15,-1 1 0 0,-1-3 1 16,-4 0-1-16,-1 0 2 0,1-3-3 0,-3 1 0 15,-6 0 0-15,2-1 0 0,-2 0 0 16,-3 1 0-16,4-3-2 16,-6 2 1-16,-5 1-2 0,1 1-3 15,-2 0-5-15,0 0-10 0,1-1-14 0,0 2-19 16,-5 0-31-16,0-2-15 0,0 2-28 16</inkml:trace>
  <inkml:trace contextRef="#ctx0" brushRef="#br0" timeOffset="446510.213">30017 14668 138 0,'0'0'5'0,"0"0"1"0,0 0 16 15,-78-92 10-15,65 69-1 0,0 2 1 16,3 0-24-16,3 4-5 0,1 2 7 15,2 5 2-15,2 4 6 0,1 1 0 0,1 5-3 16,-2-1-5-16,2 1-5 0,0-2-2 16,0 2 3-16,0 0 6 0,5 3 2 15,5 8 9-15,1 7-4 0,2 2 1 16,-1 2-5-16,-2 4-3 0,3 0-1 16,-1 1-5-16,-1-1 0 0,4 1-7 0,-2-1 3 15,1-1-1-15,2-3-1 16,0-2-1-16,0-5 0 0,1-1-1 15,-1-4 2-15,-3-2 1 0,0-4 0 16,4-2 1-16,0-2 0 0,4-2 0 0,1-10 0 16,0-4 1-16,1-7-2 15,0-4-1-15,3-8 0 0,3-5 0 0,2-2-1 16,3-4-3-16,0 1 3 0,1 1-3 16,1 3 3-16,1 4 2 0,0 4 0 15,-1 6-1-15,-3 3-4 0,-1 5-12 0,-3 4-10 16,-4 4-22-16,-5 6-32 15,-4 3-32-15,-7 2-41 0</inkml:trace>
  <inkml:trace contextRef="#ctx0" brushRef="#br0" timeOffset="446888.2334">29747 14734 518 0,'0'0'-4'0,"0"0"1"16,0 0-2-16,0 0 3 0,-16 99 2 15,27-75 0-15,3 1 0 0,3-3 1 0,2 1 0 16,2-2 0-16,1-1-1 0,2 0 3 16,0-2-2-16,3-1 2 0,1-4 2 15,2-1 0-15,0-1 0 0,2-5-2 16,2-5-2-16,3-1-2 0,5-10 2 16,3-10-1-16,7-8 0 0,6-11 0 15,5-8-1-15,8-10 4 0,7-8-5 0,6-8-1 16,5-3-13-16,5-5-22 15,2 1-34-15,-3-3-37 0,1 3-37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4T04:38:03.679"/>
    </inkml:context>
    <inkml:brush xml:id="br0">
      <inkml:brushProperty name="width" value="0.05292" units="cm"/>
      <inkml:brushProperty name="height" value="0.05292" units="cm"/>
      <inkml:brushProperty name="color" value="#FF0000"/>
    </inkml:brush>
  </inkml:definitions>
  <inkml:trace contextRef="#ctx0" brushRef="#br0">8695 4685 117 0,'0'0'30'16,"0"0"3"-16,0 0 1 0,0 0 7 15,0 0 1-15,0 0-6 0,0 0-6 0,0 0-12 16,0 0-9-16,-78-77 4 0,65 76-1 15,3-3 2-15,-2 4-4 0,1 0-4 16,-1 0-4-16,-4 0 0 0,7 4-2 16,-2 3-1-16,1 4 1 0,4-4-2 15,-1 8-1-15,4-7 0 0,0 4 1 0,1 1-2 16,2 0 2-16,0 5-1 0,0-5-1 16,0 5 2-16,0-8-1 15,3-1 0-15,2 1 1 0,-1-2 1 16,2-1 0-16,1-2 1 0,-1 1 0 0,1-4 1 15,2 3 1-15,1-3-1 0,0-1 1 16,2-1 0-16,0 2 0 0,0-2-1 16,0 0 2-16,2 0-1 0,-2 0-2 15,-1 0 0-15,8 0 0 0,-9 0 1 16,6 4-1-16,-3 4 0 0,-6-2 0 0,2 4 0 16,-5-2 0-16,-1 2 2 0,0 3 3 15,-3-1-1-15,0 6 3 0,0-2-3 16,-1 1 1-16,-4-3-2 0,1-5-1 15,-2-3-1-15,0 0-2 0,3-2 1 16,-1-1-3-16,4-3-1 0,-1 0-4 0,-5 0-14 16,3 0-22-16,-3-7-44 15,3-7-32-15,3-7-53 0</inkml:trace>
  <inkml:trace contextRef="#ctx0" brushRef="#br0" timeOffset="246.1111">8845 4697 235 0,'0'0'64'0,"0"0"-13"0,0 0-14 16,0 0-11-16,0 0-10 0,0 0-7 16,0 0-4-16,0 0 2 0,0 0-4 15,0 0-1-15,0 59-4 0,5-35 1 0,3 3-3 16,-1 0 2-16,2 0-4 0,0 3 0 15,2-1 1-15,-2-2-3 0,0-3 2 16,1-2-2-16,-3-6-11 0,-1-2-6 16,-2-5-17-16,1 0-22 0,0 0-17 15,-2-5-42-15</inkml:trace>
  <inkml:trace contextRef="#ctx0" brushRef="#br0" timeOffset="547.8631">8865 4682 145 0,'0'0'58'0,"0"0"7"16,0 0-9-16,0 0-16 0,0 0-14 0,0 0-11 16,0 0-7-16,0 0-7 0,0 0-5 15,-14-32-2-15,14 31 0 0,0 1 2 16,0-1 1-16,0 0 2 0,7 1-1 15,5 0 0-15,1 0 0 0,3 2-2 16,2 7 2-16,-3 2-2 0,-2 2 1 0,0 3-1 16,-3 0 3-16,-2 2 2 15,-3-3-1-15,-1-2 3 0,-1-2-1 16,-3-5-1-16,0 6 1 0,0-6-2 16,0 6-5-16,0 1-12 0,0-3-6 0,0 1-20 15,-4 0-24-15,1-2-34 0</inkml:trace>
  <inkml:trace contextRef="#ctx0" brushRef="#br0" timeOffset="1240.0422">9040 4810 56 0,'0'0'11'16,"0"0"0"-16,0 0-2 0,0 0-1 15,0 0 0-15,93-29 0 0,-74 20-2 16,1 0-1-16,-4 0-2 0,3-2 0 16,-3 2-1-16,-2-1 1 0,-2 2 3 15,-1-3 7-15,-5 1 9 0,0 2 9 0,-2-1 5 16,-1 0 4-16,-1 3-1 0,-2-7-6 16,0-2-2-16,0 5-8 15,-3-7-1-15,0 8-5 0,-3 0 0 0,0 1-3 16,2 1-2-16,-2 0 0 0,3 5-7 15,0 0 0-15,3 2-2 0,-1-1-2 16,1 1-1-16,-3 0-4 0,3-2-3 16,-3 2-2-16,3 0 1 0,-3 0 2 15,2 0 1-15,-2 3 4 0,-2 9-3 16,2 5 3-16,-1-7 0 0,3 9-1 0,1-1 0 16,0-3-1-16,0 2 0 15,7-4 2-15,-1 1 0 0,1-2 1 0,2 1 0 16,-1-3 0-16,-2 3 0 0,1-6 1 15,2 3-2-15,-2-2 0 0,0-1 0 16,1-2-2-16,-1 2 2 0,3-1-1 16,-1-1 0-16,1-3 1 0,1 0-3 15,5-2 2-15,0 0 1 0,3-2-1 16,0-5 1-16,-3-3-1 0,0-2 0 16,0-2 1-16,-2-2 2 0,-1-2 0 0,0-2 2 15,-3 0-1-15,-4 7 3 0,-3-3 1 16,1 6 2-16,-4-3 3 0,0-3 1 15,0 5 3-15,-4-5 2 0,-2 4-4 16,-1 2 1-16,-6 0-3 0,7 3 0 16,-3 3-1-16,1 0-2 0,3 2-1 15,0 0-7-15,5 2 1 0,-5 0-1 16,1 0-2-16,-3 2 4 0,-2 10-4 0,5-1-1 16,1 7 0-16,3 1 0 15,0 0 0-15,8 6 0 0,1-6 0 0,0-1-1 16,4 0 2-16,-2-6-3 0,3 1 2 15,1-4 0-15,-3-5-2 0,4 1-3 16,0-2-6-16,1-2-5 0,6-1-14 16,-1 0-28-16,0-7-44 0,-2-4-74 15</inkml:trace>
  <inkml:trace contextRef="#ctx0" brushRef="#br0" timeOffset="1909.5494">9950 4453 308 0,'0'0'45'16,"0"0"-2"-16,0 0-9 0,0 0-8 16,0 0-9-16,0 0-2 0,0 0-2 15,0 0-2-15,0 0 0 0,0 0-3 16,-71-45 0-16,67 43-4 0,-2 1-2 16,-4 1-1-16,0-2-2 0,-3 2 1 0,0 2-3 15,5 1 0-15,-6 5 0 0,5 2-1 16,-1 0 2-16,-1 6 1 0,1 0 0 15,1 1-1-15,0 3 4 0,2 0-4 16,6-5 1-16,-2-6-4 0,3 2 0 16,0-5 0-16,0 4 1 0,0 2 3 0,4-2 0 15,-1-1 0-15,4-3 0 16,0 0 1-16,-4-5-1 0,3 4 1 16,0-3-1-16,-2-1 1 0,8-1 1 15,-2 0 0-15,3 0 1 0,7-5-1 0,-3-4 1 16,-2-3-2-16,2-3 3 0,-2 1-2 15,-1-3-3-15,-1 2 4 0,-1-1-3 16,-4-1 4-16,0 0 1 0,-4 4 1 16,-1-2-2-16,0-5 0 0,-3 0-1 15,0-7 1-15,0 5 2 0,0 1-1 0,-6 0 1 16,0 0 2-16,-1 1 0 0,-3 3 0 16,4 4 0-16,-3 0 1 15,2 6 1-15,0 0 0 0,1-2 0 0,3 7 0 16,0-2-3-16,3 4-2 0,-1 0-1 15,1 0-4-15,-3 0-3 0,3 0-1 16,0-1 0-16,0 1 1 0,0 0 1 16,0 14 3-16,4 7-1 0,4 8 0 15,3 1-3-15,1 2 2 0,-2 3-2 16,6 0-4-16,-3 1-8 0,1 2-18 0,-2-1-28 16,2 1-45-16,-4-2-80 0</inkml:trace>
  <inkml:trace contextRef="#ctx0" brushRef="#br0" timeOffset="2684.3946">10685 4314 128 0,'0'0'46'16,"0"0"2"-16,0 0-3 0,0 0-7 16,0 0-6-16,-25-78 2 0,21 67-2 15,-1 0-1-15,-1 3 0 0,2-2-4 0,-4 3-3 16,2 2-4-16,-3-2-11 0,2 3-4 16,-6 0-7-16,-3 3-1 15,-1 1-1-15,-2 0 1 0,3 0-2 16,2 6 1-16,3 2-1 0,-3 2-1 0,2 4 0 15,5 1-2-15,0 3-3 0,2 2 4 16,4-5-2-16,-1 3 4 0,2 2 0 16,0 0-4-16,0 0 1 0,2-4-3 15,2-2 2-15,1-5 3 0,-1 3 2 16,2-4 3-16,-3-5-2 0,0 0 2 0,-3-3 1 16,0 0 0-16,4 0 2 0,0 0 3 15,2 0 2-15,6-1-2 0,-2-10 1 16,-2-5 1-16,0-2-1 0,-1-1 3 15,-4-6-1-15,5 0-1 0,-3-6-2 16,-1-1-1-16,-1-2 3 0,0 0 2 0,-3 0 0 16,0 3-2-16,3-1 0 15,-3 1-2-15,0 2 2 0,0 8 0 16,0 2 6-16,0 7 1 0,0 6 2 16,0-1-4-16,0 7-4 0,0-1-3 0,0 1-3 15,0-2-2-15,0 1-3 0,-3-1-2 16,3 2-4-16,0-1 4 0,0 1 1 15,0 4 3-15,9 12 3 0,2 3-2 16,-1 4 0-16,-1 2 1 0,1 2-2 16,2 1 2-16,-1 0-3 0,-2 3 0 15,0 1-4-15,1-1-3 0,-2-2-1 16,1-2 0-16,-2-3-1 0,1-3 0 16,-1-1-3-16,0-1-1 0,-1-1-6 15,-2-6-3-15,1 1-16 0,0 3-23 0,-2-5-22 16,1-3-39-16</inkml:trace>
  <inkml:trace contextRef="#ctx0" brushRef="#br0" timeOffset="3224.4225">10783 4205 374 0,'0'0'60'15,"0"0"-11"-15,0 0-12 0,0 0-12 16,0 0-9-16,0 0-8 0,0 0-5 16,0 0-3-16,0 0-2 0,0 0-1 15,-16-74-1-15,22 62 2 0,0 5-3 16,5-3 1-16,-1 4 0 0,-1 3 0 0,3 2 1 16,-1 1 0-16,7 0-3 0,-7 0-1 15,4 1 1-15,-3 6 0 16,0 0 2-16,-2 0 2 0,-1 3-1 0,-3-3 0 15,-5 1 2-15,3 1-1 0,-2 2 5 16,-2 5 1-16,0 0 0 0,-2-1-1 0,-3-2-1 16,0-3-2-16,1-5 4 15,1-2 1-15,0 1 1 0,0-1 4 16,-1-1-1-16,4 2 4 0,0-4-1 16,0 0 1-16,0 0-5 0,-3-2-4 0,0-9-3 15,0 1-2-15,0-8 1 0,3-4-2 16,0 1-2-16,5-6-1 0,2 2 0 15,3 3 1-15,-3 7 3 0,-1 2 0 16,1 6-1-16,1-1 0 0,-2 2 0 16,2 1 0-16,-1-2 2 0,-4 5-1 15,6-2-1-15,-2 4-1 0,3 0 2 0,3 0-4 16,0 4 0-16,2 6 0 16,-4 4 2-16,-1 2 2 0,-1 4 1 15,-3 2 1-15,2 1 0 0,-3 0 0 0,-1 0-1 16,-1-7 2-16,-1 1-2 0,-1-5-1 15,-1 2-4-15,0 0-6 0,0-3-14 16,0 7-33-16,0-9-59 0,0 2-140 16</inkml:trace>
  <inkml:trace contextRef="#ctx0" brushRef="#br0" timeOffset="3402.3872">10916 3889 495 0,'0'0'51'16,"0"0"-17"-16,0 0-20 0,0 0-5 15,0 0-5-15,0 0-7 0,0 0-5 16,0 0-20-16,0 0-58 0,-39-46-68 0,39 45-123 16</inkml:trace>
  <inkml:trace contextRef="#ctx0" brushRef="#br0" timeOffset="3784.5231">11185 3972 596 0,'0'0'23'0,"0"0"-7"15,0 0-6-15,0 0-3 0,0 0-6 16,0 0-5-16,0 0-5 0,0 0 2 16,0 0 2-16,-9 8 4 0,11 4 3 0,5 5 0 15,6 3-4-15,-3-4 0 0,3-2-1 16,-1-4 0-16,-4 0 2 0,0-5 0 16,-5-2 1-16,5 2 0 15,-5-2 1-15,0-2 1 0,1 3 1 0,-4-4 1 16,0 0 1-16,0 0-1 0,2 2 0 15,-1-2 0-15,1 0 0 0,-1 1 0 16,1-1-1-16,-1 0 0 0,2 0-3 16,4-11 0-16,0-6-3 0,2-2 1 15,0-1-1-15,2 0-1 0,-1 0-3 0,1 1-10 16,1-1-13-16,0-1-25 0,2 2-42 16,-3 7-52-16,-1 2-91 15</inkml:trace>
  <inkml:trace contextRef="#ctx0" brushRef="#br0" timeOffset="4736.7722">11525 4009 341 0,'0'0'26'0,"0"0"-1"0,0 0-2 15,0 0-6-15,0 0-7 0,0 0-5 16,0 0-4-16,0 0-2 0,0 0 1 16,0 0 1-16,-2 9 1 0,7-9-1 15,5-5 4-15,-3 1 1 0,-1-3 2 0,0 0 5 16,-2-1 7-16,0 1 0 0,-1 2 4 16,-3-7 2-16,0 1-5 15,0-5-2-15,-5-4-7 0,-1 6-3 0,-2 2-7 16,0 0 4-16,2 4-5 0,-1 1 4 15,1 1 3-15,3 3-3 0,-1-1 0 16,1 2-4-16,3 2-3 0,-2-2 0 16,2 2-5-16,-1 0-3 0,-1 0-1 15,2 0 0-15,-3 0 6 0,1 9 0 0,0 6 4 16,2 8-4-16,0 0-2 0,0 1 1 16,6 0-6-16,1 1 0 0,-1-1-5 15,6-3-2-15,-2-1 0 0,1-3 1 16,2-2 4-16,-4-5 5 0,1-2 2 15,-4-1-2-15,7-6-4 0,-3 1-3 16,0-2-6-16,9-2-5 0,-2-10-2 16,4-4 1-16,-3-5 10 0,0 0 11 15,-1-2 6-15,0-1 3 0,-4 1 4 16,-1 0-2-16,-1 3 12 0,-3 3 7 0,-4 1 4 16,1 0 7-16,-4 5-4 0,2 0 3 15,-3-1 1-15,0 6 2 0,0 0-2 16,0-5-4-16,0 7-5 0,-3-1-3 15,0-4-3-15,0 6-5 0,0 0-4 16,2 0-3-16,1 3-2 0,-2-1-2 16,2 1-2-16,-1 0-1 0,-1-2-1 15,1 2-1-15,-1 0-2 0,1 0 2 16,-2 0-1-16,-1 10 1 0,3 3 4 16,-2 5-5-16,3 2 5 0,0 0-4 0,0-2 1 15,0-1 0-15,1-7-2 0,1-5 3 16,-1 1-3-16,-1-6 2 0,0 0 3 15,0 0 0-15,0 1-2 0,0 0 0 16,4 1 1-16,-4 0 0 0,0-1 3 16,0 1-4-16,3-1 1 0,-3 1 0 0,1-2-1 15,-1 0 0-15,5 0-1 0,1-3 1 16,1-7 0-16,4-2 0 16,-2 4 2-16,-3 0-2 0,-3 5-1 15,3-3 1-15,-2 3-1 0,-1-1-1 0,0 3-1 16,-3 1 1-16,4-2-1 0,2 2 0 15,4 0 1-15,6 0-4 0,-3 7-4 16,6 5-7-16,-6 1-25 0,0 7-48 16,-6 2-116-16,-4 2-84 0</inkml:trace>
  <inkml:trace contextRef="#ctx0" brushRef="#br0" timeOffset="6184.5871">10880 4720 234 0,'0'0'58'16,"0"0"-13"-16,0 0-12 0,0 0-9 15,0 0-5-15,0 0-7 0,0 0 2 0,0 0-2 16,0 0-1-16,8-7 3 0,-6 5-2 16,-2 2 0-16,0 0 2 15,0 0-2-15,0 0-2 0,0 0-3 16,0 0-3-16,-7 0-1 0,-6 0-1 0,-6 2-2 15,-4 7 0-15,-2 0 1 0,1 5-1 16,-4 0 1-16,1 2 1 0,-4 1-1 16,-2 2 0-16,-2 2-1 0,-2 2 1 15,-5 2-1-15,0-1 2 0,-3 1-2 16,-3-1 0-16,-1-3 2 0,1-2 0 0,1 0 2 16,2-4-1-16,0-1-1 0,3-2 0 15,0-3 1-15,3 0 0 0,2-1-2 16,-1-2 2-16,0 0-1 0,2-2-1 15,-3 1 2-15,2 1-3 0,-4 2-1 16,2 2 0-16,-4 1-3 0,-1 3 0 0,-2 1-1 16,1 5 1-16,5 0 6 15,2 3-2-15,6 0 3 0,2-5-2 16,14-4-2-16,0-5 2 0,9-2 0 16,2-6 1-16,1 2 2 0,4-3-3 0,0 0 0 15,0 0-1-15,0 0-2 0,0 1 1 16,0-1-2-16,0 0 0 0,0 0 2 15,0 0-1-15,6-1-1 0,4-7 2 16,6-1 0-16,0-3-2 0,0 2 3 16,0-1-5-16,-3 2 0 0,-2 1-1 0,1 0-1 15,2 1-1-15,4-5-7 0,2 0 0 16,-1 0-10-16,0-2 3 16,1 1 2-16,0 3 0 0,-1-1-1 15,1-1 2-15,0-2-1 0,1 1 2 0,2-2 7 16,0 0 0-16,-4 0 6 0,1 2 2 15,-3 1-1-15,-5 3 4 0,-2 3-1 16,-2 1 2-16,-5 2-1 0,2 2 2 16,-5 1 2-16,0-1 2 0,0 1 4 15,1 0 4-15,1-2 2 0,-1 2 3 0,1-2-1 16,-1 2 0-16,-1-1-1 0,3 1 0 16,-3-2 0-16,3 2-2 0,-3-2 1 15,0 2 0-15,1 0-6 16,-1 0-1-16,0 0-3 0,0 0-3 0,0 0-2 15,-8 4-2-15,-6 3-3 0,-3 3 2 16,0 1-1-16,-2 1 1 0,2 1 2 16,-1 1-2-16,-3 1-2 0,-2 1 0 15,-2 1 1-15,-1 1 1 0,-2 1-3 16,-1 0 4-16,2 1 3 0,1 3-2 0,0-2 5 16,3-1-3-16,1-2-1 0,-1-2 4 15,6-2-1-15,4-5-2 0,1-1 3 16,4-4-3-16,3-2 1 0,-2 3-1 15,2-4-2-15,1 1 3 0,1-1 0 16,3-1 2-16,-1 0 0 0,1 0-1 16,-3 0-3-16,2 2 1 0,-1-2-2 15,1 0 0-15,-1 0 0 0,2 0-2 16,-1 0 0-16,1 0-1 0,0 0 2 16,0 0-2-16,0 0 2 0,0 0-1 0,10-5 2 15,3-3 0-15,3 0 1 0,3 0 0 16,-1 1 0-16,0-1 0 0,-1 0-1 15,2-1-1-15,3 2 0 0,1-1-2 16,-2 2-1-16,1 1 1 0,3 2 2 16,-2 0-1-16,1 0 1 0,-2 0-1 0,3 0-3 15,-8 2 1-15,-1-1-1 16,6 2 1-16,-9 0 1 0,8 0 2 16,-1 0-3-16,-6 0-4 0,4 0-6 15,-9 0-10-15,-2 0-14 0,6 0-36 0,-7 0-28 16,0 0-44-16</inkml:trace>
  <inkml:trace contextRef="#ctx0" brushRef="#br0" timeOffset="6583.5361">9811 5060 324 0,'0'0'92'0,"0"0"-17"16,0 0-22-16,0 0-16 0,0 0-12 16,0 0-8-16,0 0-6 0,0 0-5 15,0 0-5-15,0 0-3 0,-19-28-3 16,19 28-2-16,-1 0-1 0,1 0 3 0,0 0 2 16,0 12 3-16,7 4 0 0,2 6 1 15,1 2-2-15,-1-3 2 0,1 2-1 16,0-2 0-16,0 0 6 0,-1 3-5 15,-1-4 4-15,1 0-2 0,0-2-3 16,-2-2-2-16,0-4 2 0,-1 0 0 0,-2-3 0 16,-1 2 0-16,2-2-1 15,-4-4 0-15,1 0-1 0,-2 0 1 16,1 1 1-16,-1-2 0 0,0 3 1 16,0-7 1-16,0 0 2 0,0 0-3 0,0 1 2 15,0-1-2-15,0 0-2 0,0 2-3 16,0-2-1-16,0 0-6 0,0 0-22 15,0 0-42-15,0 0-86 0,-1 0-117 16</inkml:trace>
  <inkml:trace contextRef="#ctx0" brushRef="#br0" timeOffset="10689.2791">8777 7065 20 0,'0'0'25'0,"0"0"5"0,0 0 3 16,0 0 4-16,0 0 1 0,0 0 0 16,0 0-1-16,0 0-4 0,0 0-3 15,0 0 0-15,-14 3-3 0,11-3-2 0,2 0 1 16,-1 0-6-16,1 0 0 0,-1-1 0 16,1-1-2-16,-1 1 0 0,1 1-1 15,-1-1-2-15,1 1-1 16,-2-2-3-16,3 2-3 0,0-1-1 0,-3 1-2 15,3-2-3-15,0 2 1 0,0-1-2 16,0 1 0-16,0-1-1 0,0 1 1 16,0-3 0-16,0 3 0 0,0-1 1 15,7 1-1-15,8-1 1 0,2-1-1 16,2 0 1-16,4 2 1 0,2-1 1 0,1 1-2 16,1-3 2-16,2 0 0 0,4-2-1 15,1 1 1-15,-1-2-2 0,-1 1 0 16,1-1 0-16,-1 2-2 15,0 0 0-15,0-1 0 0,1 1 1 0,0 2-1 16,-3-2 1-16,-1-1-1 0,-1 3-1 16,-2-1 2-16,1-2 0 0,-1 0-1 15,0 1 0-15,-1 1 0 0,-2 0-1 16,2 0 2-16,1 1-1 0,1-3 1 16,0 1-1-16,1 1-1 0,-3 0 0 0,-7 2 0 15,1-1 1-15,0 0 0 0,1 2 0 16,0-1 0-16,-1 1 0 0,0-1 0 15,4 1 0-15,-4-1 0 0,1 1 0 16,-2-2-1-16,-7 0 1 0,8 1 0 16,-6-1 0-16,-1 2-2 0,0-1 0 0,-7 1-1 15,1 0-1-15,-6 0 0 16,0-2-2-16,0 2 0 0,1 0-2 16,1 0-10-16,-1 0-11 0,-1 0-13 15,3 0-18-15,-3 0-8 0,0 0-4 0,0 0-6 16,0 0 7-16,0 0-7 0</inkml:trace>
  <inkml:trace contextRef="#ctx0" brushRef="#br0" timeOffset="11559.7633">9762 6794 292 0,'0'0'72'0,"0"0"-12"16,0 0-9-16,0 0-15 0,0 0-12 15,0 0-6-15,0 0-2 0,0 0 1 16,0 0-1-16,0 0 2 0,-64-24-2 16,60 22-3-16,0 1-2 0,-2-1-4 15,6 2-3-15,-1-1-1 0,1 1-1 16,-2 0-1-16,1-2-1 0,-1 2 0 0,2 0-1 16,-1 0-2-16,1 0-1 0,-2 0-1 15,2 0-3-15,0 0 1 0,0 0 4 16,0 0 1-16,5 2 3 0,6 5 0 15,5 6 0-15,1-3 1 0,1 2 0 16,1-1-1-16,1 1 0 0,-1 0-1 16,1-1-2-16,-4-1 3 0,4-1-2 15,-3-1 1-15,-5-2 1 0,3-3-2 16,-6 0 1-16,2 0 0 0,-1-1-1 16,-3-1 1-16,-1 1 0 0,-6-2-1 0,0 0 0 15,0 0 1-15,1 2 1 0,1-2 0 16,-2 1 0-16,1 0 1 0,-1 4-1 15,-1 0 0-15,-7 0 1 0,0 2-2 16,1-3 1-16,-2 1 1 0,4-4-4 16,1 2 2-16,4-3 2 0,0 0-2 15,0 0 0-15,-3 0 1 0,3 2-2 0,-2-2 2 16,0 0-1-16,1 1 2 16,-1-1-1-16,1 2-1 0,-4-1 0 15,1 2 0-15,-5 2-1 0,-4 1 1 0,0 0-2 16,-4 5 1-16,-1-1 1 0,-2 4-4 15,-1 0 1-15,-4 2 1 0,-3 2 0 16,-2 2-1-16,0-1-1 0,-2 2 0 16,0-3-1-16,2 2 4 0,1-2 5 15,3-2-3-15,3 1 3 0,3-2-4 0,5-4 1 16,9-5-1-16,-1-1 1 0,3-2 0 16,1-3 1-16,0 4 1 15,3-4-1-15,-3 0-3 0,3 0 0 0,0 0 0 16,0 1 0-16,0-1 2 0,0 0-1 15,0 0 2-15,0-1-2 0,3-3 0 16,3 1 1-16,-1-5 0 0,-2 4-3 16,0-1 3-16,0 2-2 0,-3-1 3 15,3 1 0-15,0-1 0 0,0 1 6 16,-3 3-7-16,1-6 1 0,1 2-1 0,1-8-5 16,0-6 4-16,2 0 0 0,-2-5 0 15,4 2 0-15,-1 1 0 0,0-1 0 16,-3 0 1-16,4 1 0 15,-3 0-1-15,-1-4 2 0,-1-1-2 0,1-3 1 16,-2-1-1-16,1-1 1 0,-2-2 0 0,0 2 0 16,0 1-1-16,0 8 2 15,0 3-2-15,-2 6 0 0,1 5 1 16,1 1 0-16,0 6-2 0,0-1-1 16,0 1-3-16,0-1-7 0,0-1-4 0,0 0-10 15,-2 2-11-15,-1 0-27 0,0 14-59 16,-4 8-149-16</inkml:trace>
  <inkml:trace contextRef="#ctx0" brushRef="#br0" timeOffset="11745.4366">9654 6889 559 0,'0'0'-26'0,"0"0"-27"0,0 0-63 15,0 0-147-15</inkml:trace>
  <inkml:trace contextRef="#ctx0" brushRef="#br0" timeOffset="12830.9423">10231 5479 453 0,'0'0'48'0,"0"0"-13"15,0 0-10-15,0 0-6 0,0 0-8 16,0 0-6-16,0 0-3 0,0 0-4 16,0 0-4-16,-25-19-4 0,24 17-1 0,1 2-3 15,-2 0 6-15,2 0 3 0,0 5 4 16,7 5 1-16,2 7 1 0,1 2-1 15,-1-1-1-15,5 0 1 0,-5 0 0 16,2-2 0-16,-3-4 1 0,-4-1-1 16,2-3 0-16,-3-3 0 0,1 2 1 0,-1-4-1 15,0 0 3-15,0 1 1 0,-3-4 1 16,0 0 2-16,0 0 2 16,1 2 2-16,-1-2 3 0,0 0 2 15,0 2 0-15,0-2-3 0,0 0-4 0,-1-13-2 16,-9-1-3-16,-2-9 1 0,3 0-3 15,-2-1-2-15,-1-2-1 0,2 1 1 16,0 2-1-16,1 0 1 0,2-1-1 16,3 2-1-16,-2 5-1 0,3-1 1 15,2 6-1-15,1-1 2 0,0-3-1 0,0 2-2 16,8-4 0-16,1 1 0 0,3 4-3 16,2-2 1-16,2 3-1 0,1 2 0 15,1 1-4-15,2 1-13 16,1 4-4-16,0 0-21 0,-1 4-14 0,-3 0-31 15,1 0-30-15,-1 6-96 0</inkml:trace>
  <inkml:trace contextRef="#ctx0" brushRef="#br0" timeOffset="13077.8446">10294 5621 580 0,'0'0'36'15,"0"0"-12"-15,0 0-12 0,0 0-7 16,0 0-5-16,0 0-4 0,-11-79 1 16,19 54-1-16,7 3-1 0,-1 2-1 0,5 3-4 15,0 4-4-15,1 2-8 0,3 0-19 16,-1 3-28-16,3 0-37 0,-4-1-32 15,1 1-30-15</inkml:trace>
  <inkml:trace contextRef="#ctx0" brushRef="#br0" timeOffset="13627.9969">10565 5429 413 0,'0'0'67'0,"0"0"-19"15,0 0-17-15,0 0-9 0,0 0-8 16,0 0-6-16,0 0-4 0,0 0-4 16,0 0-4-16,0 0 0 0,-26-6 0 15,26 0 0-15,3-1-1 0,6-4-1 0,0 0 2 16,3 2-1-16,2 3 1 0,2 1 0 16,0 0 2-16,0 2-1 0,1 1 1 15,-5 2-1-15,8 0-6 16,-10 0-5-16,2 0-6 0,-2 0-2 0,-3 2 4 15,1 2 7-15,-3 4 4 0,1-1 4 16,-5 2 1-16,1 2 2 0,-2 1 1 16,0 0 3-16,0-3 2 0,-2 2 2 15,1-6 2-15,-2-1 2 0,3-4 5 16,0 0 3-16,0 0 0 0,0 0 3 0,0 2-5 16,-4-2-4-16,-2 0-2 0,-1-6-8 15,-2-7-2-15,6 3-3 0,0-7-2 16,2 7 1-16,1-4 2 0,0-4-1 15,1 7 0-15,5-6-1 0,0 5 0 16,3 0 0-16,2-3 1 0,-1 6 1 0,-1-2 0 16,4 2-2-16,-1 2 2 15,-1-2-2-15,2 2 2 0,-4 4-1 16,0-2 0-16,-1 2 1 0,-2 2-1 16,4-2 0-16,-4 3 0 0,5 0 1 0,-2 0-3 15,-3 0 2-15,7 9-3 0,-7 3 1 16,2 3 0-16,-3 3 0 0,-1 1 1 15,0 2 1-15,-1-1-2 0,-1-5 0 16,-1 0-3-16,5 0-3 0,0-3-2 16,-2 2-3-16,3-3-19 0,-4-4-23 15,1-4-35-15,2 2-26 0,-1-3-53 16</inkml:trace>
  <inkml:trace contextRef="#ctx0" brushRef="#br0" timeOffset="13819.9337">10757 5159 359 0,'0'0'66'0,"0"0"-5"0,0 0-18 16,0 0-11-16,0 0-13 0,0 0-9 16,0 0-8-16,0 0-7 0,0 0-5 15,0 0-2-15,-13-38-3 0,19 35-20 16,1-1-56-16,13 4-94 0</inkml:trace>
  <inkml:trace contextRef="#ctx0" brushRef="#br0" timeOffset="14427.6978">11217 5202 506 0,'0'0'29'0,"0"0"-11"15,0 0 1-15,0 0-3 0,0 0-5 16,0 0-7-16,0 0 0 0,0 0-4 16,0 0 0-16,-36-21-3 0,34 21 1 0,1 0-5 15,-1 0 0-15,1 0 0 0,-2 0 2 16,0 1 8-16,0 8-6 0,-1 6 4 15,3-4-3-15,-1 6-1 0,2-5 2 16,0 0-1-16,0 0-2 0,0-1 0 16,0 1 0-16,0-3-1 0,3 0 0 15,-3-4 1-15,4 2 2 0,0-4 1 0,-1 0 1 16,0 0 1-16,2-3-2 16,-1 2-2-16,9-2-1 0,3 0-5 15,1-6-1-15,5-5-9 0,1-3-5 0,-1-3-4 16,-1-1 1-16,-2-3 9 0,0 0 7 15,-3-2 7-15,0 1 7 0,-6-2-3 16,0 2 8-16,-1-1 4 0,-5 0 3 16,-4 1 2-16,0-3-3 0,0 3 5 15,0-1 8-15,-6 1 3 0,2 9 3 0,-3-2-4 16,0 0-5-16,1 7-2 0,-3-5-3 16,2 6-2-16,6 3-4 0,-2 1-4 15,3 3-4-15,0 0-3 16,0 0-3-16,0 0-3 0,-2 0 1 0,-1 0-2 15,0 8 2-15,2 10 1 0,-1 4 0 16,2 4-4-16,3 3 3 0,5 1 0 16,3 2 0-16,-1 0 1 0,2 0-2 15,1-2 4-15,0 0-5 0,1 1 2 16,-2-4-5-16,0-3-9 0,-1-2-4 0,-5-9-13 16,1 1-10-16,-4-6-16 0,0-5-12 15,0 1-17-15,-3-4 3 0,0 0-68 16</inkml:trace>
  <inkml:trace contextRef="#ctx0" brushRef="#br0" timeOffset="14707.9758">11425 5182 446 0,'0'0'45'0,"0"0"-12"16,0 0-13-16,0 0-8 0,0 0-10 15,0 0-4-15,0 0-2 0,0 0-2 16,0 0 2-16,0 0-1 0,23-61 0 16,-13 57-1-16,1 1 0 0,0-1 2 15,1 4 1-15,5 0 0 0,-3 0-1 16,2 4 0-16,-4 2-1 0,0 1 0 16,-3 2-1-16,3 7-2 0,-3-1 2 15,-2 2-4-15,-3-4 4 0,-2 4-3 0,-2 3 0 16,0-2 0-16,0 8-7 0,-5-5-13 15,2-4-42-15,-1-2-31 0,0-6-83 16</inkml:trace>
  <inkml:trace contextRef="#ctx0" brushRef="#br0" timeOffset="14877.8857">11528 5071 438 0,'0'0'57'0,"0"0"-19"0,0 0-13 16,0 0-10-16,0 0-8 0,0 0-7 16,0 0-8-16,0 0-19 0,0 0-49 15,-28-79-86-15,35 69-112 0</inkml:trace>
  <inkml:trace contextRef="#ctx0" brushRef="#br0" timeOffset="15537.9549">11831 4957 432 0,'0'0'1'0,"0"0"3"15,0 0-2-15,0 0-1 0,0 0-1 16,-60 80-3-16,58-69-2 0,1 3 3 15,1 6 3-15,0-8-3 0,0 4-3 16,0-5-3-16,1-2-1 0,2 0 4 16,2-1 0-16,0-1 2 0,-2-4-4 0,1 4 4 15,-1-3 1-15,0-1-1 0,0 0 5 16,-3-3 4-16,0 0 3 16,0 0-1-16,5 0 2 0,0-4-4 15,2-4 4-15,1-5-2 0,-4-1-1 0,3-3-1 16,2-2 1-16,-5 5 0 0,2-1-1 15,0-1 0-15,0-2-3 0,5-5-1 16,1 2-1-16,1 0 0 0,1 3-3 16,-1 1 1-16,-1 6-1 0,-2 2-4 15,-3 4 0-15,-4 3-2 0,3 0-2 0,-2 2 1 16,5 0 1-16,1 7 3 0,3 8 1 16,-4-1 3-16,-5 5 3 0,-1-4 1 15,-3 1 0-15,0 3 0 16,0-6 2-16,0 6 0 0,0-8 4 0,0-6 1 15,0 2 6-15,0-7 4 0,0 0 4 16,0 0 2-16,0 1 1 0,0 1-3 16,0-1-2-16,-1-1-3 0,-1 0-4 15,-2 0-2-15,-4-3-5 0,1-5-4 16,-1-5-2-16,3-2-1 0,4-5-1 0,-1-5 0 16,2 4 1-16,0 5-1 0,0-2-1 15,3 10 1-15,0-3-1 0,0 2 0 16,0 2 0-16,4-1 0 0,-3 1 0 15,2 2-1-15,-3 2-1 0,3 0 0 16,0 2 1-16,5-1-2 0,-1 0 0 16,1 2-4-16,4 0-4 0,-1 7-6 15,3 2-10-15,-4 4-11 0,0 2-5 16,-3 0-10-16,3 3-9 0,-6-1-18 16,3 2-11-16,-4-7-3 0,4 2-8 0</inkml:trace>
  <inkml:trace contextRef="#ctx0" brushRef="#br0" timeOffset="16216.159">12330 4861 451 0,'0'0'68'16,"0"0"-19"-16,0 0-11 0,0 0-10 15,0 0-7-15,0 0-5 0,0 0-7 0,0 0-4 16,0 0-3-16,-4-31-4 0,4 31-2 15,-1-1-7-15,1 1-2 0,-3 0 2 16,-2 5 4-16,-1 9 1 0,-1 8 0 16,3-1-2-16,1 1 1 0,0-5-3 15,3 0 2-15,0-5-1 0,0-1 0 0,0 1 4 16,2-8 2-16,1 5-1 0,-2-4 3 16,-1-2 0-16,4 1 1 15,-4-4 5-15,0 0 0 0,0 0 2 16,3 0 1-16,-3 0-3 0,1 0-1 0,1-3-1 15,-1-8-2-15,2 3 2 0,-3 2 1 16,2-5-2-16,-1 5 0 0,2-6-1 16,-1 1-2-16,1 1 1 0,-2 1 0 15,2 3-1-15,1-1 0 0,5 3 0 16,-2-2 0-16,6 0 0 0,-3 4-2 0,0 0 0 16,1 2-2-16,0 0 1 0,1 0 0 15,-2 0 2-15,1 0 3 0,-2 2-2 16,4 1 1-16,-9-2 1 0,6-1-2 15,-4 0 2-15,6 0 1 0,1-1 0 16,-3-7 2-16,4-3-1 0,-2-3 0 16,-1-3 1-16,-2 0 1 0,-2-2-2 15,-1-3 1-15,-3-1-1 0,0-2-1 16,0-2 0-16,-3-1-1 0,0 1 3 16,0 0 4-16,-4 0 2 0,-2 5 2 0,-3-1-1 15,2 3 1-15,-5 2-3 0,7 4 2 16,-3 4 1-16,2 2-2 0,3 5-1 15,2 0-3-15,1 3-2 0,0-1-3 16,0 1-2-16,0 0-2 0,-4-2-2 16,4 2-1-16,-4 0 0 0,-1 9 3 0,-1 9 5 15,0 7-6-15,5 0 5 16,1 0-6-16,0 0 0 0,9-1 2 16,1-3-2-16,4-2 1 0,2-2-1 15,3 1 0-15,4-6 0 0,1-1 1 0,0-2-2 16,6-4-5-16,1-1-6 0,1-4-15 15,-2 0-28-15,5 0-35 0,-2 0-68 16,1-4-106-16</inkml:trace>
  <inkml:trace contextRef="#ctx0" brushRef="#br0" timeOffset="16920.9732">11250 6116 456 0,'0'0'46'0,"0"0"-12"16,0 0-9-16,0 0-5 0,0 0-5 15,0 0-8-15,0 0-4 0,-65-85-5 0,64 74 0 16,-5-5-1-16,0 1 1 0,0 5 1 15,1-5 1-15,2 5-1 0,-3 1 2 16,-3-2 0-16,3 3 0 0,-5-4 5 16,-1 4 1-16,5 2 0 0,-6-3 0 15,1 3 1-15,5 0-5 0,-3 1 4 0,3 1 0 16,2 2 3-16,1 1-1 0,1-1-3 16,3 2-5-16,-3-2-3 0,3 2-3 15,-1 0-1-15,-5 7 6 16,2 8-3-16,-1 10 6 0,4 6-3 0,1 5 0 15,0 5 0-15,0 5-3 0,4 1 3 16,4 2-6-16,3-4 4 0,-1-1-4 16,2-5 1-16,2-5 1 0,-2-4 0 15,2-3 0-15,-2-2 0 0,2-4-3 16,-5-7-5-16,0-3-15 0,-3-1-16 0,-5-7-26 16,6 2-19-16,-7-5-12 0,3 0-14 15,1 3-27-15</inkml:trace>
  <inkml:trace contextRef="#ctx0" brushRef="#br0" timeOffset="18523.8079">11016 6338 386 0,'0'0'54'0,"0"0"-12"16,0 0-9-16,0 0-11 0,0 0-6 16,0 0-4-16,-52-82-5 0,50 76-6 0,2-4-3 15,0-1-2-15,5-2-2 0,6-4-1 16,5 3 1-16,7 2 1 0,2 0-1 15,1 1-2-15,0 1 2 0,4 1-1 16,-2 1 3-16,1-1 2 0,-2 0 1 16,-1-2-2-16,3 2 2 0,-6 0 0 0,-4 1-3 15,-2 2 1-15,-5 0 3 0,1 0 1 16,-3 2 3-16,2-4-1 16,-5 5 1-16,-2 0 0 0,0 2 2 15,-5 1 3-15,0-2-1 0,0 2 2 0,1 0-3 16,1 0-3-16,-2 0-3 0,0 0-2 15,1 0-1-15,-1 0 2 0,0 9-2 16,0 7 1-16,-3 6 0 0,0-1-3 16,0 2 3-16,1-7 1 0,-1 3-3 15,3-1 2-15,0-6-3 0,0 5-1 0,0-6 0 16,0-7 0-16,0 2 1 0,0-6 2 16,0 0 2-16,0 0 2 0,3 0 1 15,-1 2 0-15,0-2 0 16,1 0 1-16,-2-7 1 0,1-4-1 0,-1 0-1 15,-1-2 0-15,0-7-3 0,0 7 0 16,0-6 0-16,0 2 0 0,2 2 0 16,1-2 1-16,1 3-1 0,5-1 0 15,1 3 0-15,1-5-2 0,4 4 2 16,-2 2-1-16,0 0 0 0,3 3 0 0,-2-2 0 16,-1 4 1-16,0-2 0 0,2 4 1 15,-7 0-2-15,3 0 1 0,-6 3-1 16,-5 1 0-16,0-2 0 0,0 2 0 15,0 0 3-15,3 0 3 0,-3 0 5 16,3 0 6-16,-2 0 3 0,-1 0 5 0,0 0 4 16,2 0 2-16,-2-1-3 15,0-1-4-15,-6-3-5 0,-2 0-3 16,-3-3-2-16,4 2-2 0,1-2-1 16,-1 1-3-16,4 2-7 0,2 2 4 0,1 3-7 15,-2-1 2-15,2 1-1 0,0-2 0 16,-1 1-4-16,1-1 1 0,0 1 0 15,-3-2 2-15,3 3-1 0,0 0 1 16,0 0 2-16,0-2-2 0,0 2 6 16,-1 0-6-16,1 0 5 0,-2 0-3 0,2 0-1 15,-1 0 1-15,-4 0 1 0,2 0 0 16,-4 8 1-16,-1 1-1 16,3-2 0-16,-4 6 0 0,5-4 0 15,-1 0 0-15,0 0 0 0,2-4-2 0,0 3 0 16,2-3 0-16,-1 0-2 0,1-1 2 15,1-4-1-15,0 3-1 0,0 0 2 16,1 1 1-16,5 1 0 0,-1-3 3 16,-1-1-2-16,0 2 2 0,-4-3 0 15,0 0-2-15,0 0 2 0,3 0 0 0,-2 2-2 16,1-2 2-16,-1 0-1 0,1 0-1 16,-1 0 1-16,1 0-1 15,-1 0 0-15,1 0 0 0,-1 0 0 16,1 0 0-16,-1 0 0 0,-1 2-1 0,3-2 0 15,-3 0 0-15,3 0 0 0,-3 0 1 16,1 0-1-16,-1 0 0 0,0 0 0 16,2 0 0-16,-2 0 0 0,0 1 2 15,0-1-1-15,2 0 0 0,-2 0 0 16,0 0-1-16,0 0-1 0,0 0-1 0,0 0 0 16,2 0 0-16,-2 0-1 0,0 0 0 15,0 0 0-15,1 0 0 16,-1 0 0-16,2 0 1 0,-2 0 0 0,1 0 2 15,1 0 2-15,-1 0-1 0,1 0 0 16,-1 0 2-16,1 0-2 0,3 0 1 0,0 0-1 16,2 0 0-16,-3 0 0 15,-4 0 0-15,3-1 1 0,0-1-2 16,3 0 2-16,-2 1-1 0,-4 1 1 16,0-2 1-16,0 2-1 0,2 0-1 0,-1 0 1 15,1-1-1-15,-1 1 0 0,-1 0 1 16,2 0-2-16,-2 0-1 0,2 0 2 15,-2 0-2-15,0 0 2 0,0 0-1 16,0 0 1-16,0 0 0 0,3 0 1 16,-3 0 0-16,0 0 1 0,0 0 0 0,0 0-1 15,0 0 1-15,0 0 0 16,0 0 0-16,3 0 1 0,-3 0-3 16,0 0 0-16,0 0 0 0,1 0 0 15,-1 0-3-15,0 0 2 0,0 0-2 0,0 0 0 16,2 0 0-16,-2 0 1 0,0 0 0 15,0 0-1-15,1 0 3 0,1 6-1 16,1 6 1-16,0-1 0 0,-2-1-1 16,2 2 0-16,0-2 1 0,-3 0-1 15,3-5 2-15,-2-1-1 0,-1-4 1 0,0 0 1 16,0 0 2-16,3 2 0 0,-3-1 2 16,0-1 0-16,1 0-2 0,-1 0 1 15,0 0-3-15,0 0 0 0,0-1 0 16,0-3-1-16,-1-1 1 0,-2 0 0 15,-1 1-1-15,4 1 0 0,-1-2 0 16,-1 2-1-16,2 3-1 0,-1-2 0 16,1 2 0-16,0 0 0 0,0-1-1 15,0 1 1-15,-2-2 0 0,2 2 0 16,0-1 1-16,0 1 0 0,0-1 0 0,0 1 0 16,0-2 0-16,0 2 1 0,0-1 0 15,0 1-1-15,0-2 1 0,0 2-2 16,0-2 1-16,0 1 2 15,0-7-4-15,0-4 2 0,0-5-2 0,2-4-1 16,2 2 0-16,4-3 2 0,1 1-1 16,0-3-5-16,5 4 3 0,-2 0-7 15,-3 6-3-15,2 4-9 0,1-1-13 16,-2 4-14-16,6-1-41 0,-3 2-46 16,6 5-67-16</inkml:trace>
  <inkml:trace contextRef="#ctx0" brushRef="#br0" timeOffset="19004.5114">11969 5747 214 0,'0'0'51'15,"0"0"14"-15,0 0-15 0,0 0-1 16,10-79-13-16,-9 70-13 0,1 3-2 16,1-4-5-16,-2 6-8 0,1-1-5 15,-1 2-6-15,6 3 1 0,3 5 1 16,5 9 0-16,4 8 0 0,-3 3 1 0,1 0 0 16,-4 0 1-16,1-1 0 0,-5-9 0 15,-6-4 4-15,1-8 17 0,-4-3 22 16,0 0 9-16,0 0-2 0,-8-7-15 15,-10-9-22-15,-8-11-9 0,-4-3-1 16,-5-8-2-16,-1 1 0 0,1-3-4 0,2 2-1 16,1 5-5-16,5 6-6 15,9 9-22-15,1 8-69 0,4 10-195 16</inkml:trace>
  <inkml:trace contextRef="#ctx0" brushRef="#br0" timeOffset="20216.2445">12024 5762 190 0,'0'0'52'0,"0"0"-6"16,0 0-4-16,0 0-6 0,0 0 0 15,0 0-2-15,0 0-5 0,-13-82-2 16,11 77-1-16,1-4-4 0,-1 4-1 0,1 1-5 16,-1 0 1-16,2 4-5 15,-1-3-2-15,1 3-3 0,-2-1-1 0,2 1 0 16,-1-1-3-16,-2 1 0 0,3-1-1 15,0 1 0-15,-4-2 0 0,4 2-1 16,0-2-1-16,-1 2 0 0,-1 0 0 16,1 0 1-16,-4 0-1 0,-4 4-1 15,1 4 1-15,-5 7-1 0,7-5 0 0,-1 3 1 16,2 1-1-16,-2 1 0 0,0 5 1 16,4 0 0-16,-1 3-1 0,-1-1 6 15,2 6-3-15,2-1 3 16,-2 2-3-16,3 0-2 0,-1-4 0 0,1 0-1 15,0-4 1-15,0-1-1 0,0-7 1 16,5 1-2-16,-2-5 0 0,3-2-1 16,-1 1 0-16,2-3 2 0,-1 1 1 15,7-6 3-15,4 0-1 0,3-3 0 16,9-6-1-16,-1-5 0 0,-4-2-1 0,5-3 1 16,-4 1-1-16,-1-2 1 0,1 0 0 15,-4 1 0-15,0-2 2 0,-2 1-3 16,-4-2 3-16,-3 3-3 0,-2 5 5 15,0 0 2-15,-7 6 2 0,0-5 0 16,3-3-1-16,-3 5 1 0,-2-7-4 0,-1 1 1 16,0 0-1-16,0 1 0 15,-4 0 0-15,-2 1 0 0,2 7-1 16,-5-7-2-16,5 8 0 0,1 2-1 16,1 3 0-16,2 2 0 0,-1-2 1 0,1 2-3 15,-3 0-1-15,3-1 0 0,-1 1-2 16,-1-2 1-16,-4 2 0 0,-2 3 1 15,-2 7 0-15,-1 7 0 0,3-5 0 16,4 3 1-16,1 2 0 0,1-4 0 16,1 6 2-16,1-1-2 0,0-6 0 15,0 5-2-15,1-2 0 0,5-1 1 0,4 0 1 16,0 1 4-16,2-5-4 0,-2-2 3 16,3-3-2-16,4-3-1 15,-1 0 0-15,7-2 1 0,-1 0-2 0,-2-3-5 16,0-5 1-16,-1-2-6 0,0-4-12 15,0-1-23-15,0 0-50 0,-5-1-112 16,-4 4-83-16</inkml:trace>
  <inkml:trace contextRef="#ctx0" brushRef="#br0" timeOffset="21456.1346">10495 4824 56 0,'0'0'35'0,"0"0"2"0,0 0-2 16,0 0-2-16,0 0-9 0,0 0-9 15,0 0-8-15,0 0-5 0,0 0-2 16,3-3-2-16,-3 3 4 0,3 0-1 15,-3 0 5-15,0 0 5 0,0 0 9 16,0 0 11-16,0 0 5 0,0 0 3 16,0 0-5-16,0 0-8 0,0 0-11 15,-7 0-7-15,-6 1-4 0,-3 4-2 16,-6 2 0-16,-1 1 0 0,1 2-2 16,-4-1 1-16,0 5 0 0,-3 0 0 0,-1 1 1 15,4 1-1-15,-1-1 0 0,3-2 1 16,1-2 3-16,3 0 0 0,2-4 0 15,-2 1 1-15,0-2-2 0,0 1-1 16,-2-1-1-16,-1 0 1 0,-1 2-3 16,-1 1-3-16,-4 3-1 0,-2 1 0 15,1-1-4-15,0 4 2 0,1-1 1 0,1 2 0 16,1 0-2-16,4-2 1 16,0 0 7-16,4 2-5 0,0-4 10 15,2 0-5-15,-2-3-1 0,7-2 1 0,-2-2 1 16,-1-1 2-16,4-2-2 0,-2 2 2 15,4-1-1-15,6-3 3 0,-2 1-1 16,5-2 0-16,-2 0-1 0,2 0-1 16,-6 0 1-16,-1 0-2 0,1 0 2 15,2 0-3-15,4 0 0 0,-3 0 0 0,3 0-1 16,-1 0 0-16,1 0 1 0,-2 0-1 16,2 0 1-16,-1 0-1 15,1 0 0-15,-2 0-1 0,2 0 0 16,-1 0-2-16,1 0 3 0,0 0-2 0,0 0-5 15,0-3 7-15,0-1-1 0,7-1 0 16,0-2 0-16,2 1-1 0,4-1-5 16,1 1 5-16,-2 0-1 0,4 1-1 15,-3 0-2-15,0 4 1 0,3-4-2 16,-6 4 0-16,3-2 2 0,3-2-1 0,-5 2 0 16,4-1-3-16,-2 2-1 0,-3-2-3 15,0 2 0-15,-5 1-1 0,2-1-1 16,-7 2-3-16,0-2-10 0,0 2-27 15,1 0-28-15,6 0-65 0</inkml:trace>
  <inkml:trace contextRef="#ctx0" brushRef="#br0" timeOffset="22227.6948">9902 5036 79 0,'0'0'9'0,"0"0"-5"0,0 0-2 15,0 0-3-15,0 0 0 0,0 0 0 16,0 0-1-16,0 0 2 16,0 0 2-16,0 0-1 0,-11-15 0 15,11 14 0-15,-2-1 2 0,2 1 0 0,-1-2 2 16,1 2 1-16,0 0 1 0,0-1 3 15,0 1 3-15,0-1 2 0,0 0 4 16,0 1 0-16,0 0-2 0,0-5 0 16,0-2-1-16,0 1-3 0,0-2 1 15,0 4 1-15,0-1 4 0,0 1 6 0,0 5 4 16,0-5 2-16,0 0-2 0,0-1-1 16,0 1-3-16,0 5-2 15,-2-5-3-15,-2 3-4 0,1-3-5 16,3 2-3-16,0 3-6 0,-1-1-2 0,-5 1-5 15,-7 0 2-15,-2 4-1 0,-6 7 1 16,-1 6 1-16,-2 4-2 0,2-1 2 16,-1 1 1-16,0 1-2 0,2-3 0 15,1 1-5-15,-3 0 0 0,4-1 2 16,-4 4-2-16,-2 2 6 0,1-1-4 0,1 2 8 16,1-3-6-16,0 0 2 0,2-5 2 15,4-1-2-15,2-7 1 0,2 0 1 16,5-5 2-16,2-2 0 15,0 1 6-15,5-4 3 0,-3 0-2 0,3 0-2 16,0 0-3-16,-1 1-1 0,-1-1-2 0,1 0-1 16,-1 0 0-16,2 0-1 15,-1 0-2-15,1 0-1 0,0 0 1 16,0 0 1-16,0 0-2 0,0 0 3 16,0 0-1-16,1-1 2 0,4-1 1 0,4-1-1 15,2 1 1-15,-1 1-1 0,7-2 3 16,1 0-2-16,3 0 0 0,1-3 1 15,-1 2-2-15,1-4 0 0,1 2-1 16,3-2 3-16,2 0-4 0,-2 1 1 16,0 0-1-16,-1 3 0 0,1 0 0 0,-2 1 3 15,-1-1-2-15,-5 3 0 16,2 1 0-16,-4 0-2 0,3 0 0 16,-1 0-2-16,-3 0 0 0,-6 3-4 15,-1 2 1-15,2 1-3 0,-7-4 0 0,3 5-4 16,-3-2-4-16,0-3-4 0,1 3 3 15,-4-5 2-15,0 0 5 0,0 5-5 16,0 1-12-16,0 1-27 0,-4 2-15 16,-2-4-34-16</inkml:trace>
  <inkml:trace contextRef="#ctx0" brushRef="#br0" timeOffset="22563.9889">9781 5064 137 0,'0'0'57'0,"0"0"7"0,0 0 4 15,0 0-8-15,0 0-7 0,0 0-10 16,0 0-9-16,0 0-8 0,0 0-7 0,0 0-8 16,-42-73-6-16,42 73-5 0,-3 0-5 15,3-2-6-15,0 2 1 0,0 0 2 16,0 3 5-16,0 12 4 0,3 8 0 15,3 6-1-15,4-2 1 0,-3 4-1 16,3-1 2-16,2 4 5 0,-4 1-5 16,1 1 3-16,1 0-3 0,-3-1-2 15,-1-5 0-15,0-1 0 0,-3-9-2 16,0-2 1-16,0-6 0 0,-1-6-3 16,0 1-1-16,-2-7 0 0,0 0 0 0,0 0-2 15,1 1 0-15,-1 1-12 0,2-2-37 16,-1 0-50-16,4-8-61 0</inkml:trace>
  <inkml:trace contextRef="#ctx0" brushRef="#br0" timeOffset="22903.9837">9938 5188 379 0,'0'0'54'16,"0"0"-8"-16,0 0-14 0,0 0-10 16,0 0-9-16,0 0-6 0,0 0-5 15,0 0-1-15,0 0 0 0,0 0-1 16,71-62 1-16,-42 46-2 0,3 1-1 15,3-1 1-15,1-1-1 0,7 0 0 16,1-1-1-16,3 0 1 0,1-2 1 16,3-1-2-16,-2 0 0 0,0-1-3 15,3 1-1-15,-3-2-3 0,2 2-5 16,-5 2-9-16,-1 2-20 0,-3 2-25 16,-7-1-27-16,-3 3-34 0</inkml:trace>
  <inkml:trace contextRef="#ctx0" brushRef="#br0" timeOffset="25360.9633">9279 8593 441 0,'0'0'69'0,"0"0"-20"16,0 0-10-16,0 0-16 0,0 0-1 16,0 0-12-16,0 0-3 0,0 0-4 15,0 0-5-15,-20-33 4 0,18 31-11 0,2 2 4 16,0 0-3-16,0 7 2 0,6 10 5 16,7 5 2-16,3 6-1 0,-1 3-2 15,0-1 0-15,-3-1-2 0,4 3 0 16,-6-4 2-16,5 0 0 0,-4-2 2 15,1-4-1-15,-5-4-3 0,3-4-3 16,-6-6-9-16,-1-3-13 0,-3-5-32 16,6 0-54-16,3-9-84 0</inkml:trace>
  <inkml:trace contextRef="#ctx0" brushRef="#br0" timeOffset="25582.2135">9204 8782 374 0,'0'0'47'0,"0"0"-15"16,0 0-15-16,0 0-11 0,0 0-6 16,0 0-3-16,0 0 1 0,0 0-2 0,0 0-3 15,82-56-3-15,-54 43-8 0,1-3-10 16,1 1-19-16,1 0-25 0,-4 0-13 15,5-2-5-15,-2 2-16 0</inkml:trace>
  <inkml:trace contextRef="#ctx0" brushRef="#br0" timeOffset="26148.7511">9658 8550 458 0,'0'0'57'15,"0"0"-19"-15,0 0-16 0,0 0-5 0,0 0-6 16,0 0-4-16,0 0-1 0,0 0-6 15,0 0 0-15,0 0-3 0,-20 26 0 16,1-5 1-16,6 4 0 0,-1-2-1 16,3 1 0-16,4-6 0 0,4 2-3 15,3 0 4-15,0 0 0 0,0 7 0 0,3-7-4 16,1-4-1-16,1-1-4 0,2-3 2 16,-3-5 0-16,3 1 2 15,-4-4 1-15,2-4 2 0,5 0 1 16,4-8 2-16,2-4-1 0,-3-3 4 0,-3-4 1 15,-2-1 0-15,-4 5 0 0,-1-2 1 16,-3-1-1-16,0 0 1 0,0-1 2 16,-4 3 0-16,1 0 1 0,0 5-3 15,-2-8 1-15,1 8-4 0,4-3 0 16,0-6-1-16,0 1-5 0,4-4 3 0,7 4-2 16,0 3 1-16,4 4 2 0,2 2 0 15,-1 3 0-15,4 4 1 0,0 1 0 16,1 2 1-16,0 0-2 0,1 6 1 15,-2 3-1-15,3 2 0 0,-1 3 4 16,-3 2-4-16,-2 2 4 0,-2 2-4 16,-4 1 0-16,-2-3 0 0,-3-6 1 15,-2-3 2-15,-4 0 3 0,0-4 2 16,0 4 1-16,0 1 3 0,-6-5 0 16,0 1 2-16,2-5 2 0,-6 0 1 0,-6-1-2 15,1-2-2-15,-8-6-1 0,6-2-5 16,1-2 1-16,5-2-5 0,-1-3-2 15,6-2 1-15,2-5-6 0,1 0 5 16,3-2-5-16,0 1 3 0,7 1-1 16,2 2-1-16,5 3-1 0,1 0-1 15,2 2-4-15,5 4-6 0,0 2-11 16,1 4-19-16,-7 2-35 0,2 3-46 16,-4 2-67-16</inkml:trace>
  <inkml:trace contextRef="#ctx0" brushRef="#br0" timeOffset="26756.5703">10378 8268 463 0,'0'0'41'0,"0"0"-12"0,0 0-7 0,0 0-9 15,0 0-5-15,0 0-5 0,0 0 0 16,0 0-2-16,0 0 1 0,-29-21-2 16,28 21-3-16,-5 0 0 0,-7 1-2 15,0 9 1-15,-6 7-2 0,5 3 1 16,-2 2 1-16,3 1-3 0,1 1 3 0,1 0 0 16,2-1 0-16,0-2-1 0,6-4 2 15,-1-2-5-15,3-3 1 0,1 0 1 16,0 0-6-16,0-1 5 0,0-1-4 15,5-2 1-15,1 0 5 0,-3-5 1 16,4-1 6-16,2-2 0 0,10-2-1 0,1-7-4 16,-1-3 2-16,-2-4-1 15,2 0 2-15,-3-1 0 0,-3 0 1 16,1 2 1-16,-5 4 1 0,-2-1 6 16,-2 4 1-16,0-2 3 0,-2 1 3 0,0-2 1 15,0 2 1-15,-3-2 4 0,0 1-1 16,0 3-1-16,0 4 0 0,0-2-3 15,0 0-3-15,0 0-4 0,0 1-5 16,0 4-4-16,0-1-3 0,0 1-3 16,0 0 2-16,0 0 0 0,0 3 1 15,0 15 2-15,0 6 2 0,6 6-1 16,0 0 0-16,2 1-1 0,1-2 1 16,0 0 4-16,1 0-5 0,1 0 3 15,1-2-4-15,-1-1-2 0,-2-3 2 0,1 1-1 16,0-5 0-16,-7-5-3 0,4-2-1 15,-4-4-3-15,-1-4-2 0,1 1-2 16,-3-5 0-16,1 3 0 0,1 2 5 16,-1-1 0-16,1 0-9 0,-2-4-21 15,0 0-43-15,0-1-47 0,1-14-55 0</inkml:trace>
  <inkml:trace contextRef="#ctx0" brushRef="#br0" timeOffset="27499.7658">10631 8156 504 0,'0'0'27'16,"0"0"-5"-16,0 0-8 0,0 0-9 15,0 0-5-15,0 0-3 0,0 0-1 16,0 0 4-16,0 0 0 0,0 0 2 16,-27 71-1-16,27-44-2 0,0-1-1 15,3-2 0-15,4-1 0 0,0-3 2 16,-3-7-4-16,4 1 3 0,-2-6-2 16,0-1 0-16,0 1-1 0,-3-5-1 0,0 1 2 15,-3-4 2-15,0 0 0 0,6 0 2 16,5 0-2-16,1-5-3 0,5-6 1 15,-5-5-1-15,-3 0 2 0,2-3 1 16,-4-1-1-16,1 0 1 0,-2 0 2 16,-2 0 1-16,1 6 0 0,0-2 3 15,-2-1 1-15,-2 5 1 0,1-6 4 16,-1 7-3-16,-1 5 5 0,2 1-2 16,-2 0 0-16,0-2-1 0,0 1-1 15,0 0-1-15,0 6-2 0,0-1-1 0,0 1-3 16,0-2-2-16,1 1-2 0,-1-1 0 15,0 0-2-15,0 1 1 0,0 1 1 16,2 0 1-16,3 0 0 0,5 6 1 16,2 6 0-16,1 6 1 0,0-1-2 15,-1 1 1-15,-1-2-2 0,1-3 0 0,-2 0 0 16,0-4 0-16,0-3-1 16,0-3 1-16,3-3 0 0,5 0 0 0,2-6 4 15,6-8-1-15,-4-2 0 16,-2-4 0-16,-3-2-1 0,-1 1-1 0,-3 0 2 15,-4-1 0-15,-2 1 1 0,-4 4 3 16,0-1-2-16,-3 0 1 0,0 2 3 16,-6-7-2-16,0 6 2 0,-4 2 0 15,0 4 3-15,3 2 3 0,-1 3-1 16,1-1 0-16,-3 3-5 0,6 1-1 0,1 1-5 16,3 2-2-16,-3 0-1 15,0 0-1-15,0 8 0 0,-1 8 2 16,-2 8 0-16,5 3-1 0,1 2-1 0,1-1 1 15,8-1-2-15,-2-2 0 0,6-3-2 16,1-4-1-16,0-3-4 0,1-3-5 16,0-2-6-16,5-6-11 0,2-4-29 15,1-3-49-15,3-12-97 0</inkml:trace>
  <inkml:trace contextRef="#ctx0" brushRef="#br0" timeOffset="28676.0087">11980 7681 269 0,'0'0'22'0,"0"0"2"16,0 0 3-16,0 0-4 0,0 0 1 16,-74-78-3-16,66 74-2 15,4 1-6-15,-8 1-4 0,1 2-3 0,-4 3-4 16,-4 7-2-16,6 7 0 0,-1 3-1 15,2 3 0-15,2 1-3 0,0-1 3 16,4-1-1-16,3-5 1 0,2 0 0 16,1-1-1-16,0-3-1 0,1 3 2 15,7-2 4-15,1-3-5 0,6 2 4 16,-4-5-4-16,4-5 1 0,4-3-2 0,1 0-2 16,8-7-2-16,-4-3-3 15,-2-2 5-15,-5 1 0 0,-1-2 6 0,-6 4 3 16,-2-3 1-16,-3 4 2 15,-5-3 2-15,3-6 3 0,-3 1 0 0,-3-7 0 16,-7 2 1-16,0 1 5 0,-4-3 0 0,-1-2 5 16,-2-2-2-16,1-1 3 15,0 1-6-15,3-2 2 0,1 3 0 16,1 2-3-16,2 7-1 0,5 1-4 16,-1 6-3-16,4 4-2 0,-2 2-2 0,3 4-1 15,-1-2-3-15,1 2-3 0,0-2 0 16,0 1-1-16,0 1 0 0,0 0 2 15,11 1 1-15,4 9-1 0,6 5 1 16,1 5-1-16,0 2 0 0,-1 5 0 16,1 3-1-16,-3 2 0 0,1 3 0 15,-1-1-2-15,-5 3 1 0,1-1-5 0,-4 0 0 16,0-4-5-16,-3-2-2 16,1 1-4-16,-3-3-13 0,-2-3-19 15,2-2-27-15,-3-7-47 0,1-7-63 0</inkml:trace>
  <inkml:trace contextRef="#ctx0" brushRef="#br0" timeOffset="29292.1798">12170 7599 520 0,'0'0'44'0,"0"0"-4"0,0 0-8 16,0 0-11-16,0 0-4 0,0 0-10 16,0 0-4-16,-54-78-2 0,53 74-1 15,-2-1-1-15,2 2-1 0,1 3-2 16,0-6 1-16,0 1-2 0,1-3 1 0,5 0-2 16,4 1 2-16,-3 3 1 0,5 0 0 15,6 0 1-15,-6 3-2 16,7 1-2-16,-6 0-4 0,3 1 2 15,0 8 1-15,-2 2 3 0,-4 3 2 0,0 1-2 16,-4-3 2-16,-2 2 1 0,1 1 0 0,-4-4 1 16,1-1 1-16,-2 1 0 15,0-5 1-15,0 2 3 0,-2 0-1 16,-1-4 2-16,2 0 3 0,-5-4-1 16,2 2 0-16,-3 0 0 0,-4-2 1 0,3 0 0 15,-5-7-3-15,0-5-1 0,4-5-5 16,2-1 1-16,3 3-1 0,2-5 1 15,2 0-1-15,0-2 1 0,0-4-2 16,6 3 1-16,-2 8-1 0,3-1 0 16,1 3 0-16,2 1-1 0,6-3 1 0,-2 4 0 15,3 2-1-15,2 0 0 16,-1 3 1-16,0 0-1 0,1 1 0 16,-3 1 0-16,0 4-1 0,1-3 2 15,-5 3 1-15,10-2 0 0,-4 2 0 0,-6 0-2 16,8 0 1-16,-5 2 0 0,-5 5-1 15,4-1 0-15,-5 4 0 0,0 2 1 16,-2 1 1-16,0 5 0 0,0 1 2 16,-1-4-2-16,-3 0 0 0,1-5-1 15,-2 0-1-15,-1 0-4 0,-1-5 1 0,3 5-5 16,-3-5-8-16,3 0-9 0,-2 0-12 16,-1-5-41-16,0 0-43 15,0 0-50-15</inkml:trace>
  <inkml:trace contextRef="#ctx0" brushRef="#br0" timeOffset="29488.1334">12278 7170 349 0,'0'0'58'0,"0"0"-2"0,0 0-3 0,0 0-22 16,0 0-9-16,0 0-9 0,0 0-6 15,0 0-5-15,0 0-3 0,0 0-6 16,-29-69-4-16,35 63-13 0,9 2-29 16,3 4-74-16,5 0-142 0</inkml:trace>
  <inkml:trace contextRef="#ctx0" brushRef="#br0" timeOffset="29862.898">12692 7206 632 0,'0'0'31'0,"0"0"-9"0,0 0-10 15,0 0-8-15,0 0-3 0,0 0-4 0,0 0 1 16,0 0 0-16,0 0 6 0,-6-5-5 15,12 10 4-15,7 3-3 0,1 6-2 16,1-2 1-16,-1 0 0 0,-2-4-2 16,-1 0 2-16,1 1-1 0,-5-5 0 15,6 3 1-15,-6-4 0 0,-4-1 0 16,2 0 2-16,-1-2 0 0,6-4 1 0,0-6 1 16,3-7-2-16,-1-1 1 0,-5-3-5 15,-1-3 5-15,0-2-6 16,-1-2 3-16,1 1 1 0,-2-2-4 0,2 3 0 15,0 1-8-15,1 2-12 0,-3 8-12 16,1-1-21-16,-2 8-24 0,-2 4-21 16,4-5-21-16,-2 7-20 0</inkml:trace>
  <inkml:trace contextRef="#ctx0" brushRef="#br0" timeOffset="30656.8082">13042 7101 157 0,'0'0'50'0,"0"0"1"16,0 0-3-16,0 0-1 0,0 0-2 15,0 0-4-15,0 0-10 0,0 0-9 16,0 0-5-16,0 0-8 0,82-40-3 16,-73 24-2-16,-1-1 0 0,-2 3 1 0,0-3 1 15,-3 3 4-15,0 1 1 0,-2-4 2 16,-1 0 0-16,0 6-4 0,0-8 2 15,0 2-2-15,-4 7 0 0,0-5 3 16,1 5-2-16,-3 3 0 0,1-1-2 16,0 5-2-16,4 1-3 0,-4-1-2 0,1 1-2 15,-1 0-2-15,-3 2 1 0,-2 0-1 16,-5 12 0-16,-1 5 1 16,3 6-2-16,-1 4 1 0,4 0-2 15,2 0 2-15,4-1-1 0,1 1 3 0,3-4-1 16,3 1-2-16,4-6-2 0,2-3 3 15,5-2-2-15,-5-5 2 0,4-2 1 16,3-1-3-16,-4-2 4 0,5-2 0 16,-1-1 0-16,1 0 1 0,0 0-2 15,-5-2-3-15,3-8 3 0,-4 1 0 0,4-4 1 16,-3-3 0-16,-1 1 2 0,-4-3-1 16,3-2 2-16,-4 0-1 15,0-5 1-15,-2 2 0 0,-1 5 2 16,-2-1 0-16,1 7 3 0,-2 0 4 0,0 0 0 15,0 6 2-15,0 1 2 0,0 5-3 16,0-1 0-16,0 1-2 0,0-2-2 16,0 1-4-16,0-1-2 0,0 1-3 15,0-1 0-15,0 1-1 0,0 1-1 16,0-2 3-16,-2 2-2 0,-2 9 1 0,3 6 0 16,-2 1-1-16,1 2 0 0,2 2 0 15,0 0 0-15,0-1 1 0,0-1 0 16,0-5 0-16,0-3-1 15,0 1 1-15,0-7 0 0,2 2-1 0,-2-6 2 16,0 0 0-16,0 0 3 0,1 2 0 0,-1 0 0 16,0-2 0-16,2 0-1 15,-2 0 1-15,0-2-1 0,0-10-1 16,0-6 0-16,0-7-2 0,0 2 2 16,1 1-1-16,3 0 0 0,-1 2 0 0,0 4 1 15,4 2-1-15,-1 1 0 0,-2 6 0 16,7-5 0-16,0 4 0 0,-4 1 0 15,7 0-1-15,-5 4 0 0,2 1-1 16,3 2-1-16,-2 0 2 0,2 0-2 16,-1 3-1-16,2 3 1 0,2 5-1 0,-4 0-2 15,0 0-4-15,-3 3-10 0,-1 0-6 16,-2 3-14-16,2-1-30 16,-8 0-41-16,-1-4-51 0</inkml:trace>
  <inkml:trace contextRef="#ctx0" brushRef="#br0" timeOffset="30849.6279">13625 6914 590 0,'0'0'33'0,"0"0"-12"0,0 0-9 15,0 0-7-15,0 0-6 0,0 0-13 16,0 0-24-16,0 0-58 0,0 0-192 16</inkml:trace>
  <inkml:trace contextRef="#ctx0" brushRef="#br0" timeOffset="33764.7582">10413 9428 144 0,'0'0'55'0,"0"0"-2"0,0 0-3 0,0 0-4 16,0 0-6-16,0 0-4 15,0 0-9-15,0 0-8 0,0 0-9 0,0 0-6 16,-42-6-2-16,42 6-2 0,-2 0 2 16,2 0 1-16,0 0 1 0,8 0 2 15,5 4-1-15,5 1 0 0,4-4 0 16,0-1 1-16,8 0-3 0,4-7 1 16,4-5-1-16,3-1 1 0,3-4 0 15,3-2-2-15,2-1-1 0,5-3 0 0,1 1-2 16,1-3 3-16,6 0-2 0,-1-2-3 15,3 0 3-15,-1-1-3 0,-2 0 3 16,1 1 1-16,-4 1-2 0,-3 3 0 16,-4 0 0-16,-2 5 1 0,-6 0-1 0,0 3 1 15,-2 1 0-15,-3 2-1 16,-5 2-1-16,0 0 4 0,-4 1-2 16,-3 1 1-16,-3 1-1 0,-3-1 1 15,-5 4 0-15,-1 0-1 0,-5 0 0 0,-5 3 0 16,5-4 0-16,-4 4 1 0,0-1 0 15,-1 1 0-15,-1-2 1 0,2 1-1 16,-1 1 2-16,1-1 2 0,-5 2-2 16,0-2 3-16,0 2-2 0,0 0-1 15,1-1-2-15,-1 1-3 0,0-2 2 0,0 2 0 16,0-1-2-16,0 1 0 0,0-1-2 16,0 1 0-16,0-2-3 0,-1 2-2 15,-1 0-2-15,1 0-4 0,-1-1-1 16,1 1-1-16,-1 0-1 0,1 0-7 15,-1 0-4-15,1 0 1 0,-5 0 3 16,0 0 7-16,-1 0 11 0,-6 0 3 16,9 0 2-16,-11 0 2 0,-4 0 4 15,7 0-1-15,-9-2 1 0,1 0 4 16,0-1-1-16,-5 0 0 0,2 0 4 0,1-1 4 16,8 2 1-16,-5-2 4 0,2 0-2 15,1 0-3-15,-1 0 2 0,2-1 2 16,6 2 2-16,4 0-2 0,0 2-2 15,5 1-4-15,-1-2-3 0,1 2-6 16,-2 0-1-16,1-1-4 0,-1 1-1 0,1 0-1 16,1 0 2-16,0 0 2 15,0 0 1-15,10 0 0 0,7 4-1 16,5 3-1-16,0 0 1 0,1-2-1 16,1-1 1-16,1 0-1 0,-2 0 0 0,3-2 1 15,-3 0 0-15,2 1-1 0,-9-2 0 16,3-1 1-16,-8 2-1 0,4-2 1 15,-2 0-2-15,1 0-2 0,-2 0 3 16,-6 0-1-16,6 0 2 0,-6 0 1 16,-1 0 0-16,-1 0 3 0,-4 0 0 0,0 0 2 15,0 0 2-15,0 0-2 0,0 0-2 16,0 0-2-16,-6 5-1 16,-8 2-3-16,-2 7 1 0,-3 1 1 15,2 2-1-15,-2 1 0 0,1 0 0 0,0 2 0 16,1 0 0-16,2-1-1 0,-1 0 0 15,3 0-3-15,1-1 2 0,1-1-1 16,1 1-1-16,2-7-1 0,0 3 0 16,4-7 3-16,-2 2-7 0,1 0-5 15,2-5-9-15,2 0-22 0,1-4-29 0,-3 0-26 16,3 0-39-16</inkml:trace>
  <inkml:trace contextRef="#ctx0" brushRef="#br0" timeOffset="34196.7006">11593 8836 196 0,'0'0'70'16,"0"0"-6"-16,0 0-8 0,0 0-9 15,0 0-7-15,0 0-9 0,0 0-7 16,0 0-7-16,0 0-5 0,0 0-5 16,-21-20-2-16,21 18-4 0,-1 2-1 0,1 0-1 15,-3 0 4-15,3 0 1 0,0 2 5 16,0 11-2-16,0 9 0 0,3 3-2 15,0 2 0-15,0-4-1 0,1 2-2 16,1-1 0-16,-1 1-2 0,3-3 0 16,-1 1 1-16,1-1 0 0,-1-1 0 0,3-3-2 15,-2-5 1-15,-3 0-2 16,2-5 2-16,0 0-1 0,-2 0-1 16,-1-4 0-16,3 3-1 0,-5-5 4 15,2 1-7-15,0 2 0 0,-3-5-13 0,0 0-16 16,0 0-25-16,0 2-41 0,1-1-57 15</inkml:trace>
  <inkml:trace contextRef="#ctx0" brushRef="#br0" timeOffset="34422.2329">11831 9160 558 0,'0'0'11'16,"0"0"-1"-16,0 0-4 0,0 0-5 0,0 0-9 16,0 0-12-16,0 0-29 0,0 0-80 15,0 0-143-15</inkml:trace>
  <inkml:trace contextRef="#ctx0" brushRef="#br0" timeOffset="36643.9955">11084 9823 173 0,'0'0'43'0,"0"0"-7"16,0 0-4-16,0 0 1 0,0 0 3 15,-2-84 0-15,-1 74-6 0,-1 2-4 16,0-2-9-16,-2 3-7 0,0-1 2 16,-1 2-3-16,-2 2-1 0,1-1-2 15,0 2-3-15,4 1-1 0,-6 1 0 16,3 1-1-16,1 0 0 0,-4 0-1 0,5 0-1 16,1 0 0-16,-6 0-3 0,6 0-1 15,-2 6 0-15,-3 5 0 0,2 1 2 16,1 8 2-16,3 1 1 0,2 0 2 15,1 2-3-15,0-2 1 0,1 0 3 16,5-1-3-16,1-3 3 0,5-2-6 16,-2-3 3-16,4-1-2 0,-5-4 0 15,4-2 2-15,3 0 0 0,4-3-1 16,2 2 1-16,-3-4 1 0,1 0-1 16,-3 0 1-16,-2 0-1 0,-2 0 0 0,-3 0 0 15,-3 0 0-15,-3 0 0 0,2 0 3 16,-6 0-1-16,0 0 6 0,0 0 1 15,0 0 1-15,0 0-2 0,0 3-3 16,-4 5-2-16,-10 3-2 0,-4 1-1 16,-2 0-1-16,0-2-1 0,1-1-5 15,0 0-5-15,6-4-6 0,-1 2-18 0,5-3-24 16,3-2-43-16,3 1-67 16</inkml:trace>
  <inkml:trace contextRef="#ctx0" brushRef="#br0" timeOffset="37237.2094">11477 9776 305 0,'0'0'70'16,"0"0"-23"-16,0 0-12 0,0 0-11 16,0 0-1-16,0 0-5 0,0 0-7 15,0 0-2-15,0 0-1 0,-11-83-2 16,2 71-1-16,3 5-1 0,-5-3 0 0,3 6-3 16,4 1-1-16,1 2-2 0,-4 1-3 15,-6 0 1-15,-3 4-2 0,-3 7 0 16,3 1 1-16,5 3 0 0,-1 1-2 15,6 3 1-15,-2 1 0 0,3 0 3 16,1-6 1-16,1 5 0 0,3-1 1 16,0 0 3-16,4 5-3 0,2-3 2 15,3-4-2-15,-5-4-1 0,5-1-1 16,-3-5 2-16,2 0-1 0,-1-2 1 16,2 0 0-16,0-3 1 0,2-1-1 0,1 0 1 15,2-6 0-15,1-4 1 0,-3-4-1 16,-4 0-3-16,2-1 5 0,-4-2-5 15,0 4 3-15,-2-3 3 0,0 0-1 16,-1 3 1-16,-1-5 2 0,-1 6 1 16,-1 0 1-16,2-1 0 0,-2 6 1 0,0-5 0 15,0 8-1-15,0-3 1 16,0 3-1-16,0 4-4 0,0-1-3 16,0 1-6-16,0-2-3 0,0 2-3 15,0-1 3-15,0 1 2 0,0 0 4 0,6 6 2 16,2 4-4-16,4 2-2 0,-5-1-2 15,2-2-4-15,1 1-2 0,0 0-14 16,0-1-20-16,0-1-28 0,2-3-14 16,-5 0 1-16,0-2 1 0</inkml:trace>
  <inkml:trace contextRef="#ctx0" brushRef="#br0" timeOffset="38116.8695">11649 9708 143 0,'0'0'63'0,"0"0"9"0,0 0-4 0,0 0-14 15,0 0-15-15,0 0-16 0,0 0-10 16,0 0-6-16,0 0-6 0,-7-50-3 16,7 49-2-16,0 0-2 0,0 1 4 15,0-2 1-15,4 2 2 0,11 0 1 16,-4 0-2-16,5 2-1 0,-3 3 1 0,-7 0-2 16,7 4 0-16,-7-3-1 15,-2 2 2-15,-1-1 1 0,0-4-2 0,0 2 2 16,-2-2 2-16,1 1-2 0,-1 1 5 15,1 0 1-15,-2-5 5 0,0 0 6 16,0 0-2-16,0 0-1 0,0 1-3 0,0-1-4 16,0 0 0-16,0-1-1 15,0-6-5-15,-3-3 4 0,0-1-3 16,1-1 0-16,1 0 1 0,1 0 0 16,0-1-1-16,0 8 0 0,0 0 0 0,0-1-2 15,0 2-1-15,1-6-1 0,7-3-1 16,-1 5 2-16,3-3-2 0,3 3 1 15,-2 3 1-15,4-2-1 0,-2 5-1 16,-1 0 1-16,5 2 0 0,-3 0 0 16,2 3 1-16,-4 3-2 0,1 3 1 0,-5-3 0 15,4 4-1-15,-6-3 0 0,-2 2 1 16,1-1 0-16,-3-4 2 0,0 1 2 16,-2-1 3-16,0 1 2 15,0 0 1-15,0 0 2 0,0-5-1 0,0 0 1 16,-6 0-1-16,-1 0 0 0,-2-4-2 15,-4-4-1-15,6-5-1 0,4 4 0 16,-1-9-4-16,2 0 1 0,2-2-2 16,0 1 0-16,0 3-1 0,2 5 2 15,1 0-2-15,0 1 1 0,1 1-1 0,6-4-1 16,-4 8 1-16,4-3 1 0,-1 3 0 16,2 3 1-16,-1 1-1 15,2 1-1-15,-2 0-1 0,0 0 0 16,4 0 2-16,-3 5-2 0,2 1 1 0,1 2 1 15,-7-4 0-15,8 4-1 0,-4-2-1 16,-3-2 1-16,3 4 1 0,-2-4-1 16,-5-2 1-16,1 1 0 0,-1-3 0 15,0 1 0-15,2-1 1 0,0 2 0 16,-3-2 0-16,0 0 1 0,1-6-1 0,2-1 1 16,-5-6-2-16,1-5 1 0,-1 6 0 15,-1-8 3-15,0 2-1 0,-1 6 2 16,-4-6 0-16,-2 4 2 0,6 3 1 15,-4 2 1-15,1 1-1 0,1 6 1 16,-1-2-2-16,2 2-3 0,2 2-1 0,0-2-4 16,0 2-1-16,0 0 0 15,0 0 0-15,-1 0 2 0,1 0-1 16,0 10 1-16,3 6 0 0,5 0-2 16,1 0 2-16,0-4-1 0,2 0 0 0,-2-5-2 15,1 3-1-15,3-5 0 0,-4 0 0 16,4 0 0-16,7-4 1 0,-1-1-1 15,4 0-1-15,0-7-1 0,-3-2-4 16,-2-1-9-16,-4 3-10 0,-4-1-14 16,-2 4-24-16,-4 0-43 0,-1 2-49 15</inkml:trace>
  <inkml:trace contextRef="#ctx0" brushRef="#br0" timeOffset="38587.7569">12754 8954 213 0,'0'0'56'0,"0"0"-3"15,0 0-9-15,0 0-5 0,0 0-2 16,-35-78-2-16,34 74-3 15,-1 1-4-15,2 3-7 0,0-2-6 0,0 2-7 16,0 0-3-16,0 0-3 0,0 0 0 0,0 0 2 16,0 9-1-16,5 7 0 15,2 5 1-15,6 0 0 0,-3 2-2 16,2-2-1-16,1 1-1 0,0-1-1 16,1-3 0-16,1 0-1 0,-1-1-1 0,1-2-1 15,-1-3-2-15,-4-3-5 0,0 0-3 16,-4-3-9-16,-2-2-14 15,1-1-29-15,-5-3-11 0,0 0-14 0,0 6-4 16,0 0-6-16</inkml:trace>
  <inkml:trace contextRef="#ctx0" brushRef="#br0" timeOffset="38960.0119">12773 9105 212 0,'0'0'49'0,"0"0"-18"16,0 0-11-16,0 0-8 0,33-81-2 15,-20 67-3-15,3 0-2 0,0 4-2 16,1-1-3-16,-1 2 1 0,3 1-2 16,-6 4 1-16,4 3-1 0,3 1 1 15,-2 0-2-15,6 0 0 0,-5 7 1 0,2 1-2 16,-4 2-1-16,-3 4 1 0,1 0 0 16,-2 1-3-16,-2 0-2 15,-1 0 0-15,-2-3 0 0,-1-1 2 16,0-3 4-16,-1-2 1 0,0 1 1 0,-3-4 0 15,1 0 1-15,-4-3 2 0,3 0 3 16,5 0 0-16,1-9 1 0,0-6-2 16,-2-6 2-16,0-4 2 0,-2 0 7 15,-4-5 12-15,-1 2 4 0,0-1 7 16,-3 0 6-16,-4 3-7 0,-2 4 0 0,-1 2-6 16,-3 2-7-16,6 7-6 0,-5 2-6 15,5 4-6-15,-4 3-4 0,-4 2-4 16,-1 0-5-16,-1 12-7 0,0 7-12 15,-2 9-42-15,4 8-112 0,2-1-114 16</inkml:trace>
  <inkml:trace contextRef="#ctx0" brushRef="#br0" timeOffset="40137.1087">13649 8711 235 0,'0'0'67'15,"0"0"-12"-15,0 0-10 0,0 0-10 16,0 0-10-16,0 0-6 0,0 0-2 16,0 0-5-16,0 0-4 0,-35-66-2 0,34 64-5 15,1 2-3-15,-3 0-3 0,-1 0 0 16,-8 0-2-16,1 6 2 0,-3 6-1 15,5 3 1-15,1 4 2 0,4 1-6 16,-1 4 2-16,1 0 3 0,1 2-1 16,3 1 6-16,0 0-1 0,0-1-1 15,0-1-2-15,0 0 2 0,7-5-4 16,-2-6 1-16,4-4-2 0,-2-4 0 16,4-4 2-16,7-2 4 0,2 0 0 15,4-10 0-15,-1-5 0 0,-2-3-1 0,-1-2 1 16,-4-1 1-16,-3-2 3 0,-3 1 1 15,-2-1 1-15,-7-2 3 0,3 1-1 16,-4 0 0-16,0-2 5 0,-5 1-4 16,-1-3 7-16,-3 1-4 0,-1 0 2 15,-3-3-1-15,1 1-5 0,-2 1 4 0,1 2-3 16,0 5 2-16,4 6-2 0,3 5-1 16,2 3-3-16,1 4-1 15,0 1-2-15,2-2-4 0,1 4-1 16,0-1 1-16,0 1-1 0,0 7 2 0,8 8 1 15,4 8-1-15,2 1 4 0,1 3-2 16,2 1 2-16,-1 1-3 0,1-2-1 16,1 1 1-16,1-3-1 0,-2 2-1 15,0 1-1-15,1-3-1 0,-2 2-1 16,-1-2-1-16,0-2 0 0,-1-5-2 0,-3-4-1 16,-1-4 2-16,-2-3 1 15,-5-5 3-15,2 1 4 0,-4-3 1 0,8-4-1 16,1-8 0-16,1-8 0 15,-2-4-4-15,-3-2 4 0,-1 0-1 0,-2-1 1 16,-3 1 0-16,0 2 2 0,0 6-2 16,0 0 4-16,0 7-2 0,-3-1 3 15,-2 1 1-15,2 1 1 0,0 0 1 16,0 6 0-16,2 0-1 0,1 4-2 16,0-2-2-16,-2 2-3 0,2 0-1 0,-1 0 0 15,-1 0-1-15,1 0 1 0,-2 12 0 16,0 6 0-16,3 4 0 0,0 0 0 15,4-2 0-15,4-1-3 0,2 0 0 16,1-2 0-16,1-2-1 0,2-3-1 16,-5-3 0-16,4-3-4 0,4-3-7 0,1-3-21 15,7 0-43-15,-1-9-58 0,2-3-67 16</inkml:trace>
  <inkml:trace contextRef="#ctx0" brushRef="#br0" timeOffset="40348.8502">13951 8510 445 0,'0'0'61'0,"0"0"-20"0,0 0-13 15,0 0-12-15,0 0-10 0,0 0-7 16,0 0-7-16,0 0-10 0,0 0-6 15,0 0-11-15,-45-28-29 0,53 27-40 16,2 1-50-16</inkml:trace>
  <inkml:trace contextRef="#ctx0" brushRef="#br0" timeOffset="40739.9152">14167 8590 375 0,'0'0'67'0,"0"0"-7"0,0 0-16 16,0 0-14-16,0 0-12 0,0 0-9 15,0 0-4-15,0 0-4 0,0 0-1 16,3-26 0-16,-2 26-1 0,1-1 0 16,2 1 1-16,6 0-1 0,-1 8-1 0,1 4 1 15,0 2 1-15,-6-1 0 0,1-1 1 16,-4-1-1-16,3 1 2 0,-2 1-4 15,-1-2 1-15,1 1 1 0,-2-8 1 16,1 3 1-16,-1-7 2 0,0 0 2 16,0 0 2-16,0 1 3 0,0 1-1 0,0-2-1 15,0 0 0-15,0 0-4 0,-4 0 0 16,-2-7 1-16,-1-6-2 16,4 3-1-16,-3-8 0 0,5-3-2 15,1-1-1-15,0-7-4 0,0 1 2 0,3 1-5 16,4 3 3-16,-1 2-1 0,-1 7-3 15,4 3-1-15,1 2-5 0,-4 4-3 16,6-4-9-16,-4 8-14 0,4 0-26 16,-2 0-32-16,7 2-24 0,4 0-41 15</inkml:trace>
  <inkml:trace contextRef="#ctx0" brushRef="#br0" timeOffset="41149.1822">14544 8483 309 0,'0'0'71'0,"0"0"-21"16,0 0-13-16,0 0-9 0,0 0-7 15,0 0 0-15,0 0-2 0,0 0-3 16,0 0-1-16,0 0-4 0,10 6-5 0,-8-6 0 16,2 0-3-16,-1 0-3 0,4-7 1 15,2-4 2-15,-5 4-2 0,5-6 2 16,-5 4 0-16,-1-1 1 15,0 0 5-15,-1-1-1 0,-1 0 0 0,-1-1-1 16,0 1 0-16,0-1 1 0,-7-3-1 0,2 5-1 16,-5-1-1-16,5 4-2 15,-3 2 0-15,2 0 0 0,2 2-1 16,1 1 0-16,-4 2-2 0,-3 0-1 16,-2 6 1-16,-5 6-1 0,5 5 1 0,1 5 0 15,4 1-2-15,1 1 0 0,3 2 1 16,3-2-2-16,0 0 2 0,3 1 0 15,4-2-3-15,3 0 3 0,0-2-7 16,3-2 0-16,2-4-2 0,-1-4-5 16,-1-6 1-16,0 0-9 0,4-4-7 0,-5-1-8 15,5 0-10-15,-8 0-15 0,0-4-18 16,0 1-21-16,-1-3-10 16,-2 1-19-16</inkml:trace>
  <inkml:trace contextRef="#ctx0" brushRef="#br0" timeOffset="41736.715">14795 8387 294 0,'0'0'80'0,"0"0"-12"0,0 0-10 16,0 0-16-16,0 0-5 0,0 0-4 15,-18-81-4-15,12 72-5 16,3-2-5-16,-1 7-8 0,0-4-3 0,2 5-3 15,-1-1-3-15,2 0-1 0,1 4-1 16,0-1-1-16,-2 1-3 0,2 0 1 16,-4 0 1-16,0 10-1 0,-5 7 3 15,2 6 0-15,1 2-1 0,2-2-2 16,1 2 2-16,0-3-3 0,3 3 2 0,0-3 1 16,0 1-1-16,0-1 3 0,1-1-6 15,5-1 2-15,-3-7-5 0,3 1-1 16,4-5-1-16,-4-3 0 0,4 2-3 15,-1-5-4-15,3-3-5 0,8 0-4 16,1-5-3-16,8-8 0 0,-2-2-6 0,1-5-5 16,1-1 2-16,-3-1-2 15,-3 2 8-15,-1-1 7 0,-4 3 8 16,-4-1 7-16,-3 0 5 0,-2-1 7 16,-5-3 2-16,0-1 7 0,-2-2 7 0,-2-1 8 15,0-2 6-15,-3 0 0 0,-4 2-4 16,-2 0-1-16,-1 1 7 0,3 3 3 15,-2 2 0-15,2 7-4 0,0 2-6 16,2 4-4-16,-1 1-5 0,2 1-2 16,1 3-6-16,-1 0-4 0,4 3-5 0,-1 0-2 15,-1 0 0-15,-2 9 0 0,1 8 1 16,1 8 0-16,2 4 1 16,0 3-2-16,3 1 1 0,3 2-2 15,1 0 0-15,3-1 0 0,-1-3 0 0,2 0-1 16,1-4-1-16,-2-3-4 0,2-4 0 15,-2-1-2-15,-3-7-2 0,3-1-7 16,-4-4-11-16,-2 0-19 0,1 3-34 16,-4-7-33-16,1 5-59 0</inkml:trace>
  <inkml:trace contextRef="#ctx0" brushRef="#br0" timeOffset="42024.2711">14903 8437 383 0,'0'0'50'15,"0"0"-11"-15,0 0-7 0,0 0-13 16,0 0-6-16,35-83-7 0,-15 67-4 0,0 0 1 16,3 3-3-16,0 1 0 0,-7 4-1 15,3 4 1-15,0 2-2 0,-2 2 1 16,5 2 1-16,-5 7-2 0,1 3 3 15,-5 4-2-15,-2 2 1 0,-2 2-1 16,-3 2 1-16,0 0-2 0,-4 1 0 0,2 0-5 16,-2-6 0-16,-1 1-2 15,1-6-6-15,-1 2-6 0,-1-3-20 16,0-4-16-16,2-1-14 0,-2-6-29 16,0 0-40-16</inkml:trace>
  <inkml:trace contextRef="#ctx0" brushRef="#br0" timeOffset="42164.8785">15127 8256 272 0,'0'0'71'0,"0"0"-15"0,0 0-9 0,0 0-13 15,0 0-10-15,-51-79-14 0,47 74-8 16,4 5-6-16,-1-1-16 16,1 1-9-16,0 0-20 0,0 0-53 15,3 0-87-15</inkml:trace>
  <inkml:trace contextRef="#ctx0" brushRef="#br0" timeOffset="42785.4887">15348 8225 433 0,'0'0'49'16,"0"0"-13"-16,0 0-12 0,0 0-7 0,0 0-6 15,0 0-4-15,0 0-1 0,0 0 1 16,0 0-5-16,0 0 0 0,-74 84-2 16,74-72 0-16,0 6 0 0,0-3-3 15,0-4 0-15,5 3 0 0,-1-6-3 16,-2-6 2-16,1 3 0 0,1-4 2 0,-1 3 1 16,-1-2 3-16,1 1 2 0,-3-3 0 15,0 0 0-15,3 0-1 0,-1 0-1 16,2-9-1-16,2-7 0 15,-3-1 0-15,4-7 0 0,-1 1-1 0,0 2 0 16,-2 1-1-16,3 4 1 0,0 1-1 0,1 3 0 16,-4 3-1-16,5-1 1 15,-3 4 1-15,2 3-2 0,1-2 2 16,0 5-1-16,2-2 1 0,-2 2-1 16,4 4 1-16,-5 0-1 0,1 7 0 0,-3-4 0 15,-3 4 1-15,1-1 0 0,-2 3 1 16,-2 5 0-16,0-7 2 0,0 7 0 15,0-3 0-15,-5-6 0 0,-2 4 2 16,6-3 0-16,-2-7 4 0,1 1 3 16,2-4 3-16,0 0 2 0,-6 0 1 0,1 0-4 15,-4 0-5-15,-1-8-2 16,4-2-4-16,-1-5 1 0,6-5-2 16,1-1 0-16,0-6-1 0,0-1 0 15,5 3 0-15,1 0 0 0,1 4 0 0,-1 7-1 16,1 2-1-16,5 2 1 0,-6 3 0 15,7 0-2-15,-3 4 2 0,0 3-1 16,7 0 0-16,-2 0 0 0,5 3 0 16,-4 6-1-16,1 1 1 0,-1 3-2 15,3 1 0-15,-3 1-2 0,0 0-5 0,-3 5-9 16,0 2-18-16,-8 4-54 16,0 3-138-16,-5-2-67 0</inkml:trace>
  <inkml:trace contextRef="#ctx0" brushRef="#br0" timeOffset="44496.6653">12366 10121 234 0,'0'0'54'0,"0"0"-6"0,0 0-9 0,0 0-6 16,0 0-7-16,0 0-4 0,0 0-6 15,0 0-4-15,0 0-5 0,-17-24-7 16,17 24-3-16,0 0-1 0,-1 2 3 16,-1 11 2-16,1 10 2 0,1 9-2 0,0 0-3 15,0-2-2-15,1 1 0 16,5-4-2-16,1-4 2 0,3-4-2 16,0-1 2-16,-1-7-2 0,1-2 1 0,-3-2 0 15,-4-5 0-15,2 1 2 0,-1-3 1 16,2 0 2-16,7-5 0 0,0-9 0 15,-3-6 1-15,-4-3 0 0,-2-4 1 16,0-2 0-16,-2 1 1 0,-2 3 1 16,0 7 0-16,0-1 3 0,-3 1-1 0,0 5 3 15,-3-1 1-15,3 5 1 0,-4 0 1 16,3 1-1-16,1 5-2 16,0 0-3-16,3 3-1 0,0-2-2 15,0 2-2-15,-1-2-2 0,1 1-4 0,-2 0 0 16,2 1 1-16,0-2-1 0,0-2 5 15,9-2 1-15,7-2-1 0,0-3 2 16,2 3-2-16,0-4 1 0,1 1-1 16,-1-2 1-16,1-1-1 0,0-2 2 15,-3 0 1-15,1-3 3 0,-4 1-1 0,-1-2 0 16,-5 0 4-16,-4 5-2 0,0-2 7 16,-3 1 0-16,0 2 0 0,-6-7 1 15,2 7-1-15,-5 4-3 16,-4 0-1-16,0 0 0 0,-1 3-2 0,-1 0-2 15,5 4-1-15,4 2-3 0,-5 1 0 16,0 0-2-16,0 0 0 0,-4 6 0 16,4 3 0-16,4 5 0 0,-2 4 1 15,3 1-1-15,6 6 3 0,0-1 1 16,0 5-3-16,6 1 4 0,4 1-5 0,3 1 0 16,0-1 0-16,4 3-1 0,-1-2 1 15,3 0-2-15,2 1 1 0,0-1-1 16,-1 0 1-16,1-3-2 15,-3-2 0-15,0-1-2 0,-4-4-2 0,-2 0-4 16,2-4-4-16,-5-1-7 0,-2-7-11 16,-1 3-16-16,-2-6-25 0,-2-2-38 15,-2 5-71-15</inkml:trace>
  <inkml:trace contextRef="#ctx0" brushRef="#br0" timeOffset="44695.5201">12663 10273 186 0,'0'0'10'0,"0"0"0"0,0 0-4 15,0 0-5-15,0 0-6 0,88-88-8 0,-65 71-8 16,3-1-14-16,3-1-62 0</inkml:trace>
  <inkml:trace contextRef="#ctx0" brushRef="#br0" timeOffset="45383.5022">13235 9895 613 0,'0'0'29'0,"0"0"-7"0,0 0-10 16,0 0-6-16,0 0-4 0,0 0-4 0,0 0-1 16,0 0 2-16,0 0 1 0,0 0 0 15,-14 6-1-15,19 3 0 0,0 0-1 16,-2 1 1-16,1-2-2 15,-2-3 1-15,2 4 0 0,-2-4 0 0,-1-1 1 16,1 1-1-16,-2-5 2 0,0 0 2 0,0 0 0 16,0 2 2-16,0-1-2 15,0-1 0-15,0 1 0 0,-2-1-1 16,-4 0 0-16,-1-4-3 0,-3-6 1 16,4 0-2-16,2-6-4 0,1-3 6 0,3 6-6 15,0-6 6-15,0 6-1 0,0 1-1 16,6-4 2-16,-2 9-1 0,6-5 1 15,2 2 1-15,-5 6-2 0,9-2 0 16,-6 3 0-16,-6 1-1 0,8 1 2 16,-6 1 1-16,5 0 0 0,2 0 0 0,-3 0-2 15,2 0 0-15,-1 0-1 16,0 1 2-16,-4 2 1 0,0 1 0 16,-3-3 0-16,2 5 0 0,-3-3 0 15,0 0 1-15,0 0 1 0,-3-3-1 0,0 0 1 16,0 0 1-16,0 0 2 0,1 2 1 15,-1-1 1-15,0 1 3 0,0 0-2 16,0-2 0-16,0 0-1 0,0 1-2 16,0-1-3-16,0 0-1 0,0 0-1 15,-4-6 0-15,0-4-1 0,-1 3 1 0,2-4 0 16,-1 2 0-16,3-3-1 0,1-3 0 16,0 4 1-16,0-4 0 15,4 6-3-15,3 3 2 0,-1 0-1 16,3 3 0-16,2 0 1 0,1 3-1 0,5 0 0 15,-1 3 0-15,6 6-1 0,-5 2-1 16,-1 1-2-16,-1 1-4 0,-1 1-2 16,-2 3 0-16,-1 1-11 0,-2 2-13 15,-3 1-22-15,-1 3-36 0,-5 0-37 16,0 2-94-16</inkml:trace>
  <inkml:trace contextRef="#ctx0" brushRef="#br0" timeOffset="45861.7254">13789 9654 523 0,'0'0'47'16,"0"0"-11"-16,0 0-10 0,0 0-10 15,0 0-4-15,0 0-7 0,0 0-3 16,0 0-2-16,0 0-1 0,0 0-1 16,-62-14-1-16,58 21 0 0,-3 7-1 0,4-3 1 15,1 1 1-15,2 6 0 0,0-4 0 16,0 4-1-16,0-1-2 16,0-7-1-16,5 4 2 0,-2-5-3 15,2-1 2-15,-2 0 2 0,4-2 0 0,-1-1 1 16,-3-3 1-16,0 1-2 0,-3-3 3 15,0 0 1-15,0 0 1 0,2 0 1 16,3 0 0-16,-2 0 0 0,3-8-1 16,0-5 1-16,-5 1 0 0,2-6 1 15,-1-2 0-15,-2 6 1 0,0-7 0 0,0 0 1 16,0 1 0-16,0-6 1 0,0 8-2 16,0 0-2-16,0 4 0 0,-2 2 0 15,1-2-2-15,1 8 1 16,0 2-2-16,0 4-2 0,0-2-4 0,0 2-6 15,0-1-1-15,0 1-2 0,0 0 1 16,1 0-14-16,6 3-26 0,3 2-30 16,2 8-37-16,-3-4-39 0</inkml:trace>
  <inkml:trace contextRef="#ctx0" brushRef="#br0" timeOffset="46116.0375">13963 9397 463 0,'0'0'74'0,"0"0"-19"0,0 0-12 16,0 0-11-16,0 0-9 0,0 0-7 16,0 0-4-16,0 0-6 0,0 0-2 15,-51-44-3-15,50 44 0 0,-1 0 0 16,1 11-1-16,1 6 1 0,0 5-2 16,3 4 0-16,4 0 1 0,6 1-1 0,0 2 0 15,-1 0 0-15,2 0-3 0,-2-2 2 16,-1-3-3-16,2-1 1 0,0-3 1 15,-1-4-4-15,-1-1-2 0,-3-3-10 16,2-4-10-16,-5-1-12 0,-2-4-21 16,0-1-30-16,-3-2-36 0,0 0-72 0</inkml:trace>
  <inkml:trace contextRef="#ctx0" brushRef="#br0" timeOffset="46376.8456">13940 9604 403 0,'0'0'50'0,"0"0"-15"0,0 0-13 15,0 0-7-15,0 0-5 0,36-82-5 0,-24 74 0 16,2 2 0-16,0 0-2 0,2 1 0 16,0 3-2-16,3 2-1 15,1 0 0-15,-1 2 1 0,1 6-1 16,-4 1 0-16,0 3 0 0,-1 2-1 0,-1 3-1 15,-2 1-1-15,-4 0-1 0,1 0-2 16,-5-3 0-16,-2 2-2 0,-1 0-8 16,-1-6-7-16,0 7-23 0,0-1-33 15,0-5-43-15,0-1-120 0</inkml:trace>
  <inkml:trace contextRef="#ctx0" brushRef="#br0" timeOffset="46561.8293">14109 9335 434 0,'0'0'58'0,"0"0"-22"16,0 0-18-16,0 0-9 0,0 0-11 0,0 0-11 15,0 0-8-15,0 0-23 0,0 0-59 16,0 0-156-16</inkml:trace>
  <inkml:trace contextRef="#ctx0" brushRef="#br0" timeOffset="47227.9974">14375 9333 525 0,'0'0'20'0,"0"0"-4"16,0 0-9-16,0 0 1 0,0 0-2 15,0 0-1-15,-55 80-2 0,54-65-2 0,1 1-3 16,0 1-1-16,0 3-3 0,1-7-2 16,5 0-1-16,-2-6 2 15,3 1-2-15,-1-1 4 0,-3-4 2 0,1 2 2 16,-4-5 3-16,5 0 1 0,5 0 0 15,3-6 4-15,0-5-2 0,-5 1 1 16,0-5 0-16,-4 1 0 0,-1-4 0 16,1-5-1-16,1 1-2 0,-2 1-1 15,1 0 0-15,-1 6 0 0,1-2 2 16,-1 2-2-16,0 4 2 0,1-4-2 0,-1 7-1 16,-1 3-1-16,4 0 1 0,-1 3-1 15,-1 0 2-15,7 0-3 0,-5 2 1 16,5 0 0-16,4 2-1 0,-3 5 1 15,0 0 0-15,-2 3-1 0,-1 0 1 16,-5 4-1-16,5-3-1 0,-5 4 0 16,1-6 1-16,-5 3 1 0,0 5 0 15,0-7 1-15,0 7 1 0,-5-4 0 16,2-3 0-16,-1-1 2 0,2-4 4 16,2-5 4-16,0 0 5 0,0 0 1 0,0 0-3 15,-5 0-4-15,-4-5-5 0,0-7-1 16,1-6 0-16,3 6-1 0,2-5 1 15,3-4-2-15,0 2 0 0,0-5-1 16,0 7 0-16,0 0-1 0,2 7 1 16,1-1-1-16,0 2-1 0,-2 5 0 0,2-6-1 15,1 8-1-15,2-5 2 16,3 3-1-16,1 1 1 0,0 1 0 16,3 2-1-16,5 0 0 0,-1 0 1 15,-1 0-2-15,-2 5 2 0,-2 1-3 0,-3-1 1 16,3 2 0-16,-1 1 0 0,-7-3-1 15,7 7-2-15,-5-5 0 0,-3 4-4 16,2 0-10-16,-4-6-34 0,-1 9-48 16,0-4-161-16</inkml:trace>
  <inkml:trace contextRef="#ctx0" brushRef="#br0" timeOffset="47449.0922">14912 9363 689 0,'0'0'35'16,"0"0"-10"-16,0 0-4 0,0 0-4 0,0 0-5 16,0 0-4-16,0 0-4 0,0 0-3 15,0 0-2-15,0 0-4 0,-12-8-5 16,12 8-12-16,-2 0-26 0,2 0-99 15,-3 0-177-15</inkml:trace>
  <inkml:trace contextRef="#ctx0" brushRef="#br0" timeOffset="75620.7477">23367 15211 120 0,'0'0'34'0,"0"0"-2"16,0 0-2-16,0 0-4 0,0 0-8 0,0 0-10 16,0 0-4-16,0 0-1 0,0 0 2 15,-10-6 1-15,10 5 3 0,0 1 3 16,4 0 1-16,9 0 2 0,7-2 0 15,3 2-1-15,2-2-3 0,-1-3 1 16,2 1-3-16,3-1-6 0,2-5 3 16,2-1-8-16,2 1 4 0,1-1 0 15,0 0-1-15,0 1 1 0,-1 0-2 16,-2 1 0-16,-1-2-2 0,0 0 1 16,0 2 0-16,-2-1 0 0,-1 3 0 0,-2-1-1 15,-3 3-1-15,-1-2 2 0,-8 3-1 16,-1-2-2-16,-4 3 2 0,0 0-1 15,0-2-2-15,-6 3-1 0,5 0-2 16,-3 0 0-16,-2 1-4 0,0-1-6 16,-4 2-14-16,0-2-29 0,0 2-24 15,0 0-53-15</inkml:trace>
  <inkml:trace contextRef="#ctx0" brushRef="#br0" timeOffset="76005.573">23424 15347 144 0,'0'0'40'0,"0"0"-5"16,0 0-8-16,0 0-2 0,0 0-4 15,0 0-6-15,0 0-5 0,0 0-3 16,0 0 2-16,0 0 2 0,-31 7 5 16,31-7 5-16,2 0 1 0,13 0-2 15,7-2 0-15,8-6-4 0,2 0-3 16,1-3-2-16,3 0-3 0,1 1-1 0,-1-1-2 16,0 2-2-16,-2 1 0 0,0 1-3 15,-4 0 1-15,0 0-1 0,1-1 0 16,-2 0-1-16,0 1-1 0,-1 1-1 15,-1 0 1-15,-1 0-2 0,-2 1 1 16,-7 3-4-16,0-3 1 0,0 0-3 16,-5 2-5-16,5-2 0 0,-7 2-10 15,0-1-15-15,1 3-40 0,-6-1-45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4T04:50:23.760"/>
    </inkml:context>
    <inkml:brush xml:id="br0">
      <inkml:brushProperty name="width" value="0.05292" units="cm"/>
      <inkml:brushProperty name="height" value="0.05292" units="cm"/>
      <inkml:brushProperty name="color" value="#FF0000"/>
    </inkml:brush>
  </inkml:definitions>
  <inkml:trace contextRef="#ctx0" brushRef="#br0">16104 9230 41 0,'0'0'14'16,"0"0"-1"-16,0 0-1 0,0 0-3 16,0 0-3-16,0 0 0 0,0 0-2 15,0 0-2-15,0 0 2 0,-17-18-3 0,11 18 1 16,-2 0 2-16,-1 3-2 0,-1 3 4 15,1 3 3-15,3-2-3 0,-5 3 3 16,7-2-3-16,-2-1 0 16,0 0 1-16,0 3 0 0,-4 1 1 0,4-2 3 15,-2 3 1-15,0-2-1 0,1-2 0 16,-1 2 2-16,-1 1 0 0,0 0 0 16,-1-1-1-16,0 1-4 0,1 0 1 15,2-4-4-15,-3 6 1 0,3-1 0 16,2-4-3-16,-3 6 2 0,0 0 0 0,4 3-2 15,-3 2 0-15,1 3 0 0,-1-1 1 16,0 1-1-16,1 3 3 0,0-1-3 16,0 1-2-16,-1-3 1 0,4-5-2 15,0 0 1-15,2-7-1 0,-1 4 0 16,1-1 1-16,1 3-1 0,0 4 1 16,0-9-1-16,0 8 1 0,0-7-1 15,0 0 0-15,1 5 0 0,1-5 4 16,2 6-4-16,-1-1 3 0,3 0-1 15,-4 0-3-15,3-1 4 0,-2-1-3 0,0-3 0 16,1 7 1-16,-1-4-1 0,0 1 0 16,0 0 0-16,1 0-1 0,-1-1-1 15,1 2 2-15,-1-2-1 0,2 2-1 16,-1-2 2-16,0 0-2 0,3 4-1 16,-2-6 3-16,-1 1-2 0,2 0 0 0,0 0-3 15,4 4 2-15,-2-3 0 0,1 0 3 16,0 0 0-16,1 0-1 15,-1 0 0-15,-1 1 1 0,2-3 0 16,-4-1-2-16,0-1-1 0,3 1 1 0,1-1-1 16,-3 1 0-16,2-2 3 0,0 1 0 15,2 0 0-15,1 3 0 0,-4-4 0 16,4-1 0-16,-5 2-2 0,5-2 1 16,-1 2-2-16,-1-3 3 0,-2-1-2 15,0-1 1-15,-1 1-4 0,2-2 1 0,-3 1 0 16,4 0 1-16,-1-1 1 0,-3 0 1 15,1 0 0-15,1-2 0 0,-2 2 0 16,1-1 1-16,1 1-1 16,-5-4 0-16,5 4-1 0,-4-1 0 0,-1-3 2 15,2 1-1-15,-2 0 0 0,0 1-1 16,0 0 2-16,0 0 2 0,-3-3-2 16,0 0-3-16,0 0 1 0,2 2-4 15,-1-2-1-15,1 2-5 0,-2-2-4 16,1 1-9-16,-1-1-1 0,2 0-2 0,-2 1 1 15,0-1-5-15,1 0-20 0</inkml:trace>
  <inkml:trace contextRef="#ctx0" brushRef="#br0" timeOffset="1219.3735">16032 10551 66 0,'0'0'20'0,"0"0"-1"15,0 0 0-15,0 0 4 16,0 0 3-16,0 0 1 0,0 0 4 15,0 0-3-15,0 0-5 0,0 0 1 16,-30-22-3-16,30 22-3 0,-2 0-3 0,0-1-2 16,0 1-5-16,1-2-2 0,-1 1-5 15,1 0 1-15,1-1-2 0,-2 2 0 16,2-1 6-16,-1 1-8 0,1-2 5 16,-2 2-4-16,2 0-1 0,-1 0-1 15,1 0-1-15,0 0 4 0,0 0 0 0,0 0 2 16,0 0 1-16,0 3-1 0,3 6 0 15,3 3-1-15,-1-2 1 0,1 1 1 16,3 0-3-16,-3-5 0 0,4 5-2 16,0-2 1-16,-4-3 1 0,5 3 0 15,1-1-1-15,-5-4 0 0,6 4 0 16,1-2 1-16,-5-2 0 0,4 3-4 16,2-3 1-16,-8 1 0 0,7 1 0 15,-6-1 0-15,0-2-2 0,1 2 3 16,0 0-1-16,-2 0 0 0,0 1 1 0,3-2 0 15,-4 2-2-15,1-1 2 0,-4-2-2 16,3 1 2-16,-2 0 0 0,-1-2-1 16,0 1 1-16,-3-3 1 0,0 0-1 15,0 0 1-15,1 2-1 0,1-1 2 16,-1 1 3-16,-1 0-1 0,2-1 3 16,-2 0 0-16,1-1 2 0,-1 2 0 15,2-2-3-15,-2 0-1 0,0 2-2 16,1-2 0-16,-1 0-1 0,0 0 0 15,0 0 2-15,0 0-1 0,0 0-1 0,0 0 1 16,0 0 1-16,0 0-2 0,0-2 2 16,0 0 0-16,0 1 0 0,-1 0 0 15,-1-1 0-15,1 0 2 0,-1 1-4 16,1-1 2-16,-1 0-2 0,1 1 1 16,-1 0 0-16,1 0 1 0,-1-1-1 0,1 0-1 15,-1 1 0-15,0 0 0 16,-1-4-1-16,0-2-1 0,2 3 1 15,-1 1 0-15,1-2 0 0,-1 1 1 16,1 0 0-16,-2-7-1 0,3 6 1 0,-2-1 0 16,1-4 0-16,1 3 0 0,0 2 0 15,-3-8 1-15,3 8-1 0,0-8 1 16,-1-1-2-16,-1 2 1 0,1-1 1 16,-2-1-2-16,0-4 0 0,2 4-1 15,-2-4-1-15,1 7 3 0,1 5 1 0,-1-5 1 16,2 6 0-16,-1-6-2 0,-2 0 0 15,3 5 0-15,-1-4 0 16,-1 3 0-16,1-3 0 0,-1-1-2 16,1-1 0-16,1 1 2 0,0 5-1 0,0-6 1 15,0 6 0-15,0 0 0 0,0 0 1 16,0 6-1-16,-2-2 2 0,2 2-2 16,0-1 0-16,0-1 0 0,0 1-2 15,0 0 2-15,0-1 0 0,-1 0 2 16,1 1-4-16,0-1 2 0,0 1 0 0,0-1 0 15,0 2 0-15,0-2 4 0,0 2-4 16,0-1 2-16,-2 1 0 0,2-1 1 16,0 1-2-16,0-2-1 0,0 2 1 15,-2-1-1-15,2 1 1 0,0-2-1 16,-2 2 0-16,2-1 0 0,-1 1 1 16,1 0 0-16,-2 0-1 0,1 0 2 15,-1 0-2-15,1 0 0 0,-3 0 1 16,-2 0 0-16,-2 4 2 0,0 0-1 15,7 0 2-15,-7 2-1 0,5-3 2 0,0 0-4 16,-4 3 2-16,2-3-2 0,-3 3-1 16,-2 5 0-16,0-1-1 0,0 0-1 15,1 0 0-15,5-2-2 0,-2-1-1 16,-1 2-2-16,4-6-2 0,-3 5-6 16,5-5-6-16,-2 0-6 0,1 1-8 0,2-4-19 15,-1 0-9-15,1 0-27 16</inkml:trace>
  <inkml:trace contextRef="#ctx0" brushRef="#br0" timeOffset="9715.5364">18861 11591 12 0,'0'0'16'16,"0"0"-1"-16,0 0-2 0,0 0-2 16,0 0-2-16,0 0 1 0,0 0-1 15,0 0 0-15,-77 24-2 0,65-22-1 16,0 0-3-16,1-2 7 0,0 2 5 16,1-2 5-16,-1 0 8 0,0 0 3 0,-2-3-2 15,1-6 0-15,-3-3-8 16,3-3-9-16,-1-2-5 0,3 0-3 15,1-1 0-15,-1 2 1 0,1-4 0 16,3 9-1-16,1-3 1 0,-2-1-1 0,1 5 2 16,0-4 0-16,2 5 1 0,1-2-4 15,0 2 0-15,1 4-3 0,2-8 1 16,0 2-1-16,0-1-1 0,5-5-1 16,1 5 0-16,-1 3 3 0,3-4 0 15,0-2 1-15,-1 0 0 0,4-3-3 0,0 0 2 16,-1 1 0-16,-1-1-2 15,5 0 3-15,-3 0-4 0,-3 6 4 0,2-2 0 16,-4 6 1-16,0-1 0 16,3-5 1-16,-2 7-2 0,1-5 0 0,1 1 3 15,-3 4-3-15,4-3 0 0,-4 4 2 16,1 2-5-16,0-1 1 0,2 0 0 16,-2 1-2-16,-4 3 2 0,6-2 0 15,-3 1-1-15,-1 0 1 0,5 2-1 16,-4 0 0-16,5 0 0 0,1 0 0 0,-1 0 0 15,4 0 1-15,-4 2 1 0,4 3 0 16,0 0 1-16,-6 0-1 0,6 2 2 16,-1-2-3-16,-2 2 0 15,4 1 1-15,-1 2-1 0,-2-1 1 0,-3-3-1 16,1 1 0-16,1 3-1 0,1 0 1 16,2 5 4-16,-4 0-3 0,2 2 5 15,-4 0-4-15,0-1-1 0,-2 3 3 16,-3-6-4-16,-1 3 1 0,0 2 1 15,-3 0 0-15,0 7 1 0,0-3 0 0,-6 1-1 16,-1 0 1-16,-5-1-2 0,-1 2 1 16,-1-2-2-16,-2-1 1 0,-3 0 0 15,2-2-2-15,-4-1 0 16,0 0-1-16,0-1-2 0,0-1-4 0,-2 1-7 16,0 0-16-16,-2-3-38 0,0-1-34 0,-1-2-97 15</inkml:trace>
  <inkml:trace contextRef="#ctx0" brushRef="#br0" timeOffset="22334.8208">18668 11647 3 0,'0'0'8'16,"0"0"-3"-16,0 0-3 0,0 0-1 16,0 0-1-16,0 0-1 0,-16-88 2 15,13 68 2-15,-1 3-1 0,0 0-1 16,1 1-1-16,-1 0 0 0,1 0 0 15,0 3 4-15,-2-5 1 0,1 2-1 16,0 4 1-16,1-8-4 0,0 2-1 0,2 6 0 16,-1-8 0-16,2 1-1 0,0-1-1 15,0-5-1-15,3 1-1 0,6 3 0 16,-2-2 0-16,2 2 1 0,-2 0-1 16,6 1 1-16,-3 0-1 0,0 3 1 15,2 0-6-15</inkml:trace>
  <inkml:trace contextRef="#ctx0" brushRef="#br0" timeOffset="52535.2756">15491 12494 35 0,'0'0'24'0,"0"0"-4"15,0 0-5-15,0 0-4 0,0 0-2 16,0 0-1-16,0 0-1 0,0 0 0 16,0 0-5-16,20 0-1 0,-9-3-1 15,-2 1-1-15,-5 1 1 0,9-1-1 0,-7 2 0 16,4 0 0-16,3 0-1 15,-3 0 2-15,6 0 0 0,-6 2 0 16,6 1 2-16,0-2-1 0,-6 1-1 0,9 0 1 16,-5-1 0-16,-1 0 0 0,5-1 2 15,-1 2-1-15,-6-2 1 0,10 0-1 16,-1 0 0-16,0 0 2 0,6 0-1 16,-1-2 1-16,1-2-1 0,-2 1-2 15,1 0 0-15,1-2 0 0,-3 1 0 0,-4 1 0 16,-3-1 2-16,-6 3-1 0,-5-1 2 15,6 1 0-15,-7-1 6 0,1 1 2 16,0 1 1-16,1-1 1 16,-2-1-2-16,5-1-2 0,0 0-3 0,-5 1-1 15,6-2-2-15,-6 2-3 0,1-2-1 16,-1 4 0-16,-1-3-1 0,2 1-3 16,-1 0 2-16,0 1-1 0,-4 1 1 15,0-1 1-15,0 1-1 0,1 0-1 16,1-2 0-16,-1 2-3 0,1-1-2 0,-1 1-3 15,1 0-2-15,-1 0-2 0,1-2-1 16,-2 2 0-16,1 0 0 0,-1 0 3 16,2-1-2-16,-2 1-10 0,0 0-18 15</inkml:trace>
  <inkml:trace contextRef="#ctx0" brushRef="#br0" timeOffset="52939.2417">15526 12544 42 0,'0'0'13'0,"0"0"1"16,0 0 2-16,0 0-2 0,0 0-3 0,0 0-2 16,0 0-5-16,0 0-3 0,0 0 1 15,0 0 2-15,-23-23-2 0,23 23-1 16,4 2 2-16,6 5-2 0,4 2 4 16,1-1 0-16,1-1 2 0,3 0 4 15,4-2 3-15,-1-2 1 0,4 1 2 0,1-3-4 16,2 1-4-16,0-2-1 0,0 0-1 15,0 0 0-15,0 0-1 0,1-2-1 16,-1-3-4-16,3 1-1 16,0-2-1-16,-2 0-5 0,-1-1-2 0,1-1 0 15,-4 0-8-15,-4 2 0 0,0 0-6 16,-7 3-3-16,0 0-7 0,-4 0-22 16</inkml:trace>
  <inkml:trace contextRef="#ctx0" brushRef="#br0" timeOffset="56250.6996">25579 7535 246 0,'0'0'51'0,"0"0"-12"0,0 0-12 16,0 0-9-16,0 0-7 0,0 0 0 16,-1-84-1-16,1 80-1 0,0-3 1 15,0 3-2-15,0 4-3 0,0-1-2 16,0 1-6-16,0 0-1 0,0-2 1 15,0 2 1-15,4 0 2 0,2 5 1 0,1 5 0 16,3 5 0-16,-1 4 0 0,0 1 0 16,-2 3 1-16,-1 2 0 0,2 1 0 15,-2 0-1-15,-2-4-1 16,2 1 1-16,-3-6 0 0,0 0 1 0,-1-7 1 16,0 2-1-16,0 0 0 0,-2-6-1 15,1 1 1-15,-1-7 1 0,0 0 3 16,0 0 5-16,0 1 8 0,1 1 0 15,-1-2-2-15,0 1-4 0,0-1-5 0,0-3 2 16,-2-7 0-16,-2-7 0 0,4 4-4 16,-2-6-2-16,2-2-3 0,0-2-2 15,0-4 0-15,7 0-2 0,0 5 1 16,2 2 0-16,0 2 1 0,4 0-1 16,1 1-3-16,2 2 1 0,2 1 0 15,2 2-2-15,-7 4-1 0,4 2-3 0,-1 2-6 16,-4 2-5-16,6 1-24 15,1 1-30-15,-5 0-58 0,6 5-118 16</inkml:trace>
  <inkml:trace contextRef="#ctx0" brushRef="#br0" timeOffset="56683.2159">26077 7571 203 0,'0'0'44'0,"0"0"-13"0,0 0-8 16,0 0-4-16,0 0-2 0,0 0-2 15,0 0-2-15,0 0-3 0,0 0 1 16,0 0-1-16,0-49 0 0,-5 47 1 15,-8 0 1-15,2 2-2 0,-5 0-1 0,0 2-1 16,3 5-2-16,1 4 1 0,5 3 0 16,-3 5-3-16,4 1 2 0,2 1-1 15,2 2 1-15,2 0 0 0,0 0 0 16,2-1-5-16,2 1 1 0,4 0-1 16,1-1 0-16,0 3 4 0,2-1-1 15,1 1 1-15,-1-1-3 0,-1 0-1 16,0 0-1-16,-2-2-1 0,-2-3 1 15,0-3-2-15,-2-4 0 0,-1-1 1 16,-1-6 0-16,-1 1 0 0,-1-6 0 0,0 5-1 16,0-1 2-16,0 1-2 0,0 1-4 15,0-6-9-15,-3 0-32 0,-8 0-52 16,-1 0-76-16</inkml:trace>
  <inkml:trace contextRef="#ctx0" brushRef="#br0" timeOffset="56907.5474">25971 7817 213 0,'0'0'32'16,"0"0"-10"-16,0 0-7 0,0 0-4 0,0 0-9 15,0 0-3-15,0 0-5 16,85-47-5-16,-74 47-11 0,0-1-18 0,-7 1-9 16,8 0-32-16</inkml:trace>
  <inkml:trace contextRef="#ctx0" brushRef="#br0" timeOffset="57174.6053">26568 7642 523 0,'0'0'29'16,"0"0"-10"-16,0 0-9 0,0 0-5 15,0 0-5-15,0 0-5 0,0 0 1 16,0 0-1-16,0 0-6 0,71-60 2 0,-43 60-5 16,-1 0-9-16,-3 0-29 0,-3 0-23 15,-5 3-33-15,-3 1-36 0</inkml:trace>
  <inkml:trace contextRef="#ctx0" brushRef="#br0" timeOffset="57356.9796">26480 7826 336 0,'0'0'36'0,"0"0"-19"0,0 0-4 0,0 0-9 16,0 0-2-16,88-20-5 0,-57 13-6 15,-3 0-17-15,1-2-38 0,-2 2-85 16</inkml:trace>
  <inkml:trace contextRef="#ctx0" brushRef="#br0" timeOffset="58038.234">27551 7489 246 0,'0'0'45'0,"0"0"-6"0,0 0-4 15,0 0 0-15,0 0-2 0,0 0-10 16,0 0-10-16,0 0-4 0,0 0-4 16,0 0-2-16,-12-57-3 0,6 57-2 0,-4 0 0 15,-5 6 1-15,-1 7 0 0,2 3 0 16,1 3 0-16,1 5 1 0,2 1 0 16,3 2 0-16,0-1-1 0,0 1 1 15,4-3-2-15,0 1 2 0,0-7 1 16,3 1-1-16,0-1 0 0,0-6 0 0,0 3-1 15,0-5-1-15,1-5 2 16,2 3 2-16,0-6 2 0,0 2 3 16,7-3-3-16,2-1 1 0,5-2 0 15,3-9-1-15,-1-1 2 0,0-6-1 0,-2-1 3 16,-1-1-1-16,-1-3 3 0,-3-1 2 16,-1 1 0-16,-4-4 2 0,-3 2-1 15,-4 3-4-15,0 1 2 0,0 6-5 16,-3 1-2-16,-4 2-2 0,1 4-5 15,0 0-2-15,-2 4-4 0,4 3-5 0,-5 1-5 16,-5 1-9-16,3 9-19 0,1 7-32 16,-1 3-45-16,5 3-66 0</inkml:trace>
  <inkml:trace contextRef="#ctx0" brushRef="#br0" timeOffset="58248.9041">27686 7713 544 0,'0'0'28'0,"0"0"-15"0,0 0-8 15,0 0-1-15,0 0-2 0,0 0-4 16,0 0-11-16,0 0-13 0,0 0-24 15,-16-30-52-15,15 30-87 0</inkml:trace>
  <inkml:trace contextRef="#ctx0" brushRef="#br0" timeOffset="59326.7602">28000 7572 351 0,'0'0'51'16,"0"0"-11"-16,0 0-11 0,0 0-5 0,0 0-3 16,0 0-1-16,-9-78-3 0,9 73-2 15,0 5-5-15,-1-1-3 0,1 1-5 16,0-2-4-16,0 1-3 0,0-1-1 16,0 1-1-16,0-1 1 0,3 0-2 15,1-1 2-15,6 2 3 0,2-2 0 0,-1 3 2 16,8 0-1-16,-7 0-1 15,5 0 0-15,-8 3 0 0,-1 0 3 16,4 2-1-16,-5-1-1 0,3 5-1 16,-2-2-4-16,0 3 2 0,-4 3 1 0,-2-2 3 15,-2 6 2-15,0 1 1 0,-3 2-2 16,-6 4 1-16,-2-3 0 16,-1 1-1-16,-2-4 1 0,1-1-1 0,-1-1 1 15,5-5-1-15,-2 0 1 0,6-4-1 16,2-3 1-16,-1 0-1 0,1-1 0 0,1 0 0 15,-1-1-2-15,2 3 1 0,1-5 0 16,0 0 0-16,0 4 0 0,0-2-3 16,7 4 0-16,2-1-5 15,-1-3-2-15,3-1-7 0,1-1-8 0,6 0-4 16,1 0-2-16,2-3 5 0,-2-3 3 16,0 0 6-16,-4-2 0 0,2 1 3 15,-3-2 6-15,2 0 6 0,-1-3 3 16,0-1 3-16,-1 0 0 0,0-2 2 15,-2-1 5-15,1 1 5 0,-2-1 0 0,-1-1-1 16,-1 0 0-16,-2 5 1 16,-3-2 4-16,1 5 4 0,-4 0-3 0,2-2 1 15,-3 7 0-15,2-7-1 16,-2 6-1-16,0 0 1 0,1 0-3 0,-1 5-4 16,0-2-3-16,0 2-5 0,0-1-1 15,0-1-3-15,0 2-1 0,0-1-1 16,-1 1-2-16,-8 0 2 0,-5 3-1 15,-2 6 0-15,1 3 0 0,2 2 0 16,1 2 0-16,0 3 1 0,1 2 1 0,3 0-1 16,-1 2 1-16,2 0-1 0,2-7 1 15,3 3-2-15,0-7 2 0,2 2-2 16,0 5-1-16,0-8 1 16,3 5 0-16,1-8 1 0,4-2 1 0,0 1 1 15,2-6 0-15,8-1 0 0,2 0 1 0,6-6 0 16,-1-6 1-16,-5-3 3 15,0-4-2-15,-1-1 2 0,-3-3-1 16,-2-4 1-16,-4 2-1 0,-2-3 4 16,-4 1-2-16,-2 2 1 0,-2 1 0 0,-3 4-4 15,-3 7-2-15,-3 4-3 0,2 4-4 16,-8 5-9-16,-5 0-14 0,-2 12-69 16,-7 7-107-16,4 4-65 0</inkml:trace>
  <inkml:trace contextRef="#ctx0" brushRef="#br0" timeOffset="60092.1314">29002 7585 202 0,'0'0'40'16,"0"0"-10"-16,0 0-10 0,0 0-6 15,0 0-3-15,0 0-1 0,0 0-3 0,0 0 0 16,0 0-3-16,-2-15 1 0,1 14-3 16,1 1 1-16,0-2-2 0,-1 2 0 15,-6 0 0-15,-2 0-1 0,-4 5 1 16,0 3-1-16,3 1-1 0,1 2 0 15,3-2 1-15,1 6 0 0,0-3 2 0,2-1-2 16,2 6 0-16,1 0-1 0,0-4 0 16,6 6 0-16,4-6 2 0,-2-4-2 15,2 0-4-15,2-2 0 0,-2-4-1 16,3 2 2-16,-3-1-1 0,0-4-2 16,1 0-5-16,0 0-12 0,4 0-23 15,-2-10-26-15,4-1-47 0</inkml:trace>
  <inkml:trace contextRef="#ctx0" brushRef="#br0" timeOffset="60256.5293">29020 7462 279 0,'0'0'58'15,"0"0"-19"-15,0 0-13 0,0 0-14 0,0 0-11 16,0 0-11-16,0 0-14 15,0 0-11-15,0 0-32 0,0 0-12 16,46-35-39-16</inkml:trace>
  <inkml:trace contextRef="#ctx0" brushRef="#br0" timeOffset="60638.5666">29193 7522 167 0,'0'0'40'0,"0"0"-8"0,0 0-11 0,0 0-7 16,0 0-3-16,29 80-5 16,-28-56-3-16,-1-1 2 0,0-2-4 15,0-2 1-15,-3-5-1 0,-1 0 2 0,1-5-1 16,-4 0 0-16,3 2 2 0,-2-4 4 16,1 1 6-16,2-5 10 0,1 2 5 15,2-5 3-15,-2 0-5 0,-5 0-4 16,-2 0-5-16,-1-2 2 0,-3-7-4 15,6-3-1-15,3 2 0 0,-1-5-3 0,2-2-1 16,3 6 0-16,-1-8-2 0,1 1-1 16,0 6-2-16,1-6-2 0,5 3-1 15,2 1-3-15,4-4-1 16,3 4 0-16,4 2-1 0,1 3 0 0,3 3-1 16,2 3-1-16,-1 3-1 0,0 0 1 15,0 1-2-15,-2 8-2 0,-2 3-2 16,-4 3-2-16,-2 4-5 0,-4 2-8 15,-2 0-21-15,-5 4-12 0,-3-1-35 16,0 2-11-16,-3-2-20 0</inkml:trace>
  <inkml:trace contextRef="#ctx0" brushRef="#br0" timeOffset="61493.9653">29592 7560 281 0,'0'0'49'16,"0"0"-7"-16,0 0-10 0,0 0-7 15,0 0-7-15,0 0-7 0,0 0-7 16,0 0-1-16,0 0-2 0,4-13-2 15,-11 19 2-15,-3 6-1 0,-2 5-3 0,2 1 2 16,0 1-4-16,2 1 0 0,0 0 0 16,2 2-2-16,2 0 0 15,-1-6-1-15,3 1-2 0,-1 0 0 0,3-5 1 16,-1 6 0-16,1-6 6 0,0-3-2 16,0 2 4-16,0-6-4 0,0 0 0 15,3-4 2-15,1 1-4 0,7-2 5 16,4 0-6-16,2-3 1 0,8-8 1 15,0-2 1-15,3-3 1 0,1-2 2 16,2 0 2-16,-2-2 2 0,0-1 0 0,-4 1 1 16,-1-3 8-16,-7 2 5 15,0-2 6-15,-5 1 4 0,-4-1 1 16,-3 0-1-16,-2-1-3 0,-3 1-3 0,0 0-7 16,-6 2-2-16,-3-1 0 0,1 4-1 15,-3 3 4-15,3 3-2 0,-1 3-2 16,3 3 1-16,3 3-7 0,1 0 0 15,2 3-4-15,-2 0-1 0,-1 0-1 16,-2 7 0-16,-1 12 1 0,1 6 0 0,2 6 0 16,3 3-1-16,0 5 0 0,0-1 3 15,2-1-3-15,1-2 1 0,1-3-1 16,1-2 1-16,-1-5-1 16,-1-8 2-16,0-1-1 0,-2-6 1 0,0-5 0 15,1 0 0-15,-2-5-1 0,0 0 3 0,0 0 3 16,1 2 1-16,-1-2 0 15,2 1 0-15,-2-1-3 0,3 0 0 16,0-7-1-16,3-5-1 0,2-4 0 16,1 1-2-16,1 0 0 0,1 0-2 0,3 1 2 15,3 0-3-15,-1 4 4 0,-2 2-3 16,-1 3 0-16,-2 1 2 0,-5 3-2 16,6 1 1-16,-2 0 2 0,2 0-2 15,1 3 0-15,-4 1 1 0,-2 4 0 16,1 2 0-16,0 2 1 0,1 6 0 15,-1-4-1-15,-2-3 2 0,0 1-2 0,-3-3 1 16,1 0 0-16,-1 0-1 16,-2-4-1-16,3 0 1 0,-4-5 0 15,0 0 2-15,0 0 3 0,2 1-1 0,-1 1 3 16,1-2-1-16,-1 0-1 0,1 0-2 16,2 0-5-16,0-8 2 0,4-4-2 15,-1-2-2-15,-1 2-4 0,-1 0-11 16,0 3-14-16,-1 0-25 0,2 1-54 15,-2 5-108-15</inkml:trace>
  <inkml:trace contextRef="#ctx0" brushRef="#br0" timeOffset="61755.6116">30522 7765 657 0,'0'0'30'0,"0"0"-9"0,0 0-8 15,0 0-6-15,0 0-5 0,0 0-4 0,0 0-5 16,0 0-10-16,0 0-38 15,0 0-136-15,-55 2-122 0</inkml:trace>
  <inkml:trace contextRef="#ctx0" brushRef="#br0" timeOffset="71611.2171">16180 12828 130 0,'0'0'28'0,"0"0"0"0,0 0-6 15,0 0 5-15,0 0 7 0,0 0 3 16,0 0 0-16,0 0-4 0,0 0-3 16,-44-41-5-16,44 41-5 0,-1-2-4 15,1 2-3-15,-2 0-4 0,1-1-3 16,1 1-1-16,-2 0-3 0,2 0-1 15,-1 0 0-15,1 0 1 0,0 0 2 0,0 0-2 16,0 4-1-16,3 8 0 16,4 0-1-16,-1 3 1 0,4 3-1 15,-6-6 1-15,2 1-1 0,0-1 1 0,-2-1-1 16,2 3 1-16,0-5 0 0,0-2 2 16,-2 2 1-16,-1-7 1 0,3 4 3 15,-2-5 0-15,2 1 1 0,2-2 0 16,1 0 1-16,7-8-4 0,2-4 0 15,0-3-4-15,1-3-1 0,1-3 1 0,3-1 0 16,0 0-2-16,1-1 0 0,0 0 0 16,1 1-2-16,-1 0-1 0,-2 1 2 15,0 3-2-15,-5 0 0 16,2 1 0-16,-3 3-1 0,-6 3 0 0,0 4-3 16,-3 2 1-16,-4 2-2 0,2 2-1 15,-5 1-3-15,0 0-7 0,0 0-32 16,1 0-26-16,-1 0-25 0,0 0-35 15</inkml:trace>
  <inkml:trace contextRef="#ctx0" brushRef="#br0" timeOffset="72063.7075">16096 12893 300 0,'0'0'51'0,"0"0"-15"15,0 0-10-15,0 0-8 0,0 0-7 16,0 0-5-16,0 0-4 0,0 0 0 0,0 0 1 15,0 0 0-15,3-14-2 0,5 24 2 16,4 3 0-16,-1 2-1 0,-3-4 0 16,-1 1-1-16,0 0-1 15,0 0 1-15,1 1 0 0,-1-3-1 0,0 1 0 16,-1-4 0-16,1 4 1 0,-4-5 3 16,4-1 1-16,-1 1 4 0,3-2 2 15,-2 0 2-15,3-2 0 0,4-2-4 16,3 0-1-16,4-6-1 0,2-4-3 15,-1-6-3-15,4-4 3 0,0-4-4 0,3-4 0 16,1-3-2-16,2 0-1 16,0-1-2-16,1 1-2 0,-1 4-2 0,-2 2-6 15,-1 4-10-15,-4 3-18 16,-1 4-33-16,-9 5-47 0,2 3-70 0</inkml:trace>
  <inkml:trace contextRef="#ctx0" brushRef="#br0" timeOffset="73971.1673">17376 12362 93 0,'0'0'17'0,"0"0"-3"16,0 0-6-16,0 0-4 0,0 0-5 16,0 0-1-16,0 0 2 0,0 0 2 15,0 0 0-15,-6-5-1 0,6 5 2 16,0 0-3-16,0 5 0 0,0-1 1 15,1 1-1-15,-1-5 0 0,2 3 0 0,-1 0 1 16,1 0 0-16,1 2-1 0,-3-5 1 16,0 0-1-16,0 0 3 0,1 1-2 15,-1-1 1-15,2 1 2 0,-2-1-2 16,0 2 1-16,1-2-2 0,-1 1 1 16,0-1 1-16,0 2 0 0,0-2-2 15,0 2 2-15,0-2-2 0,0 0 0 16,4 0 0-16,-4 0-1 0,0 0 1 15,0 3-1-15,0-3 2 0,0 0-1 16,0 1 5-16,1-1 3 0,-1 0 8 0,0 0 5 16,0 0 6-16,0 0 2 0,0 0-6 15,0 0-5-15,0 0-10 0,0 0-3 16,0 0-3-16,2 0 0 0,-2 0-1 16,0-1 0-16,0-2-2 0,1 3 0 15,-1-2 0-15,2-3-1 0,1 0 0 0,-2 0 1 16,1 2-1-16,1 0-1 15,1-1-3-15,-1 2 1 0,7-3 0 16,-4 4-1-16,5-1 2 0,2 0-4 16,-1 2-1-16,1-1-1 0,1 1 1 0,9-1 4 15,-2-1-2-15,8 1 0 0,-2-2 1 16,1-1-1-16,-1 1 3 0,0-2 0 16,2 0-6-16,-3-1-2 0,1-1 2 15,-1 2 2-15,0-3 7 0,-2 2 1 16,1-2 0-16,-2 3-4 0,0-2-1 0,0 2-4 15,-7 3 0-15,3 0 1 16,0-1 1-16,-2 2 2 0,0-3-1 16,-1 2-2-16,-3 0-2 0,-4 0-4 15,4 1-6-15,-7 1-3 0,0 0 1 0,-6 0 0 16,0-1 7-16,0 1 6 0,1 0 5 16,-1 0 1-16,0 0 2 0,-1 7-1 15,-8 2 0-15,-7 2-4 0,3-2-23 16</inkml:trace>
  <inkml:trace contextRef="#ctx0" brushRef="#br0" timeOffset="74380.1348">17264 12465 209 0,'0'0'58'0,"0"0"-12"16,0 0-11-16,0 0-10 0,0 0-9 15,0 0-8-15,0 0-2 0,0 0-4 0,0 0-1 16,0 0 3-16,24 0-1 15,0 0-1-15,5 0 0 0,-2 0-3 16,1 0 0-16,-1 0 0 0,1 0 1 16,-1-1 0-16,1-1-1 0,2 1 1 0,2-3-1 15,2 1 0-15,0 0 0 0,0-1-6 16,0-1 1-16,-1 0-3 0,-4 1-5 16,-2 1 6-16,-2 0-5 15,-9 1 1-15,4 1-2 0,-8 1-4 0,2 0-10 16,1 0-9-16,-9 0-11 0,1 0-1 0,-2 0-5 15,1 0-2-15</inkml:trace>
  <inkml:trace contextRef="#ctx0" brushRef="#br0" timeOffset="79127.6645">27768 8338 69 0,'0'0'30'0,"0"0"8"16,0 0 5-16,0 0-4 0,0 0-4 15,0 0-11-15,0 0-10 0,0 0-4 16,0 0-3-16,34-70 0 0,-15 65 0 15,4 0 0-15,4 3-2 0,2-1 0 0,3 0-1 16,0-2 0-16,0 2-2 16,1-1 1-16,3-1 0 0,0 0-2 0,5 1 0 15,-2-2-1-15,0 1 0 16,0-1 0-16,-3-1-2 0,0 0-1 0,-1 0 1 16,-3 1 0-16,-2-2 1 0,-3 4 1 15,-8-1-3-15,-1 0 2 0,-8 4-1 16,-5 0-2-16,1-1-7 0,-6 2-11 15,0-1-11-15,0 1-20 0,0 0-21 16</inkml:trace>
  <inkml:trace contextRef="#ctx0" brushRef="#br0" timeOffset="79352.9579">27871 8394 320 0,'0'0'74'0,"0"0"-13"15,0 0-16-15,0 0-16 0,0 0-11 16,0 0-8-16,0 0-5 0,0 0-5 16,82-30-3-16,-42 23-2 0,5 0-10 15,5 1-6-15,1 0-27 0,2 1-47 16,4 1-80-16</inkml:trace>
  <inkml:trace contextRef="#ctx0" brushRef="#br0" timeOffset="80327.5411">17685 12804 106 0,'0'0'46'0,"0"0"-2"15,0 0 2-15,0 0-6 16,0 0-8-16,0 0-5 0,0 0-5 0,-19-78-6 16,19 72-1-16,0 1-7 0,0 5-4 15,0-1-3-15,0 1-1 0,0 0 1 16,0-2 1-16,0 2 0 0,0 0 0 15,0 0-1-15,0 0 0 0,0 5 2 16,4 4 0-16,2 5-1 0,-1-7 1 0,2 7-1 16,1-3-2-16,-3-4 1 0,4 5-1 15,-1-1 1-15,1-5 1 0,1 5 1 16,2-2 0-16,-2-5-1 0,1 4 3 16,-2-3-2-16,-4-4 0 0,6 0 3 15,-5-1-2-15,4 0 2 0,3 0 2 0,-4 0-3 16,6-6 0-16,-4-3-3 15,3-4 0-15,0-1-1 0,0-1 0 16,1 0 0-16,0-3-1 0,-1 1-2 16,1-3 0-16,1 2-3 0,-2-2 0 0,0 2-1 15,1 1-1-15,-1 0-4 0,0 3-7 16,-4 6-9-16,1 0-11 0,-2 2-31 16,-5 3-14-16,5 1-43 0</inkml:trace>
  <inkml:trace contextRef="#ctx0" brushRef="#br0" timeOffset="80723.6044">17561 12945 294 0,'0'0'37'0,"0"0"-10"16,0 0-10-16,0 0-6 0,0 0-6 0,0 0 0 16,0 0-1-16,0 0 2 0,0 0 1 15,0 0 0-15,26 9 0 0,-16-2 2 16,1 1-2-16,1 1 2 0,-2-2-1 15,3 1 1-15,0-1-1 0,3-2-3 16,-1 0 1-16,2-3-1 0,0 0 0 0,2-2 0 16,4 0-3-16,2 0 0 0,-3-6 0 15,1-1-2-15,1-3 1 0,3-2-5 16,1 0-4-16,-2-1-3 0,3-2-9 16,0-2-2-16,0-1-10 0,0-1-11 15,0 1-20-15,1 1-24 0,-1-1-34 16</inkml:trace>
  <inkml:trace contextRef="#ctx0" brushRef="#br0" timeOffset="99655.5857">22969 11249 85 0,'0'0'31'0,"0"0"0"15,0 0-3-15,0 0 3 0,0 0-5 16,0 0 2-16,0 0-3 0,0 0-2 0,0 0 5 16,0 0-1-16,4-15-2 0,-4 13-8 15,0 2-7-15,-3-3-6 0,-2 0-3 16,-7 0-1-16,2 2 1 0,-3-1-1 16,-9 2 0-16,2 0-1 0,-4 0 2 15,2 3-1-15,0 0 1 0,6 0 0 0,0 0 0 16,6-1 0-16,-4 0 1 15,2-1 0-15,-1-1-2 0,2 2 0 16,5-2 1-16,1 1-1 0,5-1 1 16,-7 0 0-16,1 0 0 0,1 0-1 0,0 0 0 15,5 0 0-15,-1 0 0 0,1 0 3 16,-2 0-2-16,1 0-1 0,-1 0 0 16,1 0-3-16,-1 0 3 0,1 0 2 15,-2 0-2-15,2 0-2 0,1 0 0 16,-1 0-5-16,1 0-1 0,0 0 3 0,0 0 0 15,0 0 3-15,0 0 3 16,5 7 0-16,5 6 0 0,3 2 1 0,0-3-2 16,0 2-2-16,2-1 1 15,-2-2-1-15,0 0 1 0,1 1 2 0,-1-1-2 16,-1-4 1-16,-2 2 0 0,-1 2-1 16,-1-4 2-16,-1 5-2 0,-2-3 3 15,-2 0-1-15,-2 3 1 0,-1-1 2 16,0 7-3-16,-4-2 1 0,-5 3 2 15,-4 0-3-15,2-4 2 0,-1 0 3 0,2-6-4 16,0 2 3-16,-1-3 0 0,-1 2-3 16,-3 1 2-16,4-4-2 15,1 1 0-15,4-2 0 0,1-3 0 16,-2 2-1-16,4-1-1 0,0-1-1 0,1 0 1 16,2-3-2-16,-2 0 5 0,2 3 0 15,0 0 0-15,9 2 1 0,7-3-1 16,1-2-4-16,8 0-2 0,-1 0-4 15,-1 0-2-15,2-2-2 0,-2-1-5 16,0 1-2-16,2 2-11 0,-2 0-11 0,0 0-27 16,2 0-13-16,1 0-21 0</inkml:trace>
  <inkml:trace contextRef="#ctx0" brushRef="#br0" timeOffset="100391.0156">23242 11386 244 0,'0'0'45'15,"0"0"-11"-15,0 0-1 0,0 0-8 16,0 0-7-16,0 0-6 0,0 0-8 0,0 0-3 15,0 0-1-15,-29-27-1 0,28 27 1 16,-1 5 0-16,1 7-1 16,-1 8 0-16,2 0-1 0,0 7-2 15,2-2 0-15,1-1 0 0,0-1 1 0,-2-2 3 16,2-4-2-16,-1-2 2 0,-1-4-2 16,-1-7 2-16,2 2-1 0,-2-6 2 15,0 0 5-15,0 0 7 0,0 2 5 16,1-2-2-16,-1 0-1 0,0 0-2 15,0-12 2-15,0-8 3 0,0-4-2 0,0-2-5 16,0 0-2-16,-3 0-6 0,2 8 0 16,-1-2 0-16,1 6-1 15,1 1-1-15,-2 1 0 0,2 5-1 16,0 2 1-16,0 5-3 0,0-2-1 0,0 2-1 16,0-2 0-16,3-2 3 0,6 1 0 15,7 1 1-15,-2 2-1 0,5 0 0 16,-1 6 0-16,-6-1 0 0,0 2-1 15,1 1-1-15,-6-2 0 0,3 6 2 16,-1-1-2-16,0 1 3 0,-2 1 0 0,-1-4 0 16,-2 0 0-16,1-2 0 0,0 1 1 15,-4-5-1-15,2 1 2 0,-3-4-1 16,0 0 1-16,0 0 2 0,2 1 0 16,-1-1 1-16,1 0 1 0,-1 0-1 15,2 0-1-15,-1-3 0 0,1-6 1 16,0-9-3-16,-2 0 2 0,0 0-2 15,1 0 2-15,-2-1 1 0,1 6-1 16,2-6 1-16,-3 6 1 0,1 1 0 16,1 0 0-16,-2 6-2 0,1 1-1 0,-1 5-2 15,0-1-2-15,0 1 0 0,2-2-1 16,-1 2 1-16,5 0 0 0,1 0-1 16,5 6 1-16,-2 8 0 0,0 4-1 15,-1 2 0-15,-2 1-2 0,0 3 1 16,1 2-2-16,1-1 0 0,0 3-4 0,-1-1 0 15,0-1-8-15,1 0-12 0,-2-2-33 16,-1 2-46-16,-5-5-71 0</inkml:trace>
  <inkml:trace contextRef="#ctx0" brushRef="#br0" timeOffset="100864.2795">23744 11559 167 0,'0'0'39'15,"0"0"-6"-15,0 0-7 0,0 0-5 16,0 0-5-16,0 0-2 0,0 0-4 16,0 0-3-16,0 0-2 0,0 0 0 15,-41-18-2-15,37 16 0 0,-1 2-1 0,0 0-1 16,-2 3 0-16,0 3 1 15,1 3-2-15,-1 5 1 0,2-5-1 16,1 8 1-16,1-7 0 0,2 2 1 16,1 1 1-16,0-1-3 0,0 5 0 0,1-9 0 15,6 6 0-15,1-3-3 0,0-6 1 16,4 3-3-16,2-3-2 0,-5-2-2 16,6 0-1-16,-4-2-2 0,2-1-1 15,6 0 3-15,-3-2-10 0,5-4-5 16,-4-2-17-16,-5 2-19 0,0 0-33 0</inkml:trace>
  <inkml:trace contextRef="#ctx0" brushRef="#br0" timeOffset="101164.9271">24075 11491 381 0,'0'0'39'0,"0"0"-17"15,0 0-11-15,0 0-6 0,0 0-7 16,0 0-6-16,0 0 0 0,0 0-1 15,0 0 0-15,36-36-2 0,-18 35-6 16,1 0-4-16,1-1-6 0,-3 0-5 0,2 1-22 16,-7 1-12-16,11-4-11 0,-10 3-40 15</inkml:trace>
  <inkml:trace contextRef="#ctx0" brushRef="#br0" timeOffset="101364.9788">24081 11598 273 0,'0'0'39'0,"0"0"-17"16,0 0-11-16,0 0-3 0,0 0-5 16,0 0-7-16,0 0-3 0,0 0-8 15,90-18-7-15,-71 13-7 0,2 1-6 16,-1 0-17-16,3 1-17 0,-2-1-44 15</inkml:trace>
  <inkml:trace contextRef="#ctx0" brushRef="#br0" timeOffset="101816.1487">24612 11380 456 0,'0'0'54'0,"0"0"-22"0,0 0-13 0,0 0-5 16,0 0-4-16,0 0-4 0,0 0-1 16,0 0-3-16,0 0-3 0,0 0-2 15,-23-46-1-15,21 46 0 0,-2 0 3 16,-2 9 1-16,-3 7-2 0,-1 3 2 15,2 2 2-15,2 1-4 0,0-1 1 16,3-6 0-16,0 1-1 0,-1-4 0 0,3 0 1 16,1 1 0-16,0-1 1 0,0 1 0 15,0-4-1-15,0 1 0 0,1-5 0 16,4 1 0-16,-2-3 2 0,0 0 0 16,5-2 1-16,1-1 3 0,3-4-3 15,4-9 3-15,0-1 2 0,-4-3-2 16,-1 0 3-16,-2-1 0 0,-3 4 1 15,-2-2 1-15,-1-2 0 0,-1 5 1 16,-2-6-2-16,0 1 0 0,0 7-3 16,-2-1-1-16,-1 3-2 0,2 5-2 0,-2 0-2 15,1 1-5-15,-5 3-4 0,-9 1-14 16,-1 14-29-16,-8 4-101 0,5 7-143 16</inkml:trace>
  <inkml:trace contextRef="#ctx0" brushRef="#br0" timeOffset="104931.3975">25880 11453 94 0,'0'0'36'15,"0"0"2"-15,0 0 2 0,0 0-2 16,0 0-3-16,0 0-2 0,0 0-2 0,0 0-3 16,0 0-5-16,7-54-9 0,-7 51-7 15,-4-1-2-15,3 1-4 0,1 3 0 16,0-2-1-16,-5 2 0 16,1 0 0-16,-4 5-1 0,1 2-1 0,2 3 1 15,2 0 0-15,0 2-2 0,0 0 3 16,1 0-2-16,2 1 1 0,0-1 0 15,0 1 0-15,0-2 0 0,0 2-1 16,5-5 1-16,-1 3 1 0,2-3 0 16,-2-1-1-16,2-1 1 0,0 1 1 0,1-3-1 15,3 0 3-15,0-1-2 0,5 2 0 16,-4-3-1-16,5 1 0 0,-4-2 1 16,-2 0-1-16,0 1 0 0,0 1 1 15,0-1 1-15,-5 1 1 0,2-1-1 16,-3 2 0-16,2 2 2 0,0 0-1 0,-5-3 0 15,1 5 2-15,-2 2-2 16,0 1-2-16,-5 3 2 0,-2-1-3 16,-6-1-2-16,-2 3 2 0,-2-2-2 15,0-4-8-15,-2-2-11 0,4-2-18 0,6-4-41 16,-2-1-61-16</inkml:trace>
  <inkml:trace contextRef="#ctx0" brushRef="#br0" timeOffset="105128.6981">25835 11407 254 0,'0'0'20'16,"0"0"-7"-16,0 0-5 0,0 0-2 15,91-35-2-15,-65 32-3 0,0 2 0 16,1 1-2-16,0 0-6 0,0 0-10 15,-2 0-16-15,-5 0-16 0,-1 4-32 16</inkml:trace>
  <inkml:trace contextRef="#ctx0" brushRef="#br0" timeOffset="105823.4987">26344 11539 271 0,'0'0'27'0,"0"0"-9"0,0 0-6 16,0 0-4-16,0 0-4 0,0 0-3 0,0 0 0 15,0 0 0-15,0 0 0 16,-71 21 0-16,65-2 2 0,1 1-3 16,0 2 2-16,0-7-2 0,3 3-1 15,1-5 1-15,-1 0-1 0,2 5-1 0,0-5 0 16,0-3 0-16,0 1 0 0,0-7-2 16,2 1-2-16,1 0 6 0,-3-5 0 15,0 0 0-15,5 0 4 0,5 0-2 16,4-8 2-16,3-4 2 0,-4-5 5 15,0-1 2-15,-4-4 5 0,1 1 4 0,0-1 1 16,-3-1 3-16,2 0-1 0,1 2 0 16,-3 1-5-16,2 2-2 0,-3 4-4 15,0 1-5-15,0 6-3 16,0 1-3-16,2-2-2 0,-5 6 0 0,5-1-3 16,-1 3 1-16,5 0-1 0,4 0 0 15,-5 3 0-15,7 6 0 0,-7 2 1 16,1 2 0-16,-1 4 2 0,-2-1-2 15,-2 4 2-15,1-2-2 0,0 1 0 16,-2-1-1-16,0-6 0 0,0 1 0 0,2 1 0 16,-3-3-1-16,2 1 0 0,2-1 0 15,-3-4-1-15,5 0 1 0,-4-2 0 16,2-2 0-16,2-1-1 16,0-2 2-16,-1 0 0 0,1 0 1 0,2-8 2 15,-2-2 0-15,1-5 2 0,-4 1 2 16,-2-6 0-16,-4-1 3 0,1-2 0 15,-3 0 1-15,0-1-2 0,0-1-1 16,-5 3 1-16,-3 3-1 0,-1 0 0 16,0 7-3-16,0 2 0 0,1 5-3 0,-2 2-5 15,-7 0 1-15,2 3-4 0,-5 4-9 16,2 8-9-16,1 4-33 0,5 4-48 16,3 0-79-16</inkml:trace>
  <inkml:trace contextRef="#ctx0" brushRef="#br0" timeOffset="106263.1026">26950 11425 532 0,'0'0'29'0,"0"0"-15"0,0 0-8 16,0 0-2-16,0 0-4 0,0 0-2 15,0 0 1-15,0 0-2 16,0 0-2-16,70 14 0 0,-50 2-1 0,0 2 2 16,-3 3 0-16,2 3 0 0,-1-1-1 15,-1-2 0-15,-3 0-1 0,1-1-1 16,-2-5-8-16,-5-4 0 0,1-1-1 15,1-2-1-15,-2-2 4 0,-1-2 0 16,-3 0 4-16,0-4 8 0,4 0 2 0,3-7 3 16,1-5 4-16,-3-4 1 0,-4-4 2 15,2-3 3-15,-4-3 0 0,-1 8 2 16,-2-2 3-16,0 2 2 0,0 6 3 16,-3-5-3-16,-2 9-1 0,-2-1-4 15,0 2-8-15,-2 5-2 0,-6 2-7 0,0 2-1 16,-8 14-3-16,0 5-1 15,-3 9-5-15,1 8-8 0,-7 3-45 16,0 6-67-16,-2-3-151 0</inkml:trace>
  <inkml:trace contextRef="#ctx0" brushRef="#br0" timeOffset="109233.1622">27592 11360 317 0,'0'0'54'0,"0"0"-15"16,0 0-11-16,0 0-11 0,0 0-10 15,0 0-3-15,0 0-2 0,0 0-1 16,0 0 0-16,0 0 1 0,0 1-2 0,-1 16 3 16,-2 6-3-16,0 1 0 0,1 2-2 15,2 3 0-15,0 0 0 0,0-1 2 16,0 2-2-16,0-3-2 16,2-3-1-16,1-7-3 0,0-1-1 0,0-5-3 15,1-1-10-15,-1 0-7 0,-2-6-32 16,9 2-27-16,-4-2-46 0</inkml:trace>
  <inkml:trace contextRef="#ctx0" brushRef="#br0" timeOffset="109429.3815">27744 11598 411 0,'0'0'41'0,"0"0"-16"16,0 0-12-16,0 0-8 0,0 0-5 0,0 0-7 16,0 0-4-16,0 0-4 15,0 0-17-15,0 0-28 0,1 1-49 0,-1 14-90 16</inkml:trace>
  <inkml:trace contextRef="#ctx0" brushRef="#br0" timeOffset="110327.4503">28104 11460 417 0,'0'0'43'0,"0"0"-17"15,0 0-12-15,0 0-3 0,0 0-3 16,-34-77-3-16,29 70-1 0,2 4-4 0,-6-1-2 16,5 4-1-16,-9 0-1 0,-1 2 0 15,-2 7 0-15,-2 4-2 0,3 1-2 16,3 1 1-16,3 2 0 0,1-1 0 16,3-2 3-16,1 3-2 0,1 0-1 15,3-6-1-15,-2 7-1 0,2-6 0 16,0-2 5-16,0 1-3 0,0-2 4 0,5 0 0 15,1-5 1-15,0 3 2 16,3-4 3-16,5-1 0 0,-3 0 0 16,7-2-1-16,-6 2 2 0,1-2-4 0,1 0 0 15,-2 0 0-15,2 0 0 0,-3 0 0 16,1 0 0-16,-4 3-2 0,2 1 0 16,-7-2 1-16,3 5 1 0,-4-2 5 15,-2 7-1-15,0 5 1 0,-6-2-2 16,-10 6-1-16,0-4 1 0,-6-2-1 0,2-3 1 15,4-2-1-15,-1-5 3 0,7-2 2 16,4-1 3-16,-5-2 2 16,5 0-1-16,-3-3 1 0,0-8-3 15,4 2 0-15,0-7-1 0,5-2-4 0,0-2-4 16,9-7-2-16,2 4-1 0,5-2-2 16,5 3 0-16,0 2 0 0,2 3-2 15,-1 1-4-15,1 5-1 0,0 0 1 16,0 1 1-16,-1 3 3 0,3 1 0 15,-2 1 0-15,-3 1 4 0,-3 1-3 0,1 0 5 16,-8 2 4-16,2 0-2 0,0-1 5 16,-6 2-2-16,0 0 0 0,-6 0-1 15,0 0 0-15,0 0 1 0,2 0-2 16,-1 0 2-16,0 0-1 0,1 0 0 16,-1 0-1-16,-1 0-1 0,2 0 1 15,-2 2 2-15,1 3-3 0,1 1 2 16,-2 0-3-16,2 6 1 0,-2-6-1 15,0 9 1-15,0-4-1 0,2 1 2 16,-2 2-2-16,1-3 0 0,1 1 0 0,-1-1 0 16,2-2 0-16,0 1-2 0,1 0 1 15,1-5-1-15,1 2 1 0,-2-3 2 16,-1-1-1-16,-3-3 1 0,0 0 1 16,5 0-2-16,6 0 4 0,3-4-1 15,-2-3 1-15,-3-1 2 0,-1-8 0 0,-2 0 2 16,0-6-1-16,-3-1 3 15,-1 7 5-15,0-2 1 0,-2 0 6 16,0 4-2-16,0-4-1 0,-2 1-4 16,-2 7-3-16,-2-2-4 0,2 3-4 0,-5 3-2 15,4 3-4-15,0-1-1 0,-5 4-5 16,-3 0-4-16,-2 9-10 0,-5 11-24 16,6 3-73-16,4 8-154 0</inkml:trace>
  <inkml:trace contextRef="#ctx0" brushRef="#br0" timeOffset="110696.0889">28759 11522 402 0,'0'0'63'15,"0"0"-21"-15,0 0-12 0,0 0-10 16,0 0-6-16,0 0-5 0,0 0-3 15,0 0-3-15,0 0-2 0,1-39-1 16,14 34-2-16,8-1-1 0,-1 2-2 0,1 1 0 16,-1 0-2-16,1 0-2 0,0-1-2 15,-1 2-4-15,-4 0-5 0,1 0-14 16,-7 2-31-16,0 0-41 0,2 0-76 16</inkml:trace>
  <inkml:trace contextRef="#ctx0" brushRef="#br0" timeOffset="110907.4765">28753 11674 546 0,'0'0'48'0,"0"0"-20"0,0 0-9 0,0 0-6 16,0 0-6-16,0 0-3 0,0 0-2 0,0 0-4 15,0 0-2-15,93-82-4 0,-66 77-4 16,-2 3-5-16,1 0-16 16,3 2-36-16,-3 0-69 0,1 3-143 15</inkml:trace>
  <inkml:trace contextRef="#ctx0" brushRef="#br0" timeOffset="113123.3627">29601 11334 407 0,'0'0'53'0,"0"0"-22"15,0 0-11-15,0 0-6 0,0 0-4 0,0 0-5 16,0 0-6-16,0 0 0 15,0 0 0-15,0 0 2 0,0-32 0 16,4 46 0-16,-1 6 0 0,4 4 0 16,-3 0 0-16,-1 2 0 0,0-3-1 0,0-1 0 15,-1-5 0-15,-1 2 0 0,1-1 0 16,-1-6 0-16,2 4 0 0,-2-5 0 16,-1-6 1-16,2 1-1 0,-2-6 0 15,0 0 3-15,0 0 2 0,0 1-1 16,1-1 0-16,-1 0 2 0,0 0-1 0,0 0 2 15,0-6 3-15,0-4-3 16,-1-9 1-16,-3 3-2 0,-1-1-3 16,2-2 0-16,0 1-1 0,2-1-1 15,-1-7 1-15,2 2 0 0,0 2-1 0,2-1 2 16,4-1-3-16,0 1 1 0,3 2-1 16,0 0 0-16,1 1-1 0,2 4-1 15,-1 0-4-15,-2 6 3 0,1 2-4 16,-3 2 5-16,1 3-2 0,1-1 0 15,2 4 0-15,4 0-1 0,-1 0 7 0,3 6-4 16,-2 4 6-16,-4 4-6 0,0 1 0 16,-3-4 0-16,-4 4 0 15,-2 2 2-15,-2 1-1 0,0 3-1 16,-6-3 0-16,-5-1 1 0,-1-2 0 0,-4-2 2 16,-1-1 0-16,-6-2 1 0,-3 0-2 15,-3-3 0-15,0-1 0 0,1-1-1 16,9-3-4-16,1 2-11 0,0-4-44 15,7 0-69-15,-1 0-144 0</inkml:trace>
  <inkml:trace contextRef="#ctx0" brushRef="#br0" timeOffset="113593.4987">30115 11396 473 0,'0'0'40'0,"0"0"-10"15,0 0-9-15,0 0-8 0,0 0-8 16,0 0-2-16,0 0-5 0,0 0 2 0,0 0-1 15,0 0 0-15,77-42 0 0,-57 52-2 16,1-1 1-16,-4 4-1 16,0 0 1-16,-2 3-4 0,-1-1 3 15,-2-1-5-15,-3-3 1 0,-1 2-1 0,-4-5-1 16,-1 1-1-16,2-2 1 0,-4-5 0 16,2 3 0-16,-3-5 6 0,0 0 1 15,0 0 3-15,2 0 0 0,1-1 1 16,1-10 0-16,3-4 3 0,-3-4 1 15,-1 5 3-15,-1-4 1 0,-1 6 3 0,-1-1-1 16,2-3 4-16,-2 2-1 0,0 2 1 16,0 6-1-16,0-5-5 0,-2 7-2 15,1-1-4-15,-1 2-4 16,-4 3-4-16,-5 3 1 0,-5 10-2 0,-7 6-1 16,1 7-8-16,0 6-16 0,-2 1-54 15,1 7-100-15,-2-3-94 0</inkml:trace>
  <inkml:trace contextRef="#ctx0" brushRef="#br0" timeOffset="114603.982">30779 11305 209 0,'0'0'49'0,"0"0"-13"0,0 0-10 16,0 0-5-16,0 0-3 15,0 0-3-15,0 0 0 0,0 0-2 0,0 0-2 16,-7-63-1-16,7 58 0 0,0 5 0 16,0-1-1-16,0 1 1 0,0-2-2 15,0 0 1-15,2 1 1 0,-2-1-1 16,1 1 2-16,-1-1-3 0,2 2 0 15,-2-1-2-15,1 1-1 0,-1-2-1 16,1 2-2-16,-1-1-2 0,0 1-1 0,2-2-3 16,-2 2-1-16,0-1-1 0,2 1 2 15,-2 0 0-15,2 0 2 0,-2 0 1 16,1 0-2-16,1 0 1 0,-1 0-1 16,1 0 2-16,-1 0 0 0,1 0 1 15,-1 0-1-15,1 0 1 0,-2 0 0 0,1 0-1 16,-1 0 1-16,2 0 1 15,-2 0 0-15,1 0 1 0,-1 0 2 16,1 0-1-16,-1 1 0 0,2-1-1 16,-2 0-1-16,1 0 2 0,1 0-1 0,-1 0-1 15,5-1 1-15,-2-2-1 0,4-3 0 16,0 0-1-16,2 1 0 0,3-1 0 16,-4 3-5-16,7-2 5 0,-6 4-2 15,2 1-1-15,6 0 6 0,0 0-7 16,1 8 0-16,-2-1 3 0,-4 4-3 15,-3-4 0-15,-3 5-1 0,-1 3-1 16,-4-4 2-16,-1 7 2 0,-1 2 1 16,-3 1 2-16,-7 6-1 0,-6-4 1 15,-1 0 0-15,-5 0 1 0,-3-3 0 0,1-2 0 16,2-4 2-16,-1-3 0 0,7-4 2 16,2-2 0-16,5-3 1 0,2-2-1 15,-3 0 1-15,5 0-2 0,-4-1 1 16,1-4 0-16,5 2-1 0,0 0-2 15,3 3-3-15,0-6-1 0,0 1-4 0,0-5 0 16,9-2-1-16,-1 5 2 0,4-2 0 16,1 5-2-16,-1 3 3 15,4-2-1-15,-5 3-1 0,1 0 1 16,5 0 1-16,-7 0 0 0,7 0 0 0,-6 3 1 16,-1-1-2-16,4 5-4 0,-2 0-5 15,5 4-15-15,-8-2-36 0,1 0-46 16,-4-3-99-16</inkml:trace>
  <inkml:trace contextRef="#ctx0" brushRef="#br0" timeOffset="114805.0097">31199 11418 492 0,'0'0'45'0,"0"0"-15"0,0 0-12 16,0 0-6-16,0 0-7 0,0 0-3 16,0 0-4-16,0 0-5 0,0 0-9 0,0 0-10 15,-5-58-47-15,5 58-63 0,0 0-134 16</inkml:trace>
  <inkml:trace contextRef="#ctx0" brushRef="#br0" timeOffset="115571.1999">31455 11162 517 0,'0'0'44'0,"0"0"-11"0,0 0-14 15,0 0-7-15,0 0-4 0,0 0-4 0,0 0-1 16,0 0-2-16,0 0-1 0,0-69-3 16,0 67 1-16,3 2-1 0,9 0-1 15,3 6 2-15,4 5-1 16,-6-1 1-16,0 4 0 0,-4 0 4 0,-1 2-3 16,-2-3 4-16,-2 2-5 0,-1-5 1 15,-1 2 0-15,-2 7-1 0,0-4 2 16,-6 6 0-16,-3-4 1 0,-1-2-1 15,-3 0 1-15,-1 0-1 0,0-1 1 16,-1-2-1-16,4-1 0 0,1-2-1 0,3-3 1 16,4-3-1-16,0 0 0 0,3-3 0 15,-1 0-2-15,1 0-3 0,0 2-1 16,0 2-2-16,0-1-2 0,9 4 0 16,1-3-2-16,1-2 1 0,8-2 0 15,-3 0 5-15,7 0 1 0,-3-4 5 16,-2-3 2-16,-1 0 3 0,-1-3 0 15,0-2-1-15,-2 2 3 0,2-3 0 16,-1 1 1-16,1 1 0 0,-3-1-2 16,2 2 3-16,-4 1-2 0,-1-1 3 0,1 1-2 15,-3 3 1-15,2-1 3 0,-4 1-2 16,-2 3 3-16,2-2 0 0,-4 2 0 16,1 0 0-16,0 0-1 0,-3 3-3 15,0-1-2-15,0 1-4 0,2-2-1 16,-2 2-2-16,0-2 0 0,1 2 0 15,-1 0 1-15,0 0 0 0,0 8 0 0,-6 7 0 16,1 2-3-16,0-3 1 16,0 1 0-16,2-5-1 0,1 2-1 15,1 1 0-15,1-1 0 0,0 4-2 0,0-8-1 16,6 4 1-16,-1-4 2 0,2-4 1 16,2 3 3-16,4-7 1 0,5 0-1 15,-1-2 0-15,2-6 1 0,-6 2-1 16,-3-5 2-16,-3-1 6 0,-2 2-5 15,0-7 4-15,-2 6-4 0,-3-1-3 0,0-8 4 16,0 4-1-16,-3-5-1 0,-7 6 0 16,4 4-2-16,-5 2-1 0,-4 3-1 15,4 2 0-15,-7 0-3 16,1 4-5-16,0 0-11 0,-6 4-40 0,4 6-71 16,-4-1-160-16</inkml:trace>
  <inkml:trace contextRef="#ctx0" brushRef="#br0" timeOffset="117855.7367">27676 12159 234 0,'0'0'28'0,"0"0"-15"0,0 0-6 15,0 0-5-15,0 0-4 0,0 0 1 16,0 0 1-16,0 0 4 0,0 0 2 15,0 0 6-15,-2 34 4 0,2-12-1 0,0 3-1 16,2-3-5-16,1 2 0 0,1-5 0 16,-1-5 3-16,2 2-2 0,-3-7 0 15,1 4-2-15,0-3-1 0,-1-3-2 16,0 4-2-16,0-7 0 0,-2 1 3 16,1-1 3-16,-1-4 10 0,0 0 7 15,0 0 1-15,0 0-5 0,2 0-9 16,-2-1-6-16,0-13 1 0,0-4-1 15,1-7 2-15,-1 2-1 0,0-1-4 16,0 0 1-16,0-1 1 0,0 8 1 0,0-5 0 16,0 3 1-16,0 4-3 0,0-7-2 15,0 1-5-15,0 2-1 0,5-4 0 16,-3 6-1-16,4 2-1 16,0 2 1-16,1 6 0 0,3-4 1 0,4 4 1 15,1 1 2-15,4-2-1 0,-4 3 1 0,-5 2-1 16,0 3-3-16,-4 0 2 15,2 0-2-15,3 0 1 0,-6 6 0 0,1 2 2 16,-6 3 0-16,0 5 0 16,-3 3 0-16,-8 5 0 0,-3-3 1 0,-4-1-1 15,-1 0-2-15,-1-2 2 0,-2-2 0 16,2 0 1-16,-1-2-1 0,6-7 2 16,6-2-2-16,6-3 0 0,3-2-2 15,0 0-10-15,0 0-21 0,0 0-32 16,-1 0-54-16,-1 0-57 0</inkml:trace>
  <inkml:trace contextRef="#ctx0" brushRef="#br0" timeOffset="118174.4584">28246 12362 419 0,'0'0'39'15,"0"0"-15"-15,0 0-8 0,0 0-5 16,0 0-8-16,0 0-4 0,0 0-1 15,0 0-3-15,95-50-4 0,-63 43-3 16,0 5-4-16,-2-1-9 0,-1 1-5 0,-1 2-9 16,-10 0-17-16,1 0-16 0,-4 0-15 15,-10 0-34-15</inkml:trace>
  <inkml:trace contextRef="#ctx0" brushRef="#br0" timeOffset="118353.0599">28192 12435 209 0,'0'0'76'15,"0"0"-10"-15,0 0-12 0,0 0-26 16,0 0-8-16,0 0-10 0,100 19-4 16,-70-19-6-16,2 0-7 0,3-4-9 15,0-2-10-15,-2 1-21 0,2 1-49 16,-2-4-138-16</inkml:trace>
  <inkml:trace contextRef="#ctx0" brushRef="#br0" timeOffset="121656.2018">30003 12051 141 0,'0'0'41'0,"0"0"-7"0,0 0-4 16,0 0-4-16,0 0-4 0,0 0-3 0,0 0-1 16,0 0 0-16,0 0 3 0,26-78-1 15,-26 78 1-15,0-1-3 0,0 1-6 16,0-2-2-16,1 1-2 0,-1-1-2 16,0 2-2-16,0-2-1 0,0 2 0 15,0-1-1-15,0 1 0 0,0 0 0 16,0 0 0-16,0 0-1 0,-3 1 1 15,-3 10-2-15,1 3 0 0,-2 1 0 16,-2 6 0-16,0-3-2 0,2 2 2 16,-3 0-1-16,1 0 1 0,0-1-1 15,0-1 1-15,0 0-1 0,1-8-1 0,1 3 1 16,-1-4 0-16,2-1 1 0,0 0 0 16,4-4 0-16,2-4-1 0,-1 0 0 15,1 0-1-15,-1 1 1 0,1 2 1 16,-2-2 0-16,2 0 0 0,0-1 1 0,0 2 1 15,0-2-2-15,3 2 1 16,10-2-1-16,0 0 0 0,5 0-1 0,-6 0-2 16,2 0 3-16,0 0-4 15,-3 0-1-15,3 0-1 0,-2 0-2 0,2 0 0 16,-3 0-1-16,1 0-1 0,-2 0-1 16,3 0-2-16,-9 0 2 0,6-2 0 15,-4 2 3-15,0-2 4 0,0 2 0 16,-6 0 0-16,0-1 0 0,1-4 1 15,0 1 0-15,-1-7 3 0,0 2 0 0,0-3 2 16,0 1 0-16,-4 1 1 0,1-1 2 16,-2 1 3-16,0-1 5 0,4 6 2 15,-2-3 2-15,1 3-1 16,1 0-2-16,0 2-2 0,1 3-2 0,-2-2-4 16,2 2-3-16,0 0-2 0,0 0 1 15,0 0-1-15,0 2-1 0,0 13 0 16,0 7 0-16,2 5-3 0,-1 2 1 15,2 1-1-15,-2 0-2 0,-1 3-2 16,0-3-4-16,0 1-10 0,0-2-7 0,-1-7-34 16,-2-2-40-16,-1-5-85 0</inkml:trace>
  <inkml:trace contextRef="#ctx0" brushRef="#br0" timeOffset="122466.8973">30660 12190 97 0,'0'0'21'16,"0"0"9"-16,0 0 2 0,0 0-1 15,0 0-7-15,0 0-8 0,0 0-6 0,0 0 0 16,0 0-2-16,12-58 1 0,-12 51 1 16,0 3-1-16,0-3 1 0,0 3 1 15,0 4-1-15,0-5 1 0,-1 1 0 16,-1-1 0-16,1 0-6 0,1 5 3 16,0-1-2-16,-2-2 1 0,-1-2-2 15,2 2-1-15,-1 1-2 0,2 2 3 16,-2-2-1-16,2 2 0 0,-1 0-1 15,-1-2 0-15,1 2-1 0,-1-1 1 16,1 1 1-16,-1-1-1 0,2 1 1 0,-1-2 0 16,1 2-1-16,-2-2 2 0,2 2-2 15,-1-1-1-15,1 1 1 0,-2-2-1 16,1 2-1-16,-1-2 1 0,1 2-1 16,-1 0 0-16,-5 0 0 0,0 0-3 15,-4 0 3-15,-7 0-2 0,8 4 1 0,-5 3 1 16,3 2-1-16,1 2-1 15,-3 5 1-15,4-2 0 0,0 4-1 16,0 1 1-16,1 4-1 0,3-1 0 16,0 1 1-16,2-5 0 0,4 1 0 0,0-2 2 15,0-5-2-15,9 6 0 0,2-6 1 16,4-4-2-16,2-3 2 0,3-2 1 16,3-1-3-16,3-2 2 0,-1-2 0 15,1-5 0-15,-1-4 3 0,-2-2-2 16,-3-3 0-16,-1-2 1 0,-6-2 2 15,-2-1 1-15,-2-2 2 0,-4 6 3 16,-4 0 3-16,-1-1-2 0,-1-1 1 0,-8-4-5 16,-3 4-5-16,-2 3 0 15,-2 1-2-15,-3 5-4 0,-2 2-1 0,6 3-1 16,-4 4-5-16,2 1-3 0,-2 0-5 16,-1 9-11-16,7 1-16 0,4 1-39 15,7 5-26-15,2-1-58 0</inkml:trace>
  <inkml:trace contextRef="#ctx0" brushRef="#br0" timeOffset="122991.828">31119 12132 240 0,'0'0'55'16,"0"0"-13"-16,0 0-11 0,0 0 1 0,0 0-2 16,0 0-7-16,40-78-1 0,-38 73-4 15,-2-1-1-15,0-5-5 0,-3 2-5 16,-5-4-4-16,-3 3 0 0,-2 3-1 16,-1-1-1-16,-2 3 0 0,-3 4 0 15,2 1-1-15,-8 0-1 0,5 1 1 0,0 6-1 16,4 2 0-16,-1 0 0 15,3 2-3-15,3 1 0 0,2-3-2 16,2 3-3-16,0 0 1 0,2-2 3 16,-2 3-2-16,4-4 3 0,2-4 2 0,1 1-2 15,0-1 2-15,0 0 0 0,0 0 1 16,0 1 1-16,0-6 1 0,0 0 0 16,1 0 0-16,11 0 2 0,1-2 2 15,3-2-2-15,-3-1 2 0,0-4-2 16,1 2 0-16,5-4 0 0,-3 2 2 15,-2 3-3-15,1 0 1 0,1 1 0 16,-6 3 0-16,6 0 1 0,-5 0-2 16,-2 2 0-16,3 4-2 0,-4-1 0 15,1 8 0-15,-2 3 0 0,-1 3 0 0,0 6 0 16,-3-1-1-16,-2 2-4 0,-1 2 1 16,0 0 0-16,-3 0 0 0,-2-2-2 15,-1-1-2-15,1-2-6 0,1-7-8 16,0 1-25-16,1-1-38 0,0-4-42 15,0 5-56-15</inkml:trace>
  <inkml:trace contextRef="#ctx0" brushRef="#br0" timeOffset="130591.8978">8098 14027 63 0,'0'0'10'0,"0"0"-4"0,0 0-3 16,0 0-1-16,0 0 1 0,0 0-2 15,0 0 0-15,0 0 1 16,82 12-4-16,-66-7 4 0,7-1 0 0,-1-1 2 16,0-2-1-16,2-1 2 0,2 0-3 15,4 0 1-15,1 0 0 0,-1-1 0 16,2-3-2-16,1-1 0 0,-1-1-3 15,4 0 2-15,-1 0-2 0,4 0 1 16,-3 1 4-16,-1 2-2 0,-2 0 0 0,-1 0-1 16,-3 0 1-16,1 2-1 0,-2 1-1 15,-1 0 1-15,3 0 0 0,1-2 0 16,-1 2 1-16,3-1-1 0,-1-2 1 16,0 1-2-16,-2-1 0 0,-1 0 1 15,-3 1 1-15,-2 1-1 0,-1 0 0 0,1-1 1 16,-1 0 1-16,-1 1 0 15,-3-1 3-15,-2 2-2 0,2-1 2 16,-6 1-1-16,6 0-1 0,0 0 0 16,-3 0 0-16,7 3-2 0,-5 2 2 0,0-1-2 15,2 0 1-15,0 0 1 0,-1-1 0 16,4-3 1-16,2 0-1 0,1 0 1 16,0 0-3-16,3 0 0 0,1-5 4 15,1 0-2-15,-1 2 1 0,-1 1-2 16,0-2-2-16,0 1 2 0,-3 0-1 0,0 2 0 15,0-1-3-15,-1 2 2 16,-1 0 0-16,-5 0 0 0,0 0 0 16,-1 0 0-16,-3 0 0 0,4 0-2 15,-1 0 2-15,-6 0 0 0,5 2 0 0,-8-1 2 16,4 2-1-16,-3-1 0 0,3-1 0 16,0 3 0-16,-1-4-1 0,-2 1 0 15,6-1-2-15,3 0-2 0,-1 0 0 16,0 0 0-16,-2 0 3 0,-6-1 0 15,1-1 0-15,1 0 1 0,-8 1-4 0,3 1 3 16,-2-2 1-16,1 1 0 0,-2-1 2 16,6 1 1-16,-4-1-2 0,-2 1 1 15,-1-1-2-15,-3 2-1 0,0-1-4 16,0 1-1-16,3 0-2 0,-2 0 2 16,1 0 1-16,-1 0-1 0,1 0 2 15,-1 0-11-15,-1 0-39 0</inkml:trace>
  <inkml:trace contextRef="#ctx0" brushRef="#br0" timeOffset="131156.6652">9307 14206 33 0,'0'0'14'0,"0"0"-1"0,0 0 1 16,0 0 1-16,0 0-3 0,0 0-2 15,0 0-3-15,0 0 0 0,0 0 3 0,0 0 0 16,-3-13 1-16,3 11 0 0,0 0-1 16,0-1 2-16,0-3 1 0,1 3-2 15,5-3 0-15,-2 4 2 0,8-1 8 16,1-1 3-16,3 0-1 0,3-3-5 15,-4 4-8-15,0-1-2 0,1-1-1 0,-6 2 0 16,7-1 1-16,-8 1 2 0,1 0 0 16,0 1 1-16,2 0 0 15,6-1-4-15,0 2 2 0,8-2 0 0,1 0-1 16,1 0-3-16,1 1 1 0,1 1-3 16,-1-1-2-16,4-1 1 0,-1 2-4 15,-3-4 2-15,4 2 0 0,-4-2-1 16,0 1 1-16,0 0-1 0,-2 1-3 15,-3-1-2-15,-7 1-1 0,-1 2-4 16,-3-1-4-16,0 1-12 0,4 1-17 0,-5 0-31 16,-1 0-43-16</inkml:trace>
  <inkml:trace contextRef="#ctx0" brushRef="#br0" timeOffset="132303.7104">6216 15044 70 0,'0'0'15'0,"0"0"-3"15,0 0-1-15,0 0 3 0,0 0-3 16,0 0 0-16,0 0 2 0,0 0 0 16,84-5-1-16,-71 5-1 0,6-1-5 15,-9 1-4-15,12 0 3 0,-3 0 0 16,1 0 2-16,7 5 4 0,-1 0-3 15,-1 2 0-15,4-1-4 0,1 1 0 16,2 0 3-16,4-1 1 0,5-1 4 16,1-3 0-16,4-1 3 0,0-1-3 0,5 0-3 15,2 0 0-15,2-3-3 0,0-4-1 16,0-1-2-16,3 0-1 0,-3 0 2 16,0 0-2-16,0-1 3 0,0 2-1 15,-2-1 1-15,-2 0 0 0,-2 4-1 16,0 2-3-16,-4 2 0 0,1 0 1 0,-1 0-1 15,-1 4 4-15,-1 3-1 0,0-1 0 16,-1 0 0-16,2 0-3 16,-2-1 2-16,-1 0 2 0,-3-2-1 15,4 1 3-15,-2-1-2 0,-2-2-4 0,6 1 1 16,-1-1-2-16,0 0 2 0,5 1 0 16,0-2-1-16,1 1 0 0,-1-1-2 15,2 0 2-15,-1 0 1 0,-1 0 1 16,1 0 1-16,-2 0 0 0,-1 0 0 15,-3 0 0-15,-1 0-1 0,1 0 0 0,-2 0 0 16,1 0-3-16,-3-1 2 0,0-1-1 16,-3 2 0-16,-1-1 3 15,2 1-3-15,-2-1 0 0,-2 1-1 16,2-2-1-16,-2 2 2 0,-1 0 0 0,0 0-1 16,-2 0 0-16,-1 0 1 0,0 0-1 15,0 0-1-15,0 0-1 0,3 0 0 16,0 0 0-16,-2 0 1 0,5 0 1 15,-2 0 0-15,5 0 0 0,-5 0 0 16,6 0 1-16,-6 0 1 0,0 0-4 0,1 0 4 16,-1 2-4-16,2 2 2 0,-5 1 0 15,5 1 0-15,-3-1 0 0,-2 0-1 16,0 2 0-16,1-3 0 0,-2 1 1 16,-2-2-1-16,-1 0 1 0,4 0 0 15,-2-3 0-15,-1 1-1 0,1-1 1 16,-5 0-1-16,-4 0 1 0,-2 0-1 15,-4 0-2-15,-7 0-1 0,6 0-6 16,-5 0-3-16,-3 0-4 0,3 0-4 16,-7 0-1-16,0 0-2 0,0 0-4 0,2 0-19 15,-1 0-14-15,1 0-14 0,-2 0-48 16</inkml:trace>
  <inkml:trace contextRef="#ctx0" brushRef="#br0" timeOffset="132934.9774">7359 15176 69 0,'0'0'42'16,"0"0"3"-16,0 0-1 0,0 0-2 15,0 0-10-15,0 0-6 0,0 0-5 16,0 0-1-16,92-3-3 0,-64 3-1 16,-1 0-4-16,3 0-6 0,2 0 4 15,3 0-4-15,7 0 2 0,4 0-1 0,1-2-5 16,3 1 2-16,5 1-4 15,0-2 2-15,3 0 1 0,4 1-4 16,3-2 1-16,3 0 0 0,7 0-2 16,2-1 2-16,1-1 0 0,0 1-1 0,0-1 2 15,3-1 0-15,-1 1 0 0,-1-1-1 16,2 0 0-16,-4 0 0 0,1 2 1 16,-4 1 1-16,-2 0-2 0,-1-1 0 15,-3 2 1-15,-6-2-1 0,0 3-1 16,-4-1-3-16,-3 2 1 0,-6-3-2 15,0 1 3-15,-5 0-3 0,-5 0 0 0,-2 2-2 16,-6-1-1-16,-11 1-1 16,-1 0 0-16,-9-1 0 0,-4 1-3 15,1 0-2-15,-7 0-4 0,0 0-7 0,0 0-16 16,1 0-17-16,1 0-32 0</inkml:trace>
  <inkml:trace contextRef="#ctx0" brushRef="#br0" timeOffset="133616.5144">2896 16017 211 0,'0'0'38'15,"0"0"-7"-15,0 0-8 0,0 0-3 16,0 0-1-16,0 0-3 0,0 0 2 15,0 0-2-15,0 0-1 0,93-5-1 0,-60 5-6 16,5 0-5-16,-5 0 2 0,6 0-3 16,-6 0-1-16,5 0 1 0,-1 0-1 15,1 0-4-15,2 0 3 16,-2-1-1-16,1-1 0 0,-3 0-3 0,3 1 2 16,-1 0 1-16,-2-2 0 0,5 0 4 15,-3 1-4-15,-3-1-11 0,0 2-10 16,-6-1-5-16,-10 2-22 0,-2 0-21 15,-4 0-72-15</inkml:trace>
  <inkml:trace contextRef="#ctx0" brushRef="#br0" timeOffset="133884.7508">2828 16234 433 0,'0'0'62'0,"0"0"-20"0,0 0-14 15,0 0-7-15,0 0-13 0,0 0-3 16,0 0-4-16,0 0-1 0,0 0 2 16,0 0 2-16,29-21 0 0,13 16-2 15,4 1 1-15,8 1-3 0,4 0-1 16,-2-1-6-16,6 1-2 0,-4 0-1 0,4 3-8 15,-1 0-15-15,1 0-62 0,0 5-103 16</inkml:trace>
  <inkml:trace contextRef="#ctx0" brushRef="#br0" timeOffset="139455.8968">16939 12698 67 0,'0'0'21'16,"0"0"-4"-16,0 0-3 0,0 0-4 15,0 0-6-15,0 0 0 0,0 0 0 16,0 0-1-16,0 0 2 0,-10-7 1 0,10 7 1 16,0-1 2-16,0 1 3 0,0-2 1 15,0 2 2-15,0 0-4 0,0-1-2 16,0 1-3-16,5-2-2 0,0 0 1 16,1 1-2-16,-2 1 2 0,2-2-2 15,-2 2 0-15,0-1-1 0,2 1 1 16,-6 0-1-16,5-1 0 0,1 1 2 15,-2-2 1-15,3 2-1 0,-1 0 0 16,0 0 1-16,-1 0-3 0,8-1 0 16,-7 1 0-16,0 0-1 0,6 0 0 0,-5 0-1 15,6 0 1-15,5 0-1 0,-7 0 0 16,7 0 0-16,0 1-1 0,-7 1-3 16,7-1 0-16,-7 0-1 0,1 1-1 15,4 1 3-15,-3-1 1 0,4-1 1 16,0 1 2-16,-3-1-1 0,4-1 2 0,-6 0-1 15,2 0 0-15,5 0 1 0,0 0-1 16,0 0-1-16,-2-1 3 16,0-2-3-16,-3 1 1 0,6 0 2 15,-3-1-3-15,-4 3 0 0,7-1-1 0,-2 1-2 16,-8 0 0-16,9 0 2 0,-2 1-1 16,-1 1 2-16,1 1 0 0,-1-1-1 15,1 1 1-15,1-2 1 0,1 1-1 16,-1-1 2-16,-6-1-2 0,1 0 1 15,9 0 1-15,-9 0-1 0,7 0 1 0,0 0-2 16,-8 0 1-16,8 0-1 0,-8 0 1 16,2 0 1-16,5 0-2 0,-6 0 0 15,7 0 0-15,-1 0 0 16,-1 0 0-16,6 2 1 0,-8-1-2 0,1 2 2 16,0-1-2-16,-5-1 1 0,8 2 0 15,-3-1 0-15,-5-1-2 0,7-1 1 16,-8 0-2-16,3 0 0 0,6 0 2 15,-2 0 1-15,-1 0 3 0,0-1-2 16,-6-1-1-16,1 1 1 0,1-1-1 0,-3 1 0 16,3-1 0-16,-1 2 0 0,-2 0 0 15,1 0 0-15,1 0-1 0,-3 0 0 16,2 0-1-16,-1 0 1 16,1 0 1-16,0 0 0 0,-1 0 0 0,0 0 1 15,3 2-1-15,-8-2 0 0,6 1 0 16,-4-1 0-16,-1 0 0 0,0 0 0 15,-2 0 2-15,2 0-2 0,1 0 1 16,-1 0-2-16,-2 0 1 0,2 0-2 16,-1 0 1-16,1 2 1 0,-6-2-1 0,5 0-2 15,-1 1 1-15,1 1 1 0,4 1 1 16,-5-2 4-16,0 1-4 0,6-1 1 16,-4 1-1-16,3-1-1 0,2 3 1 15,-6-4-1-15,0 1 1 0,0-1 0 16,1 0 0-16,0 0 2 0,0 0-2 0,-6 0 0 15,0 0 1-15,0 0-2 0,6 0 1 16,0 0 0-16,0 0 0 0,0 0 0 16,-6 0 1-16,0 0-2 15,0 0 0-15,0 0-2 0,1 0-3 0,-1 0-2 16,0 0-5-16,0 0-10 0,0 0-8 16,0 0-6-16,0 0-10 0,0 0-9 15</inkml:trace>
  <inkml:trace contextRef="#ctx0" brushRef="#br0" timeOffset="140471.1918">18252 12551 111 0,'0'0'34'0,"0"0"1"16,0 0-6-16,0 0-4 0,0 0-1 15,0 0-1-15,0 0 1 0,0 0 1 16,0 0-2-16,0 0-2 0,-58-39 1 16,58 39-5-16,-3-1-1 0,3 1-2 15,-1-2-1-15,-1 0-3 0,1 2 1 0,-2-1-2 16,2 1 0-16,1-2-3 15,-2 2-1-15,2-1-1 0,-1 1-2 16,1-2 0-16,0 2 0 0,0 0 0 16,0 0 0-16,0 0 1 0,0 0-2 0,4 5 1 15,3 1 0-15,2 3 3 0,1 2-2 16,-4-5 3-16,7 4-4 0,-3 0 0 16,3-3 2-16,3 4-1 0,1-2 0 15,1-3-1-15,2 0 1 0,1 0-3 16,0-1 1-16,2-1-2 0,0 0 1 15,-3 1 0-15,2 0-2 0,0-1 1 0,-1-1-1 16,-2 2-1-16,0 0 1 0,-2-1-2 16,-2-1 2-16,-1 2 0 15,-4-2-1-15,0 0 0 0,2 0 1 0,-2-2 0 16,0 2 1-16,-5-1 2 0,-1-1-1 16,-4-1 3-16,0 0 0 0,0 0-1 15,0 0 2-15,3 0-2 0,-2 0 1 16,1 0 0-16,-2 0-1 0,2 0 0 15,-2 0-1-15,0 0 2 0,2-1-3 0,-2-1 0 16,0 2 1-16,0-1-1 16,0 1 0-16,0-2 0 0,-7 2 0 15,-6 0 0-15,-6 0 0 0,-3 5-1 16,2 1 1-16,1 0 0 0,2 2-2 0,-3-1 1 16,2-1 1-16,-3 2-2 0,0-1 1 15,1 3 1-15,0-3 0 0,0 2-1 16,2-1 1-16,0-2-1 0,4 0 0 15,-1-1 0-15,1 1-2 0,3-3 0 16,-4 3 0-16,7-2-2 0,-2-1-1 0,2 2 0 16,4-4-1-16,1 2 0 0,3-3-4 15,-1 0-7-15,1 0-1 0,0 2 1 16,-2-2 0-16,2 0 1 0,0 2 3 16,0-2-7-16,6 0 1 0,4-4-5 15,0 1-5-15,0-1-11 0,-1-1-5 0,0 2 1 16,1 0 5-16,-6 1 11 15,1 1 6-15,-5 1 8 0,0-1 4 16,0 1 6-16,1 0 9 0,1 0 4 16,-1-1 7-16,1 1 1 0,-1 0 2 0,0-2 5 15,-1 2 2-15,0-2 7 0,2 1 1 16,-2-1-1-16,0 1-3 0,0-4-1 16,-2-1-1-16,0 1-4 0,0 2-1 15,-1-1-3-15,2-1-3 0,-1 1 0 16,1 0-2-16,1 4-1 0,0-7-1 0,0 1-1 15,0-8-3-15,0-4-2 16,4 3 0-16,3-3-3 0,2-1-1 0,0 4 2 16,-2-1-1-16,-1-1 0 15,1 5-2-15,-3-3-5 0,-1 5 4 0,-1-2-7 16,0 0 5-16,-2 6-2 0,2 1-5 16,-2 5-2-16,0-1-7 0,0 1-7 15,0 0-20-15,0 0-35 0,-4 0-33 16</inkml:trace>
  <inkml:trace contextRef="#ctx0" brushRef="#br0" timeOffset="140690.0688">18314 12623 392 0,'0'0'51'16,"0"0"-26"-16,0 0-17 0,0 0-9 15,0 0-5-15,0 0-5 0,0 0-32 16,0 0-125-16,0 0-79 0</inkml:trace>
  <inkml:trace contextRef="#ctx0" brushRef="#br0" timeOffset="146955.9996">15228 14030 4 0,'0'0'9'0,"0"0"-2"0,0 0-2 16,0 0-1-16,0 0-2 0,0 0 0 16,0 0 0-16,0 0 0 0,0 0 0 15,0 0 3-15,-3-9 0 0,3 7 2 16,0 2 1-16,0-1 3 0,-1 1 0 0,1 0 2 15,0-2-5-15,-1 2-1 0,1 0-2 16,0-1-4-16,-2 1 2 16,2 0-2-16,-1 0-1 0,1 0 0 15,-2 0-1-15,1 0 1 0,-1 0-1 0,1 0 2 16,-1 0-2-16,1 0-1 0,-1 0 2 16,2 0 0-16,-1 0 2 0,1 0-1 15,-2 0 0-15,2 1 1 0,-1-1 4 16,1 2-1-16,-2-2 3 0,2 1 2 15,-1-1-2-15,1 0-2 0,-3 2-2 0,3-2-3 16,0 0 0-16,0 1-3 0,0-1 2 16,0 2-2-16,0-2 1 15,0 1 1-15,0-1 0 0,0 2 1 16,0-2-1-16,0 2 3 0,0-1-1 0,0 1 2 16,6-1-1-16,-2 0 2 0,2 2 0 15,3-1 1-15,-5-1-2 0,2-1 1 16,0 2 0-16,-2-2-3 0,-1 2 1 15,3-1-2-15,5 1 1 0,-6-1 1 16,-1 1-1-16,5-1 1 0,-3 0 5 0,-1 1-1 16,5 0 1-16,-4-2 0 0,0 0 0 15,0 1-1-15,1-1-1 0,-1 0 0 16,0 0-2-16,4 0 0 0,-3 0-1 16,-3 0 1-16,8 0 0 0,-6 0-1 15,5 0 0-15,1 0-1 0,-8 0-1 16,7 0-1-16,-5 0 0 0,5 0 0 15,-1 0 0-15,1 0 1 0,-1 0 0 16,-1 0-1-16,1 0 2 0,2 0-1 16,-1 2 1-16,-1-2 0 0,1 1 1 0,1-1 0 15,0 0 0-15,1 0 0 0,7 0 2 16,-8 0-3-16,8 0 1 0,-8-1 0 16,2 1-2-16,-1-2 2 0,2 2 1 15,4-1-1-15,-7-1 1 0,6 2-2 16,-4-2 0-16,-1 1 2 0,6 0-1 0,-7-1 2 15,6 1-3-15,-7-1 0 16,1 1-2-16,-1 1 0 0,-1 0 2 16,3 0-2-16,-3 0 1 0,6 0-1 15,-3 0 0-15,7 0 0 0,-8 1 0 0,6 1 1 16,-6-1 0-16,0-1-1 0,2 2 0 16,-1-2 0-16,0 0-2 0,0 0 2 15,1 0 0-15,-3 0 0 0,-1 0 0 16,3 0 0-16,-3 0-1 0,-4 0 2 15,7 0 0-15,-7 0-1 0,4 0 1 0,3 0-2 16,-9 0 0-16,8 0 0 0,-6 0-1 16,8 0 1-16,-2 0 1 0,2 0-2 15,5 0 0-15,-5 0-1 16,5-2-1-16,0 1 3 0,-6 1 0 0,6 0-2 16,1 0 2-16,-9 0-1 0,9 0 1 15,0 0 1-15,-2 0-3 0,1 0 3 16,-2 0 0-16,-5 0-1 0,2 0 0 15,1 1-1-15,-1 1-1 0,2-1 2 16,-4 0 0-16,-1 3 0 0,5-1-1 0,-6-2-1 16,7 4 0-16,-2-2 1 0,-6-2-1 15,7 4 2-15,-6-2-1 0,0-1 1 16,2 1-2-16,-2-2 3 0,3 2-2 16,-9-3 2-16,8 0 0 0,-6 0 0 15,6 0 0-15,0 0-1 0,-2 0 1 16,2-2 0-16,-8 1 1 0,0 0-1 15,-4 1 2-15,5-2-2 0,-1 1-2 16,1-1 1-16,0 2 1 0,-5 0 0 16,0 0 0-16,0 0 0 0,3 0-1 0,3 0 1 15,0 0 0-15,0 0 0 0,-1 0 0 16,-5 0 1-16,0 0 0 0,0 0 1 16,3 0-1-16,-2 0 2 0,1 0 0 15,-1 0 0-15,1 0 0 0,-1 0 0 16,1 0 1-16,-1 0-2 0,1 0 1 0,-1 0-3 15,1 0 1-15,-1 0-4 0,1 0 0 16,-1 0-1-16,-1 0 2 16,3 0 0-16,-2 0 2 0,1 0 1 15,-1 0-1-15,1-1 1 0,0 1-2 0,-2 0 0 16,2 0-4-16,-2-2-5 0,1 2-14 16,-1 0-28-16,2 0-26 0,-2 0-60 15</inkml:trace>
  <inkml:trace contextRef="#ctx0" brushRef="#br0" timeOffset="150008.6907">16948 12606 86 0,'0'0'24'0,"0"0"3"16,0 0-6-16,0 0 3 0,0 0-7 16,0 0-5-16,0 0-1 15,0 0-1-15,0 0-2 0,0 0-1 16,-18-24-3-16,17 22-2 0,1 2-2 0,-2-1 0 16,2 1 0-16,0 0 0 0,0 0 2 15,0 0 0-15,0 0 0 0,0 4 0 16,0 7 1-16,0 0-2 0,0 0-1 15,2 8 0-15,-2-8 0 0,1 7 0 16,-1-6 0-16,0 2 1 0,0-2-1 0,0-6 0 16,0 6 0-16,0-6 0 0,0 0 0 15,0 0 0-15,0-6 0 0,0 0 1 16,0 0 1-16,0 2 2 0,0-1 1 16,0 1 1-16,0-1 3 0,0 1 0 15,0-1 2-15,0-1-1 0,0 3-2 16,0-3-1-16,0 0-1 0,0 0-1 15,0 0-2-15,0 2 1 0,0-2-2 16,0 0-1-16,0 0-2 0,0 0 0 16,0-5 0-16,0-2 0 0,0-4 1 0,0-1 0 15,0 6 0-15,0-7-2 0,0 8 1 16,0-8 0-16,2 1-1 0,-2 6-1 16,0-6 2-16,0 6 1 0,0 0 1 15,0 0-1-15,0 0 0 0,0 0 3 16,0 0-3-16,0 1 3 0,0 5 3 0,0-1-4 15,0 1 1-15,0-2-3 0,0 1-4 16,0 1 3-16,0-2 2 16,0 2-1-16,0 0 4 0,0 0-4 15,0 0 0-15,0 0 0 0,-2 0 0 0,2 0 0 16,-1 0 1-16,-1 6 1 0,1-1-1 16,-1-1 2-16,-2 6-2 0,4-6 1 15,-1 7 0-15,-1-3-1 0,1 3 1 16,-1-2-1-16,1-4-1 0,-1 7 0 15,2-6 0-15,0 0 0 0,0 6 1 0,0-6 1 16,0 6-1-16,0 1 2 0,0-3-2 16,0 1-1-16,0 0 1 0,0-1 1 15,0 2-1-15,0 6 4 16,0-5-4-16,0 5 1 0,0 0 1 0,-2 0-2 16,-3 5 0-16,1-7 0 0,-1-2 1 15,4-4-1-15,-2-5-1 0,2 0 2 16,-1 0-2-16,1-1 1 0,-2 1 1 15,3 1 0-15,0-6 0 0,0 4 1 16,0 2-2-16,0 0 0 0,0 6 0 0,0-7 0 16,0 4 0-16,0 2 3 0,0 0-3 15,0-2 1-15,0-4 2 0,0 7-2 16,0 0 1-16,0 0-1 16,0 6 1-16,0-7-2 0,-3-1 0 0,0 1-1 15,2-7 0-15,-1 7 0 0,1-5 1 0,-1-1 2 16,1 7-3-16,1-6 5 15,0 0-5-15,0 0 1 0,-2-1-1 16,2 0 1-16,0 2 0 0,0-1-1 16,0-2 2-16,0 3-2 0,0-2 1 0,0 6-1 15,0-5 2-15,0-1-1 0,0 5-1 16,0-4 1-16,0 1-1 0,0 3 0 16,0-3 0-16,0-2-1 0,0 1 0 15,0 1-1-15,0-2 2 0,0 2-1 16,0-1 1-16,0-2 0 0,0 2 0 0,0 0-2 15,0 5 1-15,0-6 1 0,0-1 0 16,0 7 1-16,0-5-1 16,0 3-1-16,2 2 2 0,-1-7-2 15,1 7 1-15,-1-5 1 0,-1 0-1 0,2 6-1 16,-2-6 1-16,1 5-2 0,-1 1 2 16,2-2 0-16,-2 2 0 0,0-9 0 15,1 10 0-15,-1-6 0 0,0 2 0 16,0 4 0-16,0-7-1 0,0 6 1 15,0-6 0-15,0 6 1 0,0 0-1 0,0 0 0 16,0-1 0-16,0-7-1 0,-1 7 1 16,1-5 0-16,0 1 0 15,0-1 0-15,-2-1 0 0,2 0 0 16,0 1 0-16,-1 5 0 0,1-6 0 0,0 2 0 16,0-1 0-16,0 0 0 0,0 0-1 15,0 6 1-15,0 0-2 0,0-8 2 16,0 9-1-16,0-8 0 0,0 2 0 15,-2 6-1-15,2-6-1 0,0 5 0 16,-1 2 2-16,1-4 5 0,-2 2-6 0,2-7 5 16,0 1-4-16,0-6-2 0,0 5 1 15,0 1 2-15,0 0-1 0,0 0 1 16,0-6-1-16,0 0 1 0,0 4 0 16,0 1 1-16,0 0-1 0,0-1 1 15,0-4 0-15,0 0-1 0,0 0 1 16,0 1-1-16,2 1-2 0,-2 0 1 15,0-2 2-15,0 3 0 0,0 3 0 16,0 0-1-16,0 0 0 0,0 5-1 16,0-7 1-16,0 1-1 0,0 1 1 0,0-3 1 15,0 3-1-15,-2-2 0 0,2 3 0 16,0-7 0-16,-1 0 0 0,1 0 1 16,0 1-1-16,0 1 0 0,0-1-1 15,0 0 1-15,0 1 0 0,0-1-1 16,0 1 2-16,0-1-1 0,0 1-1 0,0 0 2 15,0-1-1-15,0 1 0 0,0-1 0 16,0 1 0-16,0-1-1 16,0 1 2-16,0-1-2 0,0 1 1 15,0-1 0-15,0 1-2 0,0-1 3 0,0 1-2 16,0 0 1-16,0-1 0 0,0 0 0 16,0 1 0-16,0-1 1 0,0 1-1 15,0-1 0-15,1 1 1 0,-1 0-1 16,0-2 0-16,0 1 0 0,0-1-1 15,0 2 0-15,0-2-1 0,0 1 2 0,0-1-2 16,0 2 2-16,2-2-1 0,-2 1 0 16,1-1-1-16,-1 0 1 0,2 1-3 15,-2-1 1-15,1 0-2 0,-1 2-1 16,2-2-1-16,-1 0-3 0,1 0 0 16,-1 1-1-16,-1-1 1 0,3 0-3 15,-2 0 1-15,1 0 0 0,-1 0-1 16,2 0 2-16,-2 0 3 0,1 0 3 15,4 0 4-15,-2 0 0 0,2-1-2 16,-2-1-2-16,-1-2-1 0,1 1-2 0,-1-2 0 16,2-2 2-16,-3 2 0 0,0 1 3 15,1-5 3-15,-2 4 0 0,1 0 2 16,-1-5-2-16,-1 5 2 0,0-1-1 16,2 2 6-16,-2-3-1 0,0 2 3 15,0-1 3-15,0 1-2 0,0 5-3 16,0-2-3-16,0-1-1 0,0-1-1 15,0-1-2-15,-2 2 1 0,2 3 0 16,-1-1-1-16,1 1 0 0,0 0 0 16,-2-2 0-16,2 2 0 0,-1-1 0 0,1 1 1 15,-2-2 1-15,2 2-1 0,-1 0 3 16,1 0 1-16,-2 0 1 0,1 0 1 16,0 0-1-16,-1 0-1 0,1 3 0 15,1 3-3-15,-2 1 3 0,2 5-3 16,0-6 1-16,0 6-2 0,0 6-1 0,2-8-1 15,1 7 1-15,-1 0 0 0,0-7 0 16,1 7 0-16,-2-4 0 16,1-1 0-16,-1 0-4 0,-1 0 3 15,2 0-1-15,-2-1 1 0,0 1-1 0,0-8 1 16,0 3 0-16,0-3 1 0,0 0-1 16,0 1 2-16,0 0-2 0,-3-3 2 15,0 2-2-15,0-1 1 0,0 1 1 16,3-4-2-16,-1 0-1 0,1 0-6 15,-2 0-11-15,-2 0-16 0,0-1-31 0,1-4-54 16</inkml:trace>
  <inkml:trace contextRef="#ctx0" brushRef="#br0" timeOffset="151724.3717">15273 14025 73 0,'0'0'15'15,"0"0"-2"-15,0 0 3 0,0 0 0 0,0 0 7 16,0 0 2-16,0 0 5 15,0 0-2-15,0 0 0 0,0 0-1 16,-32 5 0-16,32-5-3 0,0 0 2 16,10 0-5-16,8 0 0 0,2-3-2 0,0 0-2 15,-4 0-4-15,0 1 1 0,3-1-1 16,0 3 2-16,-1-1-3 0,2 1-2 16,-2 0-4-16,2 0-1 0,3 0-2 15,-2 1-1-15,-1 2 1 0,1-1-2 16,1 1 3-16,4-2-3 0,2 1 0 0,1-2 0 15,1 0 0-15,0 0 0 0,2 0-1 16,0 0 1-16,-2 0 0 16,2-3 0-16,0 0 0 0,4 1 1 15,2-1-4-15,1 2 2 0,-3-1-1 0,0 2 0 16,-3 0 0-16,1 0-1 0,-4 0 1 16,3 0 0-16,2 0 1 0,2 0-1 15,1 0 1-15,1-3 0 0,2-2-1 16,-1 1 2-16,-2-2-2 0,-3 1 1 15,-1-1 0-15,-2 2-2 0,0-1 2 0,0 2 0 16,-5 2 2-16,1-1-1 0,-10 2-2 16,-2 0 1-16,2 0-4 15,-7 0 4-15,6 0 0 0,-6 0 0 0,0 0 0 16,1 3 0-16,-2-1-1 0,3-1 1 16,-3 2-1-16,2-1 0 0,1 1 0 15,-3-2-2-15,0 2 0 0,3 0-3 16,-9-1-1-16,2 0 1 0,-6-2 2 15,0 0 0-15,0 0 2 0,2 1 4 16,-1-1 1-16,-1 0 2 0,3 2 1 0,-2-2-3 16,1 0-1-16,-2 0-1 15,0 0-1-15,0 0 0 0,0 0 0 0,0 0-1 16,0-2-3-16,0 1-2 0,0-1-2 16,-2 0-7-16,1 2-11 0,-2-1-26 15,3 1-30-15,-1 0-31 0,-1 0-56 16</inkml:trace>
  <inkml:trace contextRef="#ctx0" brushRef="#br0" timeOffset="152927.2052">16930 12638 176 0,'0'0'53'0,"0"0"0"15,0 0-4-15,0 0-2 0,0 0-11 0,0 0-8 16,0 0-7-16,0 0-5 15,0 0-6-15,-26 0-4 0,25-2-1 16,-1 2-5-16,1 0 0 0,-1-1-3 16,1 1 1-16,-1 0 0 0,1 0 1 0,1-2 1 15,-3 2 0-15,3 0 3 0,-1 0-3 16,1 0 0-16,-2-1 2 0,2 1-1 16,-1 0 1-16,1 0 1 0,0 0-1 15,0 0 0-15,0 0 2 0,0 3-2 16,0 3 1-16,0 8 0 0,0 7 1 0,0 0-1 15,0 8 1-15,0 0 1 0,0 0 0 16,0 2-1-16,0 5 0 16,3-2-1-16,1 2-2 0,0-2-1 15,1 1 1-15,1-2-1 0,-2-1 0 0,2-2 0 16,-1 1 1-16,-2-2 3 0,0 1-3 16,0-1 2-16,-2-1-4 0,1-1 1 15,-1-2-2-15,-1 2 1 0,2-5-1 16,-2 3 2-16,0-3 0 0,0 1-1 15,1-6 2-15,-1 4-4 0,0 0 3 0,0 0 0 16,0 1-1-16,0-4 1 0,0 0-1 16,0-6 0-16,3 5 1 15,2-3 0-15,-1-7-2 0,3 7 1 0,0-4 1 16,-1-2 0-16,2 4 0 0,0 0 0 16,-2-2 0-16,1 3-1 0,-1 1 1 15,-2 3 0-15,2-2 1 0,-5 1-1 16,-1 0-1-16,0 4 1 0,0-4 0 15,0 2-1-15,-1-1 2 0,-3-6 1 16,1 9-2-16,1-10 4 0,1-5-4 0,-1 5 2 16,1-5-2-16,0-1 0 0,-1 1 1 15,1-1-1-15,-1 1 0 0,1-1-1 16,-1 2 1-16,1-1-1 0,-1 1 1 16,1 3 2-16,-2 2-3 0,1 0 1 15,-2-1 0-15,3 1-2 0,-3 4 1 0,2-4-2 16,-1 4 1-16,0-6 1 15,2-5 0-15,-1 7 0 0,1-7 1 16,-1 1-1-16,2 1 0 0,-1-3 0 16,-1 2 1-16,1 0 1 0,-2-1-1 0,3-4 0 15,0 0 0-15,0 0-2 0,0 1 3 16,-1 1-1-16,1-1 0 0,0 1 0 16,0 0 0-16,-3-1-1 0,3 1 0 15,0-1-1-15,0 1-1 0,0-2 3 16,-1 1-3-16,1 0 2 0,0 1 0 0,0-1-2 15,0 1 2-15,0 0 1 0,0-1-2 16,0 1-2-16,0-1-1 16,0 1-4-16,0-1-2 0,0 1-2 15,0-1-14-15,0 1-38 0,0-2-44 0,0 0-91 16</inkml:trace>
  <inkml:trace contextRef="#ctx0" brushRef="#br0" timeOffset="154383.2756">15341 12578 57 0,'0'0'22'0,"0"0"-8"16,0 0-4-16,0 0-5 0,0 0-5 15,0 0 2-15,0 0-2 0,0 0 0 16,0 0 2-16,-9 5 2 0,8-3 3 0,1-2 3 16,0 1 5-16,0 1 2 0,0-1 0 15,0 1 1-15,0 0 0 0,0 2-1 16,0 0 0-16,3 3-1 0,1 0-2 16,-2-4 3-16,3 2 1 0,-2-2 5 15,0-1 0-15,6 2 1 0,-5-3-1 0,-1 1-2 16,1-1-1-16,1-1-3 15,1 0-1-15,1 0 0 0,4 0-4 16,-5 0-2-16,5 0-4 0,1 0 1 16,0 0-2-16,1 0-1 0,-2 0 2 0,4 0-2 15,-2 0 1-15,7 0 0 0,-7 0 2 16,7 0-1-16,-1 0 0 0,1 0 0 16,5 0-1-16,-1-1-1 0,-2-1-1 15,3-1 0-15,-2 2 0 0,-2 0-1 16,-4-1-1-16,1 2 1 0,0-2-2 15,-5 2 0-15,6 0 0 0,-1 0-1 0,1 0 0 16,3 0 1-16,1 0 0 16,-3 4-1-16,2-3 0 0,3 2 0 15,-10-2-3-15,3 2 3 0,-1 1 0 0,1-3 1 16,6 4 2-16,-1-4-2 0,0 2 0 16,-2-2 0-16,2-1 1 0,-2 0-1 15,0 0 4-15,2 0-3 0,-2 0-1 16,1 0 1-16,0-3-2 0,-6 2 1 15,1 0 0-15,3-1 1 0,0 2-1 0,6-1 1 16,-4 1 0-16,1 0-1 0,-5 0 0 16,-1 0 1-16,3 0-2 15,-2 0 1-15,8 3 1 0,-5-2-1 16,2 2 0-16,-2-2-1 0,2 1-1 0,-6 0 2 16,-1 1 0-16,-3-2 0 0,-1 1 2 15,1-1-2-15,-2-1-1 0,1 2 2 16,1-2-1-16,-3 1 0 0,2-1 2 15,-1 0-2-15,1 0 0 0,0 0 0 16,-7 0 0-16,5 0-1 0,-4 0 2 0,-3-1-2 16,4 1 0-16,-7 0 1 0,0 0-2 15,0 0 1-15,2 0 1 0,0 0-1 16,0 0 1-16,-1 0 0 0,1 0 1 16,-1 0 0-16,1 0-1 0,-1 0 0 15,1 0-1-15,-1 0 1 0,-1 0 0 16,3 0 0-16,-2 0 0 0,1 0 0 15,-1 0-1-15,1 0 1 0,-1-2 0 16,1 2 0-16,6 0 1 0,-2 0-1 16,0 0-1-16,4 0 0 0,-3 0-2 0,5 0 3 15,-2 0 0-15,3 0-1 0,-1 0 0 16,-1 0-1-16,2 0-1 0,-1 0 0 16,2 0 1-16,-4 0-1 0,2 0 0 15,-7 0 0-15,1 0-1 0,-6 0-1 16,0 0-5-16,0 0-9 0,2 0-6 0,-1 0-19 15,-1 5-33-15,-3 3-53 0,-9 2-120 16</inkml:trace>
  <inkml:trace contextRef="#ctx0" brushRef="#br0" timeOffset="155951.8892">16917 12804 63 0,'0'0'15'0,"0"0"7"15,0 0 13-15,0 0 12 0,0 0 4 16,0 0 1-16,0 0-7 0,-27-79-3 0,25 74-6 15,1 0-7-15,-2 1-9 16,3 4-5-16,0-2-3 0,0 2-1 16,0-1-1-16,-1-1-3 0,1 1-3 0,0-1-3 15,0 1-1-15,0-1-2 0,0 0 0 16,0 2 1-16,0-1 2 0,0 1 2 16,0 0 3-16,0 0-2 0,0 0 1 15,1 3 1-15,5 6-2 0,2 5 2 16,-2 0 0-16,0 2-3 0,-2 3 2 0,1 0 1 15,-2 2-1-15,1 2 1 0,-1 1-2 16,0 4-3-16,-1-3 2 16,3 3-6-16,-2 1 3 0,-2-2 0 15,2-1 0-15,-1 2 0 0,-1-1 0 0,-1-1-1 16,0-1 2-16,0 1 4 0,0 0-4 16,0-2 4-16,0 1-5 0,0-1-2 15,0-8 2-15,2 2 0 0,-1-1-1 16,2-5 0-16,-2 6 1 0,2-1 0 15,-2-6 0-15,2 7 1 0,-1-1-1 0,-1 1 1 16,1 0 1-16,-2 0-2 16,1 1 2-16,-1 1-1 0,0 5 0 0,0 0 0 15,0-4 0-15,-1-5-2 16,-1 3 1-16,1-2-1 0,-1-4 1 0,2 7-1 16,0 0 1-16,0-7-1 0,0 9 1 15,0-9-1-15,0 1 1 0,0-1 1 16,0-6-1-16,0 3 0 0,0-4-1 15,0-1 1-15,0 6 0 0,0-4-1 16,0 4 2-16,0 9 3 0,0-4-3 0,-3 1 5 16,-1-2-6-16,4-5 0 0,-1 1 0 15,-2 0 0-15,2-7 1 0,1 2-1 16,0-6 0-16,0 0 0 0,0 0-1 16,0 2-1-16,0 6 2 0,0-3 0 15,0 2 0-15,0-1 0 0,0-2 0 16,0 3-1-16,0-2 1 0,0 8 0 15,0-7 3-15,0 6-5 0,0 0 1 16,0-7 0-16,0 0-1 0,0 0 2 16,0 0-1-16,0-1 2 0,0 2-1 0,0-6 0 15,0 0 0-15,0 0 0 0,0 2 1 16,1 0-1-16,-1-1 1 0,0 1 0 16,0-1 0-16,0 0 2 0,0 1-2 15,0-1-1-15,0 1 1 0,0-1-2 16,0 6 1-16,0-3 0 0,0 2 0 0,0-1-1 15,0-5 1-15,0 0 1 16,0 0 0-16,0 2 0 0,-1-2-1 16,1 0-1-16,0 0-1 0,0 0-2 15,0 0-2-15,0 0-1 0,0-4-4 0,0 0-6 16,0-1-7-16,1 1-22 0,-1 4-32 16,0-2-45-16,0 2-69 0</inkml:trace>
  <inkml:trace contextRef="#ctx0" brushRef="#br0" timeOffset="163831.1888">16897 12294 177 0,'0'0'54'0,"0"0"-11"16,0 0-8-16,0 0-3 15,0 0-5-15,0 0-1 0,0 0-5 0,0 0-3 16,0 0-2-16,-14-72 0 0,12 66-1 16,2 1 0-16,-1 1-1 0,1 0-4 15,0 4-1-15,-2-2-2 0,2 2-2 16,0-2-2-16,0 2-1 0,0-1 0 15,0 1-2-15,-1-2 0 0,1 2-1 0,0 0 1 16,0 0 2-16,0 0 1 0,0 0-1 16,0 0-1-16,-2 0 1 0,2 5-1 15,0 3 0-15,0 5 2 0,0-1-2 16,0 2 1-16,0 3 1 0,0-5-2 16,0 5 1-16,2 1 0 0,-1-8-1 15,2 8 1-15,0 1-1 0,0-4 0 16,0 1 0-16,2 0-1 0,-2-6 0 15,0 1 0-15,0-1 0 0,2 0 0 16,-3 0 0-16,0-5 1 0,1-1-1 0,-2-1 0 16,1 2 1-16,-1-2 0 0,3 2 0 15,-1-4 2-15,0 2-1 0,0-1-1 16,1 1 0-16,-4-3-1 16,5 0 1-16,1 0 0 0,5 0 0 0,1 0 1 15,-2 0-2-15,1 0 0 0,-2-5 0 0,1 2 0 16,2 0 0-16,-4-1-2 15,3-1 0-15,-1 2 0 0,0-1 1 16,4-3-1-16,-4 3-1 0,5-1 0 16,-5 1 0-16,-6 4 0 0,5-3-1 0,-3 3-4 15,-2-2-1-15,3 2-5 0,-2 0-6 16,-1 0-9-16,0 0-11 0,2 0-18 16,-6 0-25-16,5 0-18 0,0 2-43 15</inkml:trace>
  <inkml:trace contextRef="#ctx0" brushRef="#br0" timeOffset="164128.5362">16909 12367 378 0,'0'0'42'0,"0"0"-19"16,0 0-10-16,0 0-9 0,0 0-2 15,0 0-1-15,0 0-1 16,0 0-3-16,0 0-1 0,0 0-1 0,79-30 0 16,-62 29-3-16,2 0-3 0,-3-2-2 15,1-1-1-15,0 1-3 0,-6 0-3 16,5-2-16-16,-6 4-22 0,-6 0-5 15,6-2-2-15,-5 1-2 0,-1 1-7 16</inkml:trace>
  <inkml:trace contextRef="#ctx0" brushRef="#br0" timeOffset="164408.335">16854 12297 320 0,'0'0'51'0,"0"0"-15"0,0 0-9 0,0 0-1 15,0 0-3-15,0 0-3 0,0 0-5 16,0 0-5-16,0 0-5 0,-25-85-2 16,25 76-1-16,3 0-2 0,5-1 0 15,4 4-1-15,7-3 0 0,-2 4 0 16,4 0-2-16,2 1 1 0,1 1-2 15,0 2 0-15,0-2-3 0,-1 1-2 0,-5 0 0 16,-1 2-7-16,0 0-12 16,-2 0-27-16,0 0-41 0,-4 8-59 15</inkml:trace>
  <inkml:trace contextRef="#ctx0" brushRef="#br0" timeOffset="167335.3909">10510 15957 330 0,'0'0'76'0,"0"0"-12"0,0 0-12 16,0 0-15-16,0 0-11 0,0 0-4 0,0 0-4 15,0 0-2-15,0 0-5 16,-80-50-3-16,77 48-7 0,-1 1 2 16,4 1-3-16,-1-3-3 0,1 3 2 15,-2 0-4-15,2 0 1 0,-1 0 2 0,-1 11 3 16,2 6-1-16,0 6 1 0,0 1-2 16,0 2 1-16,3-2 0 0,0-1-1 15,1 0-1-15,-1-2 0 0,4-2 0 16,-2 1 2-16,1-1-1 0,-2-6 1 15,-1-4-3-15,1-1 1 0,-3-3-1 0,1-3 1 16,1 3 1-16,-3-5-1 16,0 0 5-16,0 0-1 0,0 0 2 0,1 1-2 15,-1-1 0-15,0-1 0 0,0-11 0 16,-4-5 0-16,-6-3 3 0,4-2-1 16,-3 0-1-16,2 4 0 0,-3-5-3 15,1 2-2-15,-1 3 5 0,6 2-2 16,-5 0 2-16,6 7-1 0,-1-2 0 15,1 2-1-15,2 5 2 0,-1-1-2 16,2 5-1-16,-1-1 0 0,1-4-1 0,0-2-2 16,7-4 2-16,5-2 1 0,5 5 0 15,0 0 0-15,5 4 0 0,1 0-1 16,0 3-1-16,0 1 0 16,-1 0 0-16,1 7 1 0,2 2 1 0,-2 0 0 15,-3 5-1-15,0 2 1 0,-5 0-2 16,2 5 2-16,-7 1-1 0,0 2-1 15,-5 0 1-15,-2 1 0 0,-3 0 0 16,0 2 2-16,-5 0-2 0,-3 0 1 16,-4-2-1-16,-5-2 1 0,-2 0-1 0,-4-3 2 15,-3-2-2-15,-3-1 0 0,-1-4-4 16,-1 0-5-16,-1-3-6 0,2-2-10 16,11-1-13-16,0-3-28 0,3-4-57 15,6 0-98-15</inkml:trace>
  <inkml:trace contextRef="#ctx0" brushRef="#br0" timeOffset="167814.9337">10854 15962 503 0,'0'0'49'0,"0"0"-14"0,0 0-11 16,0 0-7-16,0 0-2 0,0 0-5 16,0 0-3-16,0 0-6 0,0 0 1 15,0 0-1-15,-25-45-1 0,25 45 0 16,0 0 0-16,0 0-3 0,0 9 2 15,0 6 1-15,6 6 0 0,-3 1 0 16,1 0 1-16,1 2-1 0,-1 2-1 0,-1 0 1 16,4 1-2-16,-3-4 2 0,1-1 0 15,-2-3-1-15,1-1-1 0,-1-3 3 16,3-3-2-16,-1-5 2 0,1-1-1 16,-3 1-1-16,0-4 1 0,3 5 0 15,-3-5 0-15,0 0-2 0,1 0 1 0,-4-3 1 16,3 2 0-16,0 1 2 15,-2 0-2-15,8 0-1 0,-5-2 1 16,9-1-1-16,3 0 1 0,1 0 1 16,5-1-3-16,0-8-2 0,-1 0-3 0,0 1-6 15,-1 1-3-15,-4 5-7 0,-2-4-17 16,-1 4-36-16,-3-1-46 0,5 0-58 16</inkml:trace>
  <inkml:trace contextRef="#ctx0" brushRef="#br0" timeOffset="168075.0749">10815 16117 394 0,'0'0'18'0,"0"0"-7"0,0 0-9 16,0 0 0-16,0 0-4 0,0 0-2 16,0 0-5-16,0 0-7 0,91-55 0 15,-74 50 0-15,5 0-4 16,0-3-7-16,-2 2-17 0,-4-3-22 0,1 2-17 16,-2 0-41-16</inkml:trace>
  <inkml:trace contextRef="#ctx0" brushRef="#br0" timeOffset="168287.0244">10797 15911 443 0,'0'0'70'0,"0"0"-26"0,0 0-13 15,0 0-20-15,0 0-1 0,0 0-9 0,-30-81 1 16,36 62-1-16,4 2-1 15,7 2-2-15,-1 1-3 0,4 0-1 16,2 4 0-16,0 0-6 0,1 5-3 16,3 1-15-16,1 4-26 0,-1 0-53 0,-1 0-103 15</inkml:trace>
  <inkml:trace contextRef="#ctx0" brushRef="#br0" timeOffset="169032.9154">11542 15954 415 0,'0'0'73'0,"0"0"-19"0,0 0-20 0,0 0-10 16,0 0-7-16,0 0-7 0,0 0-5 16,0 0-2-16,0 0-4 0,-19-21 3 15,25 14-1-15,7-4-1 0,5 0 1 16,0 0-3-16,4 0 0 0,-2 2-7 15,2-1 4-15,-2 3-7 0,1 0 2 0,-4 2-6 16,-3 0-16-16,-2 4-23 0,-5 1-25 16,5 0-30-16,-7 3-40 0</inkml:trace>
  <inkml:trace contextRef="#ctx0" brushRef="#br0" timeOffset="169223.9029">11622 16084 523 0,'0'0'46'16,"0"0"-15"-16,0 0-11 0,0 0-6 15,0 0-5-15,0 0-3 0,0 0-4 16,0 0-1-16,0 0-2 0,0 0-4 16,40-23-5-16,-18 16-5 0,1 0-12 15,2 1-27-15,-1-1-57 0,2 5-59 16</inkml:trace>
  <inkml:trace contextRef="#ctx0" brushRef="#br0" timeOffset="169692.2239">12232 15609 603 0,'0'0'39'16,"0"0"-8"-16,0 0-11 0,0 0-8 16,0 0-2-16,0 0-5 0,-45-78-1 15,45 78-2-15,-3-1-1 0,3 1-1 16,0-2-1-16,0 2-1 0,-1-1 0 15,1 1 0-15,0 0 2 0,0 1-1 0,0 9 0 16,1 7-1-16,5 5 0 0,0-1 2 16,-2 1-1-16,2 2 1 15,-3 0 0-15,1-1-1 0,-1-1 1 0,0-1 0 16,0-1-1-16,1-2 2 0,-1-7-3 16,0 3 2-16,3 0-1 0,-3-6 1 15,2 6 4-15,1 0-4 0,-3-6 5 16,6 4-6-16,1-2 0 0,-6-5 0 15,9 2 0-15,-5-1 0 0,4-4 1 16,3 0 0-16,4-2-1 0,-3 0-1 0,1 0 0 16,-2-4-3-16,2 2-1 0,3-5-9 15,-4 3-10-15,0-1-13 0,-3 0-31 16,3 0-45-16,-3-1-43 0,0-1-79 16</inkml:trace>
  <inkml:trace contextRef="#ctx0" brushRef="#br0" timeOffset="169975.2006">12164 15794 493 0,'0'0'38'0,"0"0"-15"0,0 0-10 0,0 0-6 16,7-78-5-16,6 62 0 15,2 0-2-15,3 4-1 0,0-1-2 0,1 4-3 16,-5 3-3-16,2 1-4 0,-6 2-3 16,4 1-7-16,0 1-9 0,0 1-26 15,2 0-35-15,-2 0-18 0,-5 0-36 16</inkml:trace>
  <inkml:trace contextRef="#ctx0" brushRef="#br0" timeOffset="170191.3534">12259 15616 391 0,'0'0'60'16,"0"0"-13"-16,0 0-10 0,0 0-9 15,0 0-8-15,0 0-2 0,0 0-3 16,-62-80-4-16,61 67-4 0,1 0-2 15,0 1-4-15,0-5-1 0,3 2 0 16,4-2-3-16,6 2 0 0,-3 4-2 0,0 2-1 16,5 3 0-16,-1 2 1 0,5 1-4 15,7 0-3-15,-2 3-11 0,0 0-30 16,3 1-46-16,-2 5-53 0,2 3-107 16</inkml:trace>
  <inkml:trace contextRef="#ctx0" brushRef="#br0" timeOffset="170663.9691">12786 15513 563 0,'0'0'35'0,"0"0"-12"16,0 0-3-16,0 0-8 0,0 0-4 15,0 0-2-15,0 0-4 0,0 0 0 0,0 0-2 16,0 0 0-16,-67-27-1 0,53 37 1 16,2 7-3-16,2 1 2 0,3 5 0 15,0 0 0-15,1 1 3 0,3-1-3 16,0 1-1-16,3-3 0 0,0 1-1 15,3-4 1-15,1 0 0 0,1-6 0 0,3 0-2 16,-2 0 0-16,1-3-1 0,5-1 2 16,-4-4-2-16,4-2 1 0,5 0-1 15,-2-2 2-15,7-5-1 0,-5-5 2 16,0-4 2-16,-2-1-1 0,-1-2 3 16,-5-1 0-16,2-4 0 0,-3 0 1 15,-4-3 0-15,-4-2 2 0,0 0 0 16,0-2 2-16,0 2 1 0,-3 1 0 15,-4 3 4-15,-3 3-7 0,3 7 0 16,-4 1-3-16,3 5-3 0,-2 3-2 0,-8 2-13 16,-2 4-35-16,-6 13-136 0,0 10-114 15</inkml:trace>
  <inkml:trace contextRef="#ctx0" brushRef="#br0" timeOffset="171274.2736">11590 16767 450 0,'0'0'65'0,"0"0"-17"15,0 0-15-15,0 0-9 0,0 0-5 16,0 0-6-16,0 0-4 0,0 0-3 16,0 0-5-16,-13-23-1 0,13 14 1 15,7-2 0-15,6-1 1 0,3 5-2 16,7-1 1-16,2-1-3 0,-2 2-2 15,6 3-3-15,-3-1-4 0,0 3-4 16,0-1-19-16,-9 3-54 0,2-2-57 16,0 0-141-16</inkml:trace>
  <inkml:trace contextRef="#ctx0" brushRef="#br0" timeOffset="171488.9577">11593 16947 528 0,'0'0'36'0,"0"0"-20"0,0 0-9 16,0 0-4-16,0 0 1 0,0 0-1 16,0 0 0-16,0 0 0 0,0 0-4 15,108-15-3-15,-73 5-3 0,0 0-10 16,1 3-17-16,1-2-56 0,1 0-108 15</inkml:trace>
  <inkml:trace contextRef="#ctx0" brushRef="#br0" timeOffset="172624.1365">12463 16551 387 0,'0'0'53'0,"0"0"-20"0,0 0-9 16,0 0-9-16,0 0-3 0,0 0-1 15,0 0-1-15,0 0 0 0,0 0-3 16,-20-17-1-16,20 16-4 0,0-1 0 16,0 1-5-16,0 0 4 0,0-1 0 0,0 0 0 15,0-4 0-15,0 2 0 0,7-5-4 16,2 2 5-16,-2 2-1 0,2-2 0 16,1 6 0-16,3-2-1 0,-1 3 1 15,8 0-1-15,-3 4 5 0,8 6-6 16,-4 0 6-16,-2 2-6 0,0 3-1 0,-3 0 1 15,-3 5 1-15,1 2 1 0,-2-1-1 16,-3 2 2-16,1-1-4 16,-5 0 2-16,0-4-2 0,-2-3 2 15,0-3 0-15,-3-1-1 0,1 1 1 0,-1-7 0 16,2 2 1-16,-2-7 4 0,0 0 3 16,0 0 2-16,0 0 4 0,0 2-1 15,0-2-4-15,0 0-2 0,0 0-2 16,-5 0-1-16,1 0 0 0,-5-9 0 15,-2 0-3-15,5 2-1 0,-3-5 1 0,3 5-2 16,1-4 2-16,-1-4 0 0,3 3 0 16,-1-5 0-16,2-2-1 15,2-2 0-15,0-7 1 0,0 2-1 16,3 0-5-16,3 2 4 0,0-4-5 0,1 5 5 16,-1 0 1-16,1 3-4 0,2 1-2 15,-1 4-2-15,4 0-4 0,-5 8-5 16,6-1-15-16,0 2-18 0,-3 3-38 15,6-2-44-15,2 4-75 0</inkml:trace>
  <inkml:trace contextRef="#ctx0" brushRef="#br0" timeOffset="174747.6124">12549 16402 152 0,'0'0'48'15,"0"0"0"-15,0 0-2 0,0 0-2 16,0 0 1-16,0 0 1 0,0 0-4 16,0 0-4-16,0 0-9 0,0 0-10 15,-24-40-6-15,24 40-8 0,0 0-4 16,-1 0-1-16,1 0 0 0,0 0 1 15,0 0 0-15,0 10-1 0,0 5 1 0,6 5-2 16,0 0 1-16,1-2 1 16,1 2-1-16,1-1 4 0,1 4-4 15,3 1 7-15,-1 1-7 0,1 0 1 0,1 3 2 16,-3-2-6-16,0-4 4 0,-1 0-1 16,-4-3 0-16,3-5 0 0,-2-1-1 15,-3-5 1-15,2 0 1 0,-2-1-1 16,-1-3 2-16,0 0-2 0,-3-4 0 15,2 3 0-15,1 0 0 0,-2 2 1 0,3-2 1 16,-4-3 1-16,0 0 4 0,0 0 2 16,0 0 2-16,0 2 1 0,0-2-5 15,0 0-3-15,0 0-2 0,0-9-2 16,-7 1 2-16,0-4-2 0,-2-4 0 16,3 2 2-16,-5-2-2 0,2-2 2 15,0 1-2-15,-1 2 0 0,5 3 0 16,-3 0 2-16,1-2-1 0,1 4 3 15,-2-5-3-15,0 3 1 0,1 2 0 16,0-4-3-16,-3-1 1 0,1 0-5 0,0-8 4 16,-1 3-5-16,2 2 7 0,2 5 1 15,0-1-2-15,-1 1 1 0,4 3 1 16,-4-4-1-16,4 7 0 0,-2-4 0 16,1 2 0-16,1 1 0 0,0-2 1 15,1 5-2-15,-1-5 0 0,3 4 1 0,0-6-1 16,0-5-1-16,3 2 0 15,5-5 0-15,2 5 0 0,-1 1 0 16,2 5 0-16,0 0 0 0,2 1 0 16,1 1 1-16,6-1-2 0,-2 2 1 0,-4 1 1 15,1 1 0-15,0 1 0 0,-3 1 0 16,5-2 0-16,-8 2 0 0,1 1 0 16,2-1 0-16,-8 1 1 0,8-1-1 15,-6 2 0-15,-2-2 0 0,10 2 0 16,-5 0 0-16,1 0-1 0,3 8 1 0,-3 4 0 15,-4 3 0-15,1 9 1 0,-1-1-2 16,-5 5 1-16,-1 1-2 16,0 1 0-16,-4 2 1 0,-4 1 0 15,-1-6 0-15,-3 2 0 0,1-3 6 0,-1-2-5 16,-1-1 4-16,0-4-2 0,0-1-4 16,-3-3 1-16,6-5 4 0,-2-2-2 15,4-1-1-15,-1-5 0 0,0 4 0 16,5-6 2-16,0 2 1 0,4-2-2 15,-6 0 1-15,2 0-2 0,-5 0 0 0,0-5 0 16,2 0 1-16,1-2-1 0,3 5 1 16,0-8-1-16,3-2-1 15,0 1 1-15,0-5-5 0,6 2 5 16,3 2-4-16,1-1 4 0,-1 5 1 0,2 0-1 16,-2 5 0-16,1-5 0 0,0 5 1 15,2-1-1-15,-1 3 0 0,1-1 1 16,5 2-2-16,-8 0 2 0,10 0-1 15,-3 3-2-15,-2 4 6 0,8 4-4 16,-3 0 4-16,-2 2-3 0,0-1-2 0,2-1 1 16,1 3-1-16,1 0 0 0,0-1 1 15,4-1-1-15,-3-1 0 0,4-1 0 16,-2-2-1-16,1 0 0 0,1-2-2 16,-4 0-2-16,-4-5-3 0,-1 1-3 15,-5 0-5-15,-6-2-5 0,8 0-10 0,-8 0-5 16,0 0-19-16,1 0-30 15,-7 0-52-15,3 0-107 0</inkml:trace>
  <inkml:trace contextRef="#ctx0" brushRef="#br0" timeOffset="175313.1833">12593 16431 188 0,'0'0'58'0,"0"0"-5"0,0 0-4 15,0 0-8-15,0 0-9 0,0 0-7 16,0 0-9-16,0 0-6 0,0 0-5 16,-27-31-6-16,24 31 1 0,3 0-1 15,0 0-1-15,0 9 1 0,4 6 0 0,4 6 1 16,2 3 2-16,-2 2-2 15,1 1 4-15,1 2-6 0,-3 0 0 16,1-2 1-16,-2 1-4 0,1-7 1 16,0 0-3-16,-1-8-1 0,-2-2-4 0,5 0-3 15,-5-3-6-15,6 1-9 0,-4-3-41 16,-3-1-21-16,1-4-76 0</inkml:trace>
  <inkml:trace contextRef="#ctx0" brushRef="#br0" timeOffset="179815.4459">7230 3249 176 0,'0'0'49'0,"0"0"-8"0,0 0-8 0,0 0 1 16,0 0 0-16,0 0-5 0,0 0-4 16,0 0-8-16,0 0-6 15,0 0 2-15,-10 10-2 0,10-10 3 0,0 2-1 16,-1-2-2-16,1 0-5 0,0 0-1 16,-2 0-3-16,2 0-1 0,0 0 3 15,-1-5-7-15,1-3 5 0,-2-4-5 16,2-5 4-16,0 2-1 0,3-5-2 15,4 2 2-15,5 0-4 0,-2-2 2 16,3 2 1-16,0 0-2 0,0-2 1 0,-3-2-1 16,3 2-1-16,0-3 3 0,2 0-1 15,-1-1 0-15,-1 1-3 0,-1 3 3 16,-1 2 1-16,-1 4-2 16,-2 4-2-16,-3 2 1 0,-5 5-1 0,3-1 2 15,0 0 3-15,0 1 0 0,0 0 1 16,0 1 1-16,-3 2-2 0,0-2 1 15,0 2 1-15,1-2-1 0,-1 1 0 16,2 1 0-16,-2-2-4 0,0 2 1 16,1-1-2-16,-1 1 0 0,0-2 1 0,0 2-5 15,2-1-6-15,-2 1-13 0,0 0-15 16,0 0-39-16,0 0-36 0,0 0-54 16</inkml:trace>
  <inkml:trace contextRef="#ctx0" brushRef="#br0" timeOffset="180927.4553">7670 2819 111 0,'0'0'30'15,"0"0"3"-15,0 0 0 0,0 0-1 16,0 0-5-16,0 0-5 0,0 0 0 16,0 0 1-16,0 0-3 0,0 0 1 15,-29-59 1-15,27 57-4 0,2 2 1 16,-1-2-2-16,1 2-4 0,0-1-1 0,-2-1-5 15,2 2-1-15,-1-2-2 16,1 2-1-16,-2-1 0 0,2 1 0 16,-1-1-2-16,1 1 0 0,0 0 1 15,0 0 3-15,0 0 0 0,0 2 0 0,0 13 0 16,0 4-2-16,0 6-2 0,1 3 0 16,2 0 0-16,2-1-1 0,-1 0 0 15,2-2-1-15,2-1 1 0,0-1 0 16,-1-2 1-16,2-3 0 0,-1-4-2 15,-2-2 1-15,-3-5-3 0,0-2 1 0,1 3 0 16,-1-5 1-16,0-1 1 0,1 1 0 16,-4-3 2-16,0 0 1 0,0 0 2 15,0 2 3-15,0-2-2 16,0 0 0-16,3 0-3 0,-3 0-1 0,0 0-1 16,-4-9 1-16,-5-3-2 0,-1-5 0 15,3 0 0-15,-3 2 1 0,1-2 0 16,3-2 0-16,0-2 2 0,-2-4-5 15,5-2 4-15,0 1-2 0,0-1 1 16,3 9 1-16,0-2-1 0,0 8-1 0,0-2 1 16,0 1-1-16,0 8 0 0,0-1-1 15,0 6-1-15,0-1-3 0,0 1 0 16,0-2-2-16,0 0 0 0,0 0 3 16,6 0 2-16,-3-3 2 0,10 2 0 15,-6 1 0-15,7 0 1 0,-2 2-1 0,1 0 1 16,0 0-1-16,-1 0 0 15,-1 0-1-15,1 0 1 0,-2 0-1 16,3 0-2-16,-3 0 0 0,2 0 1 16,5 2 2-16,-4 1-1 0,6 4 2 0,-6 1-2 15,3 2 0-15,-5 3 4 0,2 4 0 16,-4 5 0-16,-2 8 1 0,-1 2-2 16,-6 3 1-16,0 1 0 0,-3-2 0 15,-7-2-1-15,-2-4 2 0,-5-2-1 16,0-2 4-16,-4 1-3 0,-2-3 1 0,-1 1 5 15,-5-2-7-15,4-1 4 0,-4 0-6 16,0-2-1-16,2-3 0 16,2-3-2-16,7-4-3 0,9-3-2 15,3-3-15-15,3-2-48 0,0 0-63 0,2-10-140 16</inkml:trace>
  <inkml:trace contextRef="#ctx0" brushRef="#br0" timeOffset="183563.6282">8148 4903 101 0,'0'0'27'0,"0"0"6"0,0 0 0 16,0 0 0-16,0 0-3 0,0 0-7 16,0 0-4-16,0 0-3 0,0 0-3 15,-11-21-4-15,11 20-1 0,-2 1-2 16,2-1-2-16,-1 1-1 0,1-1 2 0,-2 1-5 15,1 0 3-15,1 0-1 16,-2 0 2-16,2 0-1 0,-1 0 1 16,1 0-1-16,0 5 2 0,0 3-1 15,0 4 1-15,0 5-1 0,4-8 0 0,4 4-2 16,0-2 2-16,1-1-2 0,1 0 0 16,1-2 0-16,1 1-1 0,0-2 1 15,1 0-2-15,0-2 1 0,1-1-1 16,1 0 1-16,0-1 0 0,0-3 0 15,7 0-1-15,-3 0-2 0,5-1 1 0,-1-6 0 16,-3 1-3-16,-2-1 2 0,-1-2-4 16,2 0-1-16,-2 1-5 0,-2-2-3 15,-2 3-3-15,-3 2-9 0,-1 0-19 16,-4 1-24-16,4 4-55 0</inkml:trace>
  <inkml:trace contextRef="#ctx0" brushRef="#br0" timeOffset="184915.345">8955 4997 260 0,'0'0'52'16,"0"0"-12"-16,0 0-8 0,0 0-5 16,0 0-6-16,0 0-4 0,0 0-3 15,0 0-2-15,0 0-3 0,0 0 2 16,-42-68-1-16,38 60-1 0,-2 0 1 0,0 2-2 15,0 1 0-15,2 1-1 0,-6 1-2 16,6 1-4-16,-8 2-1 16,2 0-2-16,0 0 1 0,1 0-2 15,-1 5 1-15,-3 4 0 0,6 2 1 0,-9 6-1 16,7 1 2-16,-1 2-2 0,3-1 0 16,1-4-3-16,2 3 2 0,2-1-1 15,2-4 2-15,0 6 0 0,0-2 2 16,0-6 0-16,3 4-2 0,0-6 0 15,3-1-1-15,-2-3 0 0,-1-2 0 0,9-1 1 16,1-2 1-16,4 0-3 0,5-8-1 16,-6-2 1-16,1-6-3 0,-1 0 9 15,1-4 0-15,-1-2 0 16,-1 0 8-16,-7 1-1 0,0 4 0 0,-4 0 3 16,-4 1-2-16,0-1-2 0,-3-4 1 15,-3 3-1-15,-1 4 1 0,3 2 3 16,-5-1-3-16,-1 2-1 0,3-1 2 15,-2 0-3-15,3 5 0 0,-1-1-2 16,1 1 0-16,3 4-1 0,-3-4 1 0,2 3-1 16,1 2-1-16,3-2-1 0,0 4-1 15,-1-1 1-15,1 1 0 0,0-2-1 16,-2 0 1-16,2 1-2 0,-2 0 1 16,2 0-1-16,-2 1 0 0,2-2-1 15,-1 2 1-15,1-2-2 0,-2 2 1 0,2-1-1 16,0 1 2-16,0 0 0 15,0 0 2-15,0 0-2 0,0 3 1 16,2 6 1-16,1 0-1 0,2 0 0 16,1 7 0-16,-2-4 0 0,4 8 0 0,-4-2-1 15,3-1 1-15,-3 1-1 0,1 1 1 16,1-1-1-16,-2 0 0 0,2-4 0 16,-1 1 0-16,1-1 0 0,-3-4 0 15,3 6 0-15,-2-3-1 0,-1-5 0 16,3 6 1-16,-2-5 0 0,-1-2 0 0,3 2-1 15,-6-4 0-15,6 3-1 0,-3-4-2 16,-2-1-1-16,2 2-4 16,0-5-6-16,1 4-15 0,-1-1-38 15,1 0-74-15,-4-3-138 0</inkml:trace>
  <inkml:trace contextRef="#ctx0" brushRef="#br0" timeOffset="186996.3413">12789 17119 161 0,'0'0'46'0,"0"0"-13"15,0 0-15-15,0 0-8 0,0 0-7 16,0 0-1-16,0 0 2 0,0 0-3 0,52-79 2 15,-32 62 0-15,0 3-2 0,2 1 1 16,-2-1 0-16,-1 2 0 16,1 1-1-16,0-1-1 0,-2 3 0 15,-1-3 1-15,2 2 0 0,0-2 0 0,-2 1-2 16,2-1 1-16,1 1-1 0,2 0 1 16,0 1 1-16,1-2-1 0,1 1-1 15,-2 0-3-15,0 3-3 0,-5 3-6 16,-4 0-4-16,-1 3-6 0,-7 1-12 15,5 1-16-15,-4 0-37 0</inkml:trace>
  <inkml:trace contextRef="#ctx0" brushRef="#br0" timeOffset="187308.0824">12926 17180 189 0,'0'0'59'0,"0"0"-7"0,0 0-10 16,0 0-2-16,0 0-2 0,0 0-2 16,0 0-6-16,0 0-4 0,0 0-8 15,0 0-3-15,-8 5-6 0,8-5-4 0,6-7-1 16,8-3-2-16,3-4 0 15,-1 0-2-15,4-1 0 0,3-2 0 16,2-1 1-16,5 1-1 0,1-1 0 16,-2 0-3-16,1 3-3 0,-3 1-5 0,-1-1-9 15,0 4-13-15,-1 2-26 0,-3 3-41 16,-4 3-37-16</inkml:trace>
  <inkml:trace contextRef="#ctx0" brushRef="#br0" timeOffset="187596.7435">12942 17208 399 0,'0'0'54'0,"0"0"-18"0,0 0-13 0,0 0-13 15,0 0-4-15,0 0-3 16,0 0-3-16,0 0-2 0,0 0 1 0,72-48-7 16,-40 33 0-16,1 3-6 0,5-6-15 15,-2-2-37-15,3 0-58 0,-3-3-126 16</inkml:trace>
  <inkml:trace contextRef="#ctx0" brushRef="#br0" timeOffset="198323.8148">6281 16949 251 0,'0'0'63'0,"0"0"-14"15,0 0-8-15,0 0-5 0,0-77 1 0,0 69-4 16,0 1-11-16,0 7-7 0,0-1-5 16,0 1-4-16,0 0-4 15,0-2 0-15,0 0-7 0,0 0 0 0,0 1-1 16,-1 1 0-16,1 0 5 0,0 0 3 16,-2 0 2-16,-2 15-1 0,1 5-2 15,-2 7 0-15,-3 0 1 0,-2-3-2 16,1 4 0-16,-5-2 0 0,4-2 1 15,-3-1 0-15,0 0 1 0,-3-1-2 16,6-5 1-16,1-6 0 0,-2-2 1 0,5-3 2 16,0-3 0-16,3 1 0 0,3-4 1 15,0 0-1-15,-3 2-1 0,-1 0-2 16,1 1-1-16,0 0 0 0,3-3-2 16,-3 0 0-16,3 0-2 0,0 1 1 15,-1-1 2-15,1 1 2 0,0 6 0 16,0-1 0-16,0 6 1 0,0 1 11 15,0-4-15-15,7 7 15 0,0-4-12 16,-1 1 1-16,4-4 1 0,3-2-3 16,2 0-1-16,5 2-1 0,1-4-1 0,1-1 2 15,3 1-4-15,2-1-5 0,4 0-3 16,-1-1-22-16,3 1-36 0,1-4-38 16,0 0-25-16</inkml:trace>
  <inkml:trace contextRef="#ctx0" brushRef="#br0" timeOffset="198856.3117">6925 16969 398 0,'0'0'61'0,"0"0"-13"16,0 0-12-16,-48-78-11 0,41 64-8 16,1 6-3-16,3 3 1 0,2 0-5 15,-2 2 0-15,1-3-4 0,1 1-4 16,-2 3-3-16,3 2-1 0,0-2-1 15,0 2-1-15,0 0 0 0,0 0 3 16,0 15-1-16,3 3 2 0,1 8 2 0,2 3-4 16,-3 0 2-16,1 1-1 0,1-2 1 15,-4-1-1-15,2 0 1 0,-1-4-1 16,0-3 1-16,0-5-1 16,-1 2 0-16,2-7 1 0,0 7 0 0,-3-8 1 15,3-3 1-15,-2 4-2 0,1-5 0 16,-1-2 0-16,2 7 0 0,-1-6 13 15,1 4-14-15,-2 2 14 0,2-7-14 16,4 2-13-16,-3-1 13 0,4-2-2 16,3 5 1-16,-1-3 13 0,2 1-13 0,5-2 0 15,-5 1 0-15,5-1 1 0,2-1-3 16,-6-1-3-16,6 0-1 0,-2-1-7 16,-5 4-7-16,5-4-15 0,-5 0-17 15,-2 0-22-15,7 0-20 0,-5 0-34 16</inkml:trace>
  <inkml:trace contextRef="#ctx0" brushRef="#br0" timeOffset="199308.0088">6929 17084 528 0,'0'0'36'0,"0"0"-17"0,0 0-7 0,0 0-4 15,0 0-1-15,0 0-8 0,0 0-2 16,0 0-1-16,0 0-1 0,-20-38 2 16,36 28-1-16,3-1-6 0,4 3 1 15,1 2-5-15,1 3-5 0,-2-3-17 16,-4 2-10-16,-2 0-19 0,-2 1-5 15,-4 2 8-15,-5-1-2 0,4 2 12 16,-5-2 8-16,-1 0 9 0,3 0 9 0,-7 2 7 16,0-1 5-16,0 1 9 0,0 0 5 15,-4-3 0-15,-6-1 7 0,-5-1 12 16,-8-2 10-16,6 0 17 0,1-2 5 16,-3-2 6-16,4-1 2 0,0 0-6 15,0-3-2-15,-1 0-4 0,5-1-7 16,-2 0-7-16,4 4-5 0,2-3-3 15,2 4-6-15,4-1-5 0,-2 0-5 16,3-1-8-16,0 1-3 0,0 2-5 16,10-1-1-16,3 5-2 0,9 0-4 0,4 4-5 15,1 2-8-15,4 2-43 0,2 9-37 16,2-4-59-16</inkml:trace>
  <inkml:trace contextRef="#ctx0" brushRef="#br0" timeOffset="199907.936">7518 16966 561 0,'0'0'47'0,"0"0"-15"0,0 0-12 16,0 0-8-16,0 0-4 0,0 0-3 15,0 0-1-15,0 0-4 0,0 0-1 0,0 0 0 16,-29-25-1-16,29 25-1 0,0 2 1 16,0 13 0-16,0 8 1 0,3 7 0 15,0 2 0-15,0 0-2 0,1 1 2 16,-3-1-2-16,1-2 3 0,-1 2 11 16,2-4-14-16,-3-11 11 0,3 1-17 15,-2-6-8-15,1-9 4 0,-1 3-23 16,-1-6-16-16,0 0-29 0,0 0-38 15,3 0 7-15,0-7 19 0,0-10 25 16,0-5 48-16,-3-3 11 0,0 0 16 0,-3 3 22 16,-4-1 8-16,-2 3 8 0,-2 0 15 15,-1-1 1-15,2 5 0 0,-3 0 5 16,3 1-11-16,-1 0-14 0,3 2-8 16,2 0-11-16,0-2-7 0,3 3-4 15,-1-6-2-15,4-1-3 0,0 3-3 16,0-4-2-16,4 8 0 0,4-2-2 15,-4 8-4-15,6-1 2 0,-1 4 0 16,1 1-1-16,10 2 4 0,-2 0-1 16,6 9 0-16,-2 4-1 0,-1 4 2 0,0 4 0 15,0 2 0-15,1 0-1 16,-3 1 0-16,1-1 0 0,-3-3 0 0,-5-1-1 16,-2 1 1-16,-1-6-1 15,-8 1 2-15,-1 2 1 0,0-1 0 0,-5 4-1 16,-10 2 1-16,-2-7-2 0,-7 4 2 0,-3-2 10 15,-2 4-13-15,3-3 12 0,-1-2-24 16,2 0-20-16,5-4-7 0,4-2-71 16,9-3-54-16,4-6-78 15</inkml:trace>
  <inkml:trace contextRef="#ctx0" brushRef="#br0" timeOffset="200371.403">7996 16955 562 0,'0'0'42'16,"0"0"-11"-16,0 0-9 0,0 0-10 15,0 0-5-15,0 0-2 0,0 0-4 16,0 0 1-16,0 0-3 0,-40-50-2 0,36 50 0 16,-5 11 2-16,-3 7-3 0,-2 7 3 15,2 6-1-15,2-1 1 0,3 1-1 16,4-1 2-16,2-3-1 0,1 0 1 16,0-10-2-16,0 0 0 0,0-1 4 15,4-2-4-15,5 4 18 0,1-2-17 0,-3-4 11 16,2-3-15-16,-1-3 0 15,-2-1 4-15,4-3-2 0,-1-2 4 16,7 0-1-16,-3 0 2 0,4-9-13 16,-4-4 14-16,0-2-15 0,-4-3 15 0,-2 1 0 15,-2 2 1-15,-4-3 0 0,-1-2-1 16,0-2 3-16,-3-5-2 0,-4 4 0 16,-5-3-2-16,1 2-2 0,-4 2 0 15,2-2 1-15,2 6-2 0,2 8 0 16,3 2-5-16,2 4-6 0,4 4-34 0,0-2-98 15,0 2-152-15</inkml:trace>
  <inkml:trace contextRef="#ctx0" brushRef="#br0" timeOffset="201202.7575">8883 17101 460 0,'0'0'54'0,"0"0"-18"16,0 0-12-16,0 0-11 0,0 0-6 15,0 0-4-15,0 0-3 0,0 0 0 16,0 0-2-16,0 0 1 0,-15-6 1 15,15 6 2-15,11 0-1 0,0 0-1 16,5 3 0-16,3 0-1 0,-2-2 1 0,6 2-2 16,-1 0-3-16,-2 2 1 0,-1-3-3 15,3 2 0-15,-3 2-3 0,1 2-12 16,-7-5-22-16,-2 1-37 0,-2-2-48 16,-2-1-74-16</inkml:trace>
  <inkml:trace contextRef="#ctx0" brushRef="#br0" timeOffset="201395.7614">8874 17341 538 0,'0'0'69'0,"0"0"-26"0,0 0-16 16,0 0-10-16,0 0-8 0,0 0-4 15,0 0-2-15,0 0-3 0,0 0-1 16,0 0 0-16,29 6 0 0,-4-5-1 0,2 2-4 15,2 2 0-15,3 2-8 0,0 4-20 16,-1 1-65-16,1 3-120 16,-1-3-70-16</inkml:trace>
  <inkml:trace contextRef="#ctx0" brushRef="#br0" timeOffset="215543.6173">10223 16976 138 0,'0'0'51'0,"0"0"2"0,0 0-2 0,0 0-2 16,0 0-5-16,0 0-11 0,0 0-6 15,0 0-6-15,0 0-5 0,0 0-4 16,5-22-5-16,-5 22-3 0,0 0-3 16,0 0 1-16,0 0 1 0,-5 4-4 15,-5 11 2-15,2-4-1 0,2 6 1 16,-3-2 0-16,5-3-1 0,-2 3-1 15,-3-3 1-15,1 3-1 0,-1-4 2 16,-4 6-1-16,3-2 1 0,1-8 0 0,-1 6 0 16,0-6 0-16,1-1-1 0,3 0 1 15,-2 0-1-15,5-4 1 0,-3-2 4 16,5 3-3-16,1-3 0 0,-2 0 2 16,2 0 1-16,-1 2 0 0,1-2 0 15,-2 0-1-15,2 3-2 0,0-3-3 16,0 0 1-16,0 0-1 0,0 0-3 15,0 0 1-15,3 0 0 0,10 0 0 16,0 0 1-16,8 0-3 0,-3 2-1 16,2 3-4-16,4 0 2 0,-1 0 3 0,1 0-4 15,1 0-2-15,1-3-6 0,-1 0-7 16,-1 1-1-16,-5-3 0 0,-3 0-9 16,3 0 1-16,-8 0 6 0,5 0 3 15,-7-3 16-15,-2-1 5 0,0-1 2 16,-4-5 7-16,1 0 0 0,-4 0 5 0,0-8 5 15,-4 2 0-15,-4-2 6 0,-3 3 6 16,1 5 2-16,2-1 5 16,-4 3-3-16,0-1-3 0,-2 2-3 15,4 2-6-15,2-1-3 0,4 5-1 0,-1 1-5 16,5 0-2-16,-2-3-5 0,2 3-4 16,-1 0-1-16,-2 0-2 0,-2 5 1 15,2 5 1-15,-1 6-1 0,4 6 1 16,3 0 1-16,6 10-2 0,2 3 5 15,-1-2 11-15,1 4-14 0,-3-1 11 0,2 2-7 16,-1-3-10-16,-2-4 6 0,2-4-18 16,-2-3-19-16,-3-7-51 0,1-7-32 15,-2-10-77-15</inkml:trace>
  <inkml:trace contextRef="#ctx0" brushRef="#br0" timeOffset="215975.3341">10666 17036 387 0,'0'0'49'0,"0"0"-17"15,0 0-13-15,0 0-8 0,0 0-2 16,0 0-3-16,0 0-2 0,0 0-2 16,-83 7-2-16,75 1 0 0,-2-1-1 0,5-1 2 15,2 5-1-15,2 0 1 0,-1 1-1 16,2 6 2-16,0-6-2 0,0 6-2 16,8-4 1-16,2-2-1 0,4 3 2 15,1-3 3-15,-1-1-1 0,2-4-1 16,-3 0 12-16,2-1-16 0,0-3 0 0,-4 1 3 15,3-1 0-15,2 2-2 16,-7-1 18-16,5 5-17 0,-5-8 0 16,-6 0 2-16,1 4-3 0,-4-5 2 15,0 0 1-15,0 4 0 0,0 7-1 0,-1 2 10 16,-8 3-11-16,-4-3 10 0,-3-2-12 16,-3-2-2-16,6-3-9 0,-4 0-12 15,8-4-25-15,0-2-25 0,-5-2-44 16,8-5-46-16</inkml:trace>
  <inkml:trace contextRef="#ctx0" brushRef="#br0" timeOffset="216487.2735">10663 17078 321 0,'0'0'27'0,"0"0"-12"15,0 0-8-15,0 0-5 0,0 0 1 16,0 0 0-16,0 0-3 0,0 0 2 15,0 0-1-15,0 0 1 0,78-50-2 16,-66 48-1-16,0 1-2 0,2 1-1 0,-3 0 1 16,2 0-1-16,0 0 2 0,-1 0-1 15,-1 0 0-15,0-2 2 0,4-2 0 16,-6 1-1-16,3-5 1 0,-4 4 1 16,-2-4 0-16,1 0 3 0,-4 4 5 15,0-4 1-15,-1 5 2 0,-1-3 1 16,-1-5-2-16,0 1 5 0,-1 2 5 15,-5-8 7-15,0 8 4 0,3-1-7 16,-3 1-4-16,3 5-6 0,-4-3-4 16,3 3 2-16,1 2-1 0,0-2-4 0,3 3 0 15,-6 0-5-15,-3 0-1 0,0 3-1 16,-3 4 0-16,6 8 0 0,2 5 0 16,-2 1 0-16,6 2-1 0,0-2-1 15,0 1-2-15,6-4 2 0,1 2 0 16,3-7-1-16,-2-2 0 0,3-2-1 0,-4-5 2 15,2 1-2-15,4 0 3 16,-3-5 2-16,7 0 3 0,-1-11 0 16,3-4 1-16,-4-6-1 0,-3-4-2 15,-4 0 3-15,-5-3-3 0,-3-2 3 0,-2 3 1 16,-8 2-2-16,-6 6-2 0,0 3 2 16,-3 4-4-16,5 5 0 0,-2 4-2 15,2 3-3-15,1 0-3 0,-6 9-11 16,10 7-31-16,3-3-78 0,6 6-152 15</inkml:trace>
  <inkml:trace contextRef="#ctx0" brushRef="#br0" timeOffset="217407.5328">10722 16412 241 0,'0'0'74'0,"0"0"-16"0,0 0-19 15,0 0-19-15,0 0-11 0,0 0-4 16,0 0-9-16,0 0 0 0,0 0-1 16,0 0 2-16,-13 0 5 0,23 1 2 0,9 1 3 15,8-2-1-15,4 0-2 0,2-6 2 16,5-5-3-16,-2-1 0 0,6-4 0 16,0 4-2-16,-3-3 1 15,0 3 2-15,-3-1-3 0,-1 0 1 0,-5 4-1 16,-4-1-1-16,-7 4-2 0,-9 2-3 0,2 1-2 15,-7 3-5-15,0-1 1 16,1 1 2-16,-6 0 0 0,-3 4-15 16,-9 8-34-16,-8 4-40 0,-6 0-61 15</inkml:trace>
  <inkml:trace contextRef="#ctx0" brushRef="#br0" timeOffset="217651.7787">10631 16569 331 0,'0'0'82'0,"0"0"-17"0,0 0-18 15,0 0-17-15,0 0-11 0,0 0-7 16,0 0-7-16,0 0 0 0,0 0 1 16,0 0-6-16,104-79 5 0,-72 64-6 15,0 3 3-15,1 1 2 0,0 4-3 16,2 2-2-16,3-1-1 0,-2 3-2 15,4 0 0-15,-2 0 0 0,1 2-2 16,-1-1-5-16,2 2-14 0,-1-2-51 0,3 0-71 16,1-4-126-16</inkml:trace>
  <inkml:trace contextRef="#ctx0" brushRef="#br0" timeOffset="218210.7139">12417 16138 412 0,'0'0'55'0,"0"0"-11"0,0 0-9 0,0 0-6 16,0 0-9-16,0 0-4 0,0 0-5 16,0 0-2-16,0 0-4 0,-29-18-3 15,31 12-2-15,6-3-1 0,8-3 1 16,3 1 0-16,3 2 1 0,4 0 1 16,1-1-1-16,5 0 0 0,0 0-1 15,1-2-1-15,2-1 1 0,1 1-1 16,-3-1 1-16,-3-3-1 0,1 2 0 15,-2-2-1-15,-3 0 0 0,0-1 0 16,-3 1-5-16,0 3 5 0,-4-1-4 0,-5 6 4 16,-2-1 0-16,-5 3-2 0,-3 3 1 15,1 1-2-15,-5 2-2 0,0-1-2 16,0 1-7-16,0 0-14 0,0 0-11 16,-9 8-21-16,-1 2-19 0,1 2-21 15,-1-1-27-15</inkml:trace>
  <inkml:trace contextRef="#ctx0" brushRef="#br0" timeOffset="218514.7721">12420 16137 284 0,'0'0'76'0,"0"0"-13"16,0 0-8-16,0 0-9 0,0 0-12 0,0 0-9 15,0 0-8-15,0 0-6 16,0 0-4-16,0 0-1 0,-26 7-1 16,26-7 1-16,0 0 0 0,14 0-1 15,6-7 0-15,7-3-2 0,0 2-1 0,4-5 0 16,-1 0 0-16,5-1-2 0,-1-3 1 16,-1 2-1-16,-1 0-1 0,-3 0-2 15,-4 2 0-15,2-2 0 0,-2 2-1 16,-1 1-3-16,-1 2-1 0,-2-1-4 15,-7 5-4-15,1-1-10 0,-5 4-24 0,-3 3-36 16,3 0-41-16,-7 0-69 0</inkml:trace>
  <inkml:trace contextRef="#ctx0" brushRef="#br0" timeOffset="218717.7188">12573 16269 504 0,'0'0'54'16,"0"0"-17"-16,0 0-13 0,0 0-4 15,0 0-8-15,6-79-3 0,10 62-3 16,1 2-4-16,5 1-4 0,1 2-1 16,3 0-7-16,3 1-8 0,3 2-34 15,1-2-97-15,5 4-138 0</inkml:trace>
  <inkml:trace contextRef="#ctx0" brushRef="#br0" timeOffset="222064.0247">7107 17665 229 0,'0'0'43'0,"0"0"-12"16,0 0-3-16,0 0-6 0,0 0-4 15,0 0-1-15,0 0-6 0,0 0 1 16,0 0 0-16,-13-4-3 0,12 2-2 0,1 1-3 16,0 1-2-16,0-3-2 0,0 1 1 15,7 1-2-15,6-1 1 0,8 2 3 16,3 0-1-16,6 0 4 0,2 0-3 16,2 0-2-16,0 0 5 0,-1 0-3 15,5 0 0-15,-1 0 2 0,1 0-3 16,5 0 1-16,-1 0-1 0,4-3 2 15,1-3-3-15,3-1-2 0,4-3 1 16,-2 1 1-16,6-1 1 0,1 0 2 16,3 3-2-16,3-4 3 0,2 4-2 0,-2-1-2 15,4 1 0-15,-2 0-1 0,-4 2-1 16,1 0 1-16,-2 0 0 0,-1 2 0 16,0 0 0-16,-1 1-1 0,0 0 1 15,-4-1 0-15,-1-1-2 0,0 1 1 16,0-1 1-16,1 1-1 0,-2-5 0 0,-2 1-1 15,0 2 4-15,1-2 0 0,-2 2 0 16,3 1 0-16,-2-1-2 0,-3-1 0 16,4 1 0-16,-1-1 0 15,-1 1 0-15,1-2 3 0,0 2-2 0,-1-1 0 16,4 0 1-16,-2 0-2 0,2 2 1 16,3-2 0-16,-4 0-2 0,-1 0 1 15,2 0-1-15,-2-2 1 0,0 0-1 16,0 1 1-16,-1-1-12 0,0-3 7 15,2 3-8-15,-1 0 11 0,-1 0 1 0,-4 2 1 16,-2 2-2-16,-2 1-2 0,-7-1 2 16,-2 3-4-16,-6-1-4 15,-6 2-8-15,-3 0-6 0,-8 0-26 16,-3 0-27-16,2 0-20 0,-8 2-49 0</inkml:trace>
  <inkml:trace contextRef="#ctx0" brushRef="#br0" timeOffset="222572.0051">8738 17386 326 0,'0'0'37'0,"0"0"-2"15,0 0-8-15,0 0-13 0,0 0-11 16,0 0-2-16,0 0 1 0,0 0 5 0,0 0 4 15,0 0-1-15,36 12 4 16,-4-4 1-16,4-2-3 0,9-2 2 0,0 0-6 16,8 0-3-16,2-3 0 15,-1 1-3-15,7 0 2 0,-2-2 0 0,5 0-3 16,-1 0 1-16,1 0 1 0,4-5-2 16,0 0 0-16,1 2-2 0,1-2 1 15,2 0-1-15,0 0 0 0,-1 1 1 16,3 0 0-16,-5 2 0 0,2 1 0 15,-3-4 1-15,0 1-2 0,-3 2 1 0,-3-2 0 16,-1 3 0-16,-6-4 0 0,-4 4-4 16,-4-1 3-16,-8 1 0 15,-5-1-3-15,-13 2-5 0,-3 0-5 16,-7 0-2-16,-8 0-5 0,3 0-11 0,-6 0-60 16,0 0-72-16</inkml:trace>
  <inkml:trace contextRef="#ctx0" brushRef="#br0" timeOffset="235294.9195">15338 14293 19 0,'0'0'14'16,"0"0"0"-16,0 0 0 0,0 0-1 15,0 0-1-15,0 0 2 0,0 0 2 16,0 0 0-16,-13-89 3 0,11 79-2 16,2-2-1-16,-2-1 6 0,2 2-3 15,-3-2-2-15,3 1-1 0,0 1-6 16,-1-2 3-16,1 1 1 0,0-2 1 15,0-5-2-15,0 6-3 0,0-6-1 16,0-1 0-16,0 8 3 0,0-8-2 16,0 8-2-16,0-4 0 0,0 3-5 0,0-1 1 15,0-6-1-15,0 8-5 0,0-6 4 16,0 6-3-16,0-1 6 0,0-1-2 16,0-1 2-16,0-5-3 0,0 6-1 15,0-7 4-15,0 0-2 0,0 6 0 16,0-6-1-16,0 1 4 0,0 6 3 0,0-6 1 15,0 8 0-15,0-2-5 0,0-6-3 16,0 7 0-16,0-8-2 0,0 1 0 16,0 6 0-16,0-7-1 15,-2 1 1-15,1 6 1 0,1-4 0 0,-2-2 0 16,1 8 3-16,-1 0-1 0,1 2 1 16,1 4 1-16,-2-6-3 0,1-7-1 15,-1 8-1-15,1-7-1 0,-1 0 1 16,1 6 2-16,1-6-4 0,-2-2 2 15,2 6-2-15,0-5-4 0,0-1 7 0,0 8-4 16,0-8 5-16,0 9-2 0,-1-1 1 16,1 0 1-16,-1 2-1 0,1-1 0 15,-2-1 0-15,1 1 0 0,-3-1-1 16,2-7 0-16,-1 7-2 0,2-7 3 16,-1 8-1-16,1-2 0 0,-2-5 0 15,1 7 0-15,1-7-1 0,-2 7 1 16,3 0 0-16,0 0 1 0,0 0-1 15,0 0 0-15,0 0-1 0,0 1 1 16,0 4 1-16,0-5-1 0,0 5 1 0,0 0-1 16,0-6 1-16,0 5-2 0,0-5 2 15,0 2 0-15,-1 0-1 0,-1-2 1 16,-2 4 1-16,-3-8-2 16,2 7 0-16,0-4 2 0,0 5-1 0,1-1-1 15,1 0 3-15,-3-1-2 0,2 2-1 16,3 3 2-16,-2-6-3 0,1 7 2 15,1-1-2-15,-1 1 0 0,2 4 0 16,-1-2 1-16,1 2-1 0,0-1 1 16,0-1 0-16,0 1 0 0,0-6 1 0,0 0-2 15,0 1 2-15,0 1-1 0,0 5 0 16,0-1 0-16,0 1-3 0,0-2 3 16,0 1 2-16,0-1-2 15,0 1 2-15,0-1-1 0,0 1-2 0,0-1 2 16,0 0-1-16,0 1 0 0,0-1 1 15,0 1-1-15,0 0-1 0,0-1 1 0,0 2-2 16,0-1 1-16,0 1-2 16,0-2 1-16,0 2-2 0,0-1 2 15,0 1 0-15,0-2 1 0,0 2 1 0,0-2 1 16,0 2 0-16,0-1-1 0,0 1 2 16,0-2-2-16,0 1 0 0,0-5 1 15,1 1-4-15,4-4 4 0,-1 0-2 16,-3 4 2-16,5-2-2 0,-5 4 1 15,1-2 0-15,1 2-1 0,-3 3 1 0,0-1 1 16,0 1-1-16,1-1 0 0,1-6 1 16,-1 1-4-16,2-6 3 15,0 2-5-15,-3 3 6 0,3 3-1 16,-3 4 1-16,0-6 0 0,0-1 2 0,0 2-3 16,0-2 0-16,0 1-1 0,0 2 1 15,0-2 0-15,-3-3 0 0,3 4 2 16,-4-4-2-16,1 0 1 0,1 4 0 15,-2-5-1-15,2 7 0 0,1-2 1 16,-2 1-1-16,0-1 1 0,2 0-1 0,0 0 0 16,-1 3 1-16,2 2-1 0,-1-1 0 15,1 1 0-15,0-2 0 0,-2 0 2 16,2 2-2-16,-1-1 0 16,1 1 0-16,-2-2-2 0,2 2 2 0,0-1-1 15,-1 1 0-15,1-2 0 0,0 2 1 16,0-1-1-16,-2 1 1 0,2 0-1 15,0 0 0-15,0-2 0 0,0 2-4 16,0 0-3-16,-1 0 2 0,1 0-4 16,0 0 1-16,0 0-2 0,0 8-20 0,0 2-32 15,4 7-33-15,2 0-76 0</inkml:trace>
  <inkml:trace contextRef="#ctx0" brushRef="#br0" timeOffset="236343.6749">15360 12687 30 0,'0'0'4'16,"0"0"0"-16,0 0-3 0,0 0 2 15,0 0-1-15,0 0 2 0,0 0 3 16,0 0-3-16,0 0-2 0,19-12-1 0,-9 8-3 16,-6 3 2-16,0-1 1 0,2 2-1 15,0 0 0-15,1 0 1 0,-1 0-2 16,6 0 1-16,-7 0 1 0,7 0-1 16,4 0 2-16,-5 0-2 0,7 2 2 15,0 1-4-15,0 2 4 0,9-1-4 16,1 1 1-16,-1 1 1 0,4-2-1 15,0 2 1-15,3-1 1 0,1-1-1 16,-1-1-2-16,5 0 1 0,0-1-3 16,3-2 2-16,1 0 3 0,2 0-3 0,3 0 0 15,-2-2 1-15,3-1-2 0,1 0 0 16,3 0 1-16,2 0-1 0,0 0 0 16,-3 0 0-16,2 0-5 0,-4 2-1 15,0-1-2-15,-3 2 6 0</inkml:trace>
  <inkml:trace contextRef="#ctx0" brushRef="#br0" timeOffset="237129.8079">15420 12615 75 0,'0'0'14'0,"0"0"-6"16,0 0-1-16,0 0-5 0,0 0 0 15,0 0 1-15,0 0-4 0,0 0 2 16,0 0-4-16,0 0 1 0,-46-26-4 16,46 26 0-16,-1 0 1 0,1 0 3 15,0 7 2-15,9 0 1 0,5 2 0 16,6-5-2-16,2 1 1 0,5-3-4 15,2-1-7-15,6 1-8 0,3-2-12 16</inkml:trace>
  <inkml:trace contextRef="#ctx0" brushRef="#br0" timeOffset="239726.751">14683 12827 61 0,'0'0'15'0,"0"0"1"0,0 0 2 0,0 0 4 16,0 0 6-16,0 0 5 0,0 0 2 16,0 0-1-16,0 0-5 15,-84 0-5-15,68-7-6 0,9 2-5 0,-2 1 1 16,-1-2-1-16,3 1 1 0,-3-5-2 16,4 2 0-16,-4-2-1 0,4 3-2 15,-1-1-2-15,3 1 1 0,-1-5-1 16,1 3-1-16,-1-2 1 0,-3-4-4 15,7 5-2-15,-2-7-1 0,1 6 1 16,1-3 0-16,1-4 0 0,0 0-1 0,0 0 0 16,0 0 0-16,0-2-4 15,1 0 4-15,2-4-3 0,0 7 3 16,0 1 1-16,4-1 0 0,-1 2-2 0,3-5 1 16,-1 2 1-16,2 0 0 0,0 3 1 15,2-2-1-15,1 2-1 0,3-2 0 0,3 2 0 16,5-2 0-16,2 2 0 15,-1-1 0-15,1 2 1 0,0 0-1 16,0 2 2-16,0 1-5 0,-2 0 1 16,0 4 0-16,0 0-1 0,2 2 3 0,2 1 1 15,-1-1-1-15,1 1 1 0,-2 3-1 16,-1 1-2-16,-1 0 2 0,-1 0-2 16,-1 1 4-16,0 5-2 15,-1 1 0-15,1 0 0 0,-3 1 0 0,2 0 0 16,-1 0 0-16,0 2 0 0,0 0-2 0,-2 1 1 15,-2 1-1-15,-1 0 2 0,-4 2-1 16,0 3 2-16,-2 1 1 16,-1 1-2-16,-4-4 0 0,-2 4 0 15,-2-1 0-15,0-4 0 0,0 5 1 0,0-2-2 16,0-6 2-16,-3 5-1 0,0 0 2 16,0-5 1-16,-2 4-2 0,0-5 3 15,4 1-4-15,-1 1 0 0,1-2 2 16,-1 1-4-16,1-2 4 0,-1 2-2 15,-1 0 0-15,2-2 0 0,-2 1-2 0,-2 5 2 16,-3 1 0-16,-1 2 0 0,-4-3-1 16,-1 2 1-16,-2-2 0 0,-1 0 0 15,-1 0 1-15,-1 2-2 16,-1-3 2-16,1-1-1 0,-4 2 0 0,2-4 0 16,-1 0 0-16,-1 1 0 0,-2-1 0 15,1-2 2-15,-4-1-4 0,3 2 2 16,-2-3 0-16,1-1 0 0,1 0 2 15,2-2-4-15,6-2 2 0,-2-2 2 16,-1 0-2-16,2 0 0 0,-6-2 0 0,4-6 0 16,2 0 0-16,1-1 2 0,2-3-2 15,1-1 0-15,1-3-1 0,3 1 1 16,0 3-1-16,4 0-3 16,2 2-7-16,2 0-8 0,-1-1-10 0,3-2-13 15,0-4-21-15,3 2-9 0,7-2-8 16,-2 8-34-16</inkml:trace>
  <inkml:trace contextRef="#ctx0" brushRef="#br0" timeOffset="268244.1076">17195 14224 1 0,'0'0'5'0,"0"0"-1"0,0 0-1 16,0 0-2-16,0 0 3 0,0 0-2 0,0 0 1 15,0 0-1-15,3-82 1 0,-2 78 0 16,5-5 0-16,-2 1 0 0,1 1-1 16,-1-1 1-16,3 2-1 15,5-5 1-15,-2 4 0 0,2-3 2 0,-1 3 0 16,1-1-3-16,-4 2 4 0,5-3-4 16,-4 4 1-16,0 0 0 0,5-3-1 15,-7 2 0-15,9-2 0 0,-3 2 1 16,-2 2-1-16,4-2 0 0,-4 2 0 15,-2 1-1-15,2 0 0 0,-7 2-3 0,6 1 3 16,-3 0-1-16,2 0 1 0,1 0 1 16,-2 0 0-16,1 3 0 0,0 0-1 15,-1 0 0-15,-4-1 2 16,6 1-1-16,-6-2 0 0,2 2 1 0,4 1 0 16,0 0 0-16,-1-1-1 0,-2 1 1 15,3-1-2-15,-1 2 0 0,-2 0-1 16,2-1 1-16,2 3 0 0,-3 0 1 15,2 2-2-15,0 1-3 0,-6-2 3 16,3 5 0-16,-1 1-1 0,-3-4 1 0,2 6 0 16,-3-2-1-16,0-4 2 0,-1 7-1 15,1-5 0-15,-2 1 1 0,0-2-2 16,0 1 0-16,0 2 1 0,0-3 0 16,0 1 0-16,-2-1 0 0,2 1 0 15,-1-8-1-15,1 9 1 0,0-8-2 16,0 6 2-16,0 1-1 0,0-7 1 15,0 7 0-15,0-6 0 0,0 7 1 16,-4 3-2-16,1-5 1 0,-2 3-1 16,-2 2 0-16,-2-3 0 0,-4 4 1 0,2-2 0 15,-4-1-2-15,4 0 2 0,-1-3 2 16,-2 2-2-16,2-1 1 0,3-3-1 16,-2 0-1-16,-1 2-1 0,-1-2 2 15,3 0 4-15,-2 0-5 0,4-2 6 16,1-3-8-16,-2 2 3 0,2-1-1 0,-3-1 0 15,2 1 1-15,1-1 0 0,3-2-1 16,-5 2 1-16,5-1 0 0,0-1 0 16,-4 3-2-16,4-4 2 15,-6 2-1-15,1 0 1 0,5-1-1 0,-5-1 1 16,5 0 1-16,-3 1-1 0,-5 0 0 16,6-2 0-16,-7 0 0 0,3 0 0 15,-2 0 1-15,-3-5 1 0,4 1-1 16,-3-2 0-16,5 2-1 0,2-1 0 15,-2 2 0-15,1-1 0 0,-1 0 0 0,2 1-4 16,-2-2 4-16,1 1-3 0,0 0 3 16,1 0 1-16,-3 0 0 0,3-3 2 15,-2 3-2-15,2-2 0 16,-2 1 0-16,3-2 0 0,-1-2-1 0,1 1 3 16,0-1-1-16,-1-1 2 0,2 0 3 15,0 0-1-15,-1-4-1 0,2 3-2 16,-3-4-3-16,3 0 4 0,1 5-3 15,0-8 1-15,1 7 1 0,2-5-2 16,0-5-4-16,0 1 5 0,0-4-2 0,0 3-2 16,2-1 5-16,1 2-3 0,3-2-1 15,0 4 2-15,2-1-4 0,-1 3 2 16,-1 4 0-16,2 0-3 16,1 1 2-16,-3 5-1 0,6-3-1 0,-1 1-1 15,-2 4 0-15,3-3 0 0,-3 4-1 16,2 1-2-16,-1 0-1 0,4 1-5 15,-1 1-26-15</inkml:trace>
  <inkml:trace contextRef="#ctx0" brushRef="#br0" timeOffset="275750.8387">27818 8254 161 0,'0'0'53'0,"0"0"-3"0,0 0-12 0,0 0-10 16,0 0-9-16,0 0-8 0,0 0-3 15,0 0-3-15,0 0-4 0,0 0-3 16,-16-15-2-16,16 15 2 0,0 0 0 16,1 0 3-16,14 0 0 0,5 0 0 15,9 3 0-15,0 3 1 0,1 0-1 16,0 0 0-16,4-1-1 0,0 0 3 15,4-4 0-15,1-1-1 0,3 0-1 16,0 0 0-16,1-3-1 0,2-2 0 0,-1-1 0 16,0 0-1-16,-3 0 1 0,-3 1-2 15,-4 3-1-15,-12-1 1 0,-3 1-2 16,-8 0-1-16,-6 2 0 0,2 0 2 16,-7 0 1-16,0 0 2 0,0-1-2 15,1 1 2-15,1 0-4 0,-2 0-8 16,0-2-4-16,0 2-10 0,-2-1-12 15,-6-1-16-15,-5 1-10 0,-7 1-18 16</inkml:trace>
  <inkml:trace contextRef="#ctx0" brushRef="#br0" timeOffset="276111.7855">27705 8462 119 0,'0'0'46'0,"0"0"-2"16,0 0-7-16,0 0-11 0,0 0-10 15,0 0-5-15,0 0-3 0,0 0-1 16,0 0-2-16,17-3-1 0,15-3 3 15,-1 2-4-15,0-1 0 0,3 0 1 0,0 3-3 16,4-3 1-16,-1 2-1 0,1-2 1 16,1 1 0-16,1-1-1 15,-2-1-1-15,1 1-1 0,-1 0-2 0,1-2-1 16,-5 2 0-16,1-2 1 0,-3 1 0 16,-2 0 2-16,-4 2-6 15,-8 0 1-15,-2 1-1 0,-6 0-5 0,-6 2-13 16,1 1-15-16,-5 0-14 0,0 0-30 15</inkml:trace>
  <inkml:trace contextRef="#ctx0" brushRef="#br0" timeOffset="276427.6617">27739 8669 388 0,'0'0'52'0,"0"0"-16"0,0 0-11 0,0 0-11 15,0 0-5-15,0 0-4 0,0 0 1 16,0 0-2-16,0 0 0 0,-11-11 0 16,27 5 0-16,7-3-1 0,2 1-2 15,4 0 0-15,4 1 0 0,1 0 0 16,4-3 0-16,1 3 2 0,3-4-2 0,1 2 1 15,0 0-2-15,3-2-1 0,0 1-1 16,3-1-3-16,2 0 2 0,-1 2-7 16,-1 0 3-16,-4 3-2 15,-4 3-17-15,-4 2-26 0,-3 1-49 0,-10 0-64 16</inkml:trace>
  <inkml:trace contextRef="#ctx0" brushRef="#br0" timeOffset="281492.2044">16531 13051 33 0,'0'0'15'0,"0"0"-3"0,0 0-2 0,0 0-1 16,0 0-1-16,0 0 2 0,0 0-1 15,0 0 1-15,0 0-2 0,3-10-3 16,-3 9-1-16,0 0-1 0,0-1 0 15,0 0 2-15,0 1 1 0,0 0 0 16,0-2 1-16,-2 3 1 0,2-7 2 0,-1 1 1 16,-2 0 0-16,3 2 5 0,0 4 0 15,0-2 2-15,0 2 1 0,0-1-4 16,-1 0 0-16,1-1-3 0,0 1-4 16,-2 1-2-16,2-2-3 0,0 2-1 15,0-2-4-15,0 2-1 0,0-1-1 16,0 1 1-16,0 0 2 0,0 0 2 15,0 0 0-15,0 0-1 0,0 0 0 16,0 0 0-16,0 0 0 0,0 8 0 16,0-3 1-16,0 3-1 0,-1 4 0 0,1-6-1 15,-4 5 2-15,2 1 0 0,-1 0 1 16,-1 4 0-16,-2-1 0 0,-1 4-2 16,0-6 0-16,1-2 0 15,0 3 0-15,0-6 0 0,-1 5 0 0,0 1 4 16,1-6-4-16,-1 6 3 0,2-7-2 0,1 1-2 15,0 0 4-15,0-4-3 16,2 0 2-16,2-4-3 0,-1 0 1 16,-1 3-1-16,-1 2-1 0,0-2 0 15,2 1 1-15,1-4 0 0,-2 0-3 0,2 0-3 16,0 2-6-16,0-2-4 0,0 0-4 16,0 2-4-16,0-2-4 0,0 0-5 15,0 0-1-15,0 0 4 0,0 0 6 16,0 0 8-16,0 0-2 0,0-2-8 15,0 0-3-15</inkml:trace>
  <inkml:trace contextRef="#ctx0" brushRef="#br0" timeOffset="282327.6448">16415 13169 54 0,'0'0'13'0,"0"0"1"16,0 0 2-16,0 0 1 0,0 0 2 15,0 0 3-15,0 0 0 0,0 0 1 16,0 0-4-16,0 0 0 0,-1-41-5 15,1 40 0-15,0-1-2 0,0 0-3 16,0 1-2-16,0 0-3 0,0-1-2 16,0 1-2-16,0-1 1 0,-2 1 0 0,2-2 2 15,0 3-2-15,0-2 1 0,0 2 0 16,-1-2 3-16,1 2 2 0,0 0 1 16,-1 0 0-16,1 0-1 0,-2 0-1 15,2 0-1-15,-1 0-2 0,-1 4 1 16,1 3-4-16,-2 2 0 0,-1 2 1 0,2-7-1 15,-1 7 2-15,3-3 2 0,0 5-4 16,-1 7 3-16,1-8-4 16,0 6 1-16,-2-6 1 0,1 1-1 15,1-1 1-15,-1-6-2 0,1 0 0 0,0-6 1 16,-2 0 0-16,2 0 0 0,0 2 1 16,0-1-2-16,0 1 2 0,0-1-2 15,0 1 1-15,0-1 1 0,0 0 0 16,0 1 0-16,0-1 2 0,0 1-1 15,0 0 1-15,0-1 3 0,0 1 2 0,0-2 5 16,0 2 1-16,0-2 0 0,0 0-4 16,0 1-7-16,0-1-3 0,0 0 0 15,0 0-1-15,0 0-1 16,0 0 0-16,0-3-2 0,2-2 1 0,0 2 1 16,4-3-4-16,-3 3 2 0,1 0-2 15,-1 0 2-15,0 0 2 0,1 1 1 16,-1 0-1-16,5-3 0 0,-4 3-2 15,3-2 0-15,3-1 1 0,-2 2 0 16,-1-1-4-16,3 0 0 0,-1 0-1 0,-1 0 0 16,2 0 0-16,-2 0 2 0,0-1 2 15,-3 4 0-15,3-4 1 0,-5 4-2 16,1-3 3-16,1 3-2 16,-5 1 2-16,0-1 1 0,0 1 1 0,1 0 6 15,-1 0-4-15,0 0 4 0,0 0-2 0,0-2-3 16,0 2 6-16,0 0 3 15,-4-1-3-15,-3 1 2 0,-6-3 0 16,1 1-3-16,1-1 3 0,-1 0 0 16,2 0-1-16,-3 0-3 0,9 2-1 0,-7-3-2 15,7 3-2-15,0-1-2 0,-2 1-10 16,6 1-7-16,-1-2-14 0,1 2-37 16,-2 0-30-16,1 0-71 0</inkml:trace>
  <inkml:trace contextRef="#ctx0" brushRef="#br0" timeOffset="302527.0566">17458 14676 3 0,'0'0'3'0,"0"0"1"0,0 0 0 15,0 0-1-15,0 0 4 0,0 0 0 16,0 0 1-16,0 0 3 0,0 0-1 16,-50 17-2-16,47-14 0 0,-2-1 2 0,1 0-1 15,-1-1 6-15,1 2-1 0,4-3 0 16,-4 0-1-16,4 0-3 0,0 0-1 16,-1 1 1-16,-5-1-2 0,-2 0-2 15,2 0 1-15,2 0-5 0,-3 0 4 16,3 0 1-16,-6-3-1 0,1 2 3 0,3 0-5 15,-4-4 3-15,7 3-2 0,-6-2 0 16,-1-1-2-16,2-1 0 16,-4-3 3-16,-1 0-1 0,1 0 3 15,4-3 1-15,-4-1 0 0,5 1-1 0,-3-4 3 16,1 4-4-16,2-1 0 0,1-2-1 16,0 1-4-16,-1-1 5 0,2 2-4 15,0 4 6-15,1-2-1 0,1 1 1 16,-2-1-2-16,1 2-3 0,3 4 1 15,-2-6-2-15,1 7 0 0,-2-6-1 0,1-1-2 16,2-1 0-16,1-7 1 0,0 7 0 16,0-6 1-16,0-1 1 0,0 1-1 15,1-4 1-15,2 0 0 16,1 3-2-16,-1 5 1 0,1 0 0 0,-1 2 2 16,-1 1-1-16,1-2 3 0,0 2-4 15,-2 1 3-15,1 4-2 0,-1-5-1 16,1 7 2-16,-1-1-1 0,1 0-2 15,-2 5 1-15,0-1-1 0,0 1-1 16,0-2 0-16,0 1 1 0,0-1-2 0,5-2 2 16,-1 0 1-16,4-1 0 0,3-5 0 15,-2 6 1-15,3-5-2 0,-1 1 2 16,-2 2-3-16,2-2 1 16,-3 4 0-16,0 0 0 0,-1-1 0 0,-4 3 0 15,5-2 0-15,-4 1 0 0,6-2-1 0,-3 0 0 16,-2 3 0-16,-1 0 0 15,-4 2 0-15,0-1 0 0,0 1 3 16,0 0-1-16,3-2-1 0,-2 2 0 16,1-1-1-16,-1 1-1 0,1-2 2 0,5 0-1 15,-3 1 0-15,1-1 2 0,3-1-1 16,-3 2 2-16,6-2-2 0,2-2 1 16,-4 2 0-16,5-3 0 0,-1 0 0 15,-1 3-2-15,1-3 0 0,-4 3 0 16,-1 0 2-16,1 0 2 0,-5 1-4 0,1 1 1 15,-2-1-1-15,2 1 1 0,-1-1 0 16,1 1 0-16,-5 1 3 16,0-1-3-16,0 1 1 0,1 0-2 15,1 0 1-15,-1 0 1 0,1 0 0 0,4 0-1 16,-2 0 0-16,6 0 0 0,-1 0 1 16,-1 2-2-16,0 1 1 0,2 0-2 15,-2 1 2-15,1-1-1 0,1 1 0 16,0-1 1-16,1 0 0 0,-2 2-1 15,5 1 3-15,-6-2-3 0,5 3 0 0,-7-3 2 16,0 2-2-16,1 2 1 0,-1-1-1 16,-1 1-1-16,0 1 2 15,-1 0 0-15,-1-2 0 0,2 3-1 16,-4-6 0-16,1 6-2 0,-1-6 1 0,-1 7 1 16,5-1 1-16,-3 2 0 0,-1 1 0 15,-1-1 1-15,2 1-2 0,-2 1 0 16,0 6 1-16,0-8-2 0,0 7 2 15,-2-6-1-15,1-1 0 0,-1 0 1 16,1 0-1-16,1 1-1 0,-4-1 2 0,1 6-1 16,-1-2 1-16,-4 6 2 0,2-5-4 15,-1 4 1-15,-3-3 0 0,3-2-2 16,-3 2 2-16,3-5 0 0,-2-1 0 16,5-3 4-16,-1 0-3 0,1 0 3 15,-3-1-4-15,3 1 0 0,-1-3 0 16,-1 1 0-16,3-3 1 0,-1 2-1 15,1-3 2-15,0 0-2 0,-5 1 1 16,5-1-1-16,-6 0 1 0,2 2 0 16,-5-2-1-16,4 0 1 0,-3-2 0 0,1 2-1 15,-1-3 2-15,0 2-1 0,0 0-1 16,1-2 1-16,0 0-2 0,-2 3 1 16,2 0 0-16,0-2 0 0,-1 2 1 15,0-1-1-15,1 1 2 0,-1 0-2 16,0-1 0-16,1 0-2 0,-1 1 2 0,1-1 0 15,5-1 2-15,1 1-1 0,-3-2 0 16,1 0 1-16,-3 0 1 16,-2 0-1-16,1-3 0 0,-1-1 0 15,0-1-1-15,-1-4 1 0,5 3-1 0,-4-5 0 16,2 0 0-16,5 2-6 0,-2 2 6 16,1-1 0-16,2 4 0 0,-1-1 1 15,0-2-2-15,3 2-5 0,-2 0 5 16,1 2-3-16,2 3 0 0,-1 0-2 15,1 0-1-15,0 0-1 0,0-6-4 0,0 2-5 16,0-1-11-16,0 1-30 0,0 4-50 16,0-2-97-16</inkml:trace>
  <inkml:trace contextRef="#ctx0" brushRef="#br0" timeOffset="303863.9621">16862 13984 16 0,'0'0'4'16,"0"0"1"-16,0 0-1 0,0 0 0 15,0 0-2-15,0 0-1 0,0 0 0 16,0 0-1-16,0 0 0 0,-13-10 1 0,9 5 0 15,1 2 2-15,-4-1-1 16,4 2 1-16,-6-3-1 0,2 1 0 16,-2 0 3-16,1-1 1 0,-1-1 2 15,-3-2 0-15,0-1 1 0,-5-3 1 0,3 1 5 16,1 1-1-16,0-1-2 0,-1 1-3 16,0-2-7-16,0 2 4 0,-1 1-1 15,4 1 0-15,-1 1-2 0,-3-1-2 16,0 0-1-16,-4 0 1 0,3-2 2 15,-1 1-1-15,1 1 2 0,0-2-1 16,2 0 3-16,-2 1 1 0,1-2 1 0,0-1 3 16,-2-2 1-16,2-3-1 15,-3 0-1-15,0-5-3 0,-1-1-3 16,0-3-3-16,-1 1 1 0,2-1 1 0,-2 2-1 16,1 0 0-16,2 2 1 0,-3 2 0 15,2 0 0-15,-2 4 0 0,0-1-2 16,1 3 0-16,-3 1-1 0,1 2 0 15,2 0 0-15,-3 3-2 0,1-2 1 16,1 1-1-16,-3 0-1 0,2-2 1 0,-1 2 1 16,0-3-3-16,2 0 3 0,0-2-3 15,3 1 3-15,-2-2-1 0,3-1-3 16,0-2 3-16,1 0-2 16,0-2 3-16,0 2 2 0,2 1-2 0,2 0 1 15,2 7-1-15,-3-3 0 0,2 3-2 16,1 0-4-16,-3-4-2 0,0 0-2 15,5 5 2-15,-3-3 4 0,1 1 4 16,-1-1 0-16,-2-4 0 0,4 5-3 16,0-1-4-16,-1-1-1 0,3 5 1 0,-5-6 0 15,1 3 2-15,3 3 0 0,-3-3-1 16,1 0 1-16,2 5 0 0,-5-4 4 16,7 5 0-16,-3-1 1 0,1 0-1 15,0-2-3-15,0 3-3 0,1-5-3 16,0 2-10-16,0-1-8 0,2 1-3 0</inkml:trace>
  <inkml:trace contextRef="#ctx0" brushRef="#br0" timeOffset="308175.0403">16980 12632 6 0,'0'0'7'0,"0"0"2"0,0 0-2 16,0 0-2-16,0 0-2 0,0 0-2 16,0 0 0-16,0 0 1 0,0 0-1 15,0 0 0-15,-20 32-1 0,19-28 2 16,1-4-2-16,-3 5 0 0,3 1 2 15,-1-2-4-15,1 3 2 0,0-7 0 16,0 4 0-16,0 2 0 0,0 0 0 0,0 5-1 16,0-6 0-16,0-1-3 0,0 7-1 15,0-7-4-15,1 1-3 0</inkml:trace>
  <inkml:trace contextRef="#ctx0" brushRef="#br0" timeOffset="308853.101">17205 13014 25 0,'0'0'10'0,"0"0"-1"0,0 0 0 0,0 0-3 16,0 0-1-16,0 0-1 0,0 0 0 15,0 0-2-15,0 0 0 0,-6-14-2 16,6 12 4-16,0-3-2 0,0-1 0 15,0 2 1-15,4 0-2 0,-2 2 0 16,1-2 1-16,0 2-2 0,0-2 2 0,-3 4 0 16,4-1 0-16,0-1-2 0,1 0 2 15,0 2-4-15,0 0 4 0,-1 0 0 16,2 0 1-16,0 0 0 0,-2 0 0 16,2 0-1-16,-2 0 0 0,5 0 3 15,-5 2-1-15,1 0 2 0,2 1-2 0,-2-1-1 16,0-1-1-16,-1 2 1 15,-4-3-1-15,0 0 2 0,0 0 0 16,2 0 0-16,-1 2 1 0,1-2 1 16,-1 1-3-16,-1-1 2 0,3 1-2 0,-2-1 1 15,1 1 1-15,-1-1-1 0,1 3 0 16,-2-3-3-16,1 0-1 0,-1 1-1 16,3-1 0-16,-3 0-2 0,0 1-4 15,1-1-7-15,-1 2-12 0,0-2-14 16,0 2-13-16</inkml:trace>
  <inkml:trace contextRef="#ctx0" brushRef="#br0" timeOffset="309734.9619">17260 12983 55 0,'0'0'7'0,"0"0"-2"0,0 0-2 16,0 0 0-16,0 0-1 0,0 0 2 15,0 0-2-15,0 0 5 0,0 0 4 16,0 0 3-16,-12-11 5 0,12 11 1 15,-1-1-1-15,1 1-1 0,-2 0-6 16,2 0-5-16,-1-2-2 0,1 2-4 0,0 0-2 16,0 0 1-16,0 0 0 0,0 0 1 15,0 0 4-15,1 9 0 0,5 6-2 16,0 4 1-16,1 3-3 0,-3-1 0 16,1 1-1-16,-1 1 1 0,1-2 0 15,-1 0-1-15,-1-4 5 0,2-2-5 0,-3-3 2 16,-1-6-2-16,1 5 2 15,-1-7-1-15,1 1 0 0,-1 1 0 16,-1-6 3-16,0 0 0 0,0 0 9 16,0 1 3-16,2 1 7 0,-2-1 3 0,0-1-7 15,1 0-1-15,-1 2-8 0,0-2-6 16,0 0 1-16,0-2 0 0,-1-10-3 16,-2 2 7-16,-3-6-2 0,0 0 5 15,2-1-3-15,-3-4-1 0,1 1-1 16,-1 0-3-16,-2 1 1 0,5 5-3 0,-1-2-1 15,2 5 1-15,2 2-1 16,-2-4 1-16,3 8-2 0,0-7-3 16,0 6 3-16,0-6-4 0,0-3-1 15,9 3 1-15,1-2-3 0,3-1 1 0,-1 5 0 16,2-1 3-16,-4 4 0 0,2 0 2 16,2 0-3-16,-5 1 1 0,5-1 2 15,-5 3-1-15,-5 1 3 0,5 0-2 16,-6 3 0-16,8 0 0 0,-3 0 2 15,-2 5 1-15,-2 8 1 0,-1 4 1 0,-3 7-2 16,0 0 2-16,-2 2-2 0,-3-2 1 16,-4 1-1-16,0-5 2 15,-1 1-1-15,3-7 1 0,-2-2 1 16,3-5 1-16,-2 1 0 0,0-2 1 0,1-1 1 16,-2-1 1-16,4-3-2 0,2 3 2 15,3-4-5-15,-6 0 1 0,2 0-3 16,-2 0-1-16,1 0 0 0,5 0 0 15,-1 0-1-15,1 0-4 0,-2 0-1 16,0 0 0-16,2 0 0 0,0 0 3 0,0 0 2 16,0 0-2-16,5 0 0 0,9 0-1 15,4 0-1-15,-6 0 2 0,9 0 1 16,-1 0-1-16,-2 3-4 0,1-2 1 16,-2 1-5-16,-1 1 0 0,-4-2-2 15,5 4-8-15,-7-2-14 0,1 0-22 16,0-1-22-16,-2 0-18 0,1 1-47 15</inkml:trace>
  <inkml:trace contextRef="#ctx0" brushRef="#br0" timeOffset="311185.1719">16366 12209 168 0,'0'0'41'16,"0"0"-5"-16,0 0-12 0,0 0 1 16,0 0-2-16,0 0 1 0,0 0-2 15,0 0-11-15,0 0-4 0,0 0-4 16,-37-49-1-16,35 48-2 0,2 1 2 0,-1 0-1 15,1 0-1-15,0 1 0 16,0 5-1-16,0 6 1 0,0-1-1 16,0 1 1-16,0 4 1 0,3-5-2 15,1 5 1-15,-1 1 0 0,0-6 0 0,-1 7 0 16,1-3 1-16,-1-3-1 0,1 6 0 16,0-9 0-16,-2 1-1 0,1 1 1 15,-2-7 0-15,1 2-3 0,-1-1 2 16,2 0 0-16,-1-1-1 0,1 1 1 15,-2-5 1-15,0 0 0 0,0 0 2 0,0 3 0 16,1-2 2-16,-1-1-1 16,0 0-1-16,0 0 2 0,0 0-4 0,0 0 0 15,0-1 1-15,0-6 0 16,0-3 1-16,-1-1 0 0,-2 1 0 0,0-1 1 16,0 0 0-16,0 1-1 0,0 0 0 15,0 2 0-15,1 3 1 0,0-6 0 16,-1 7-2-16,2-2 0 0,-2-5 0 15,3 6-2-15,-2-1 0 0,2 2-1 16,0 4-4-16,0-6 4 0,0-1-1 0,0 2 0 16,0 0 3-16,0 1-2 15,0 1 1-15,0-2 0 0,2 2 0 0,-2 3 1 16,0-2 0-16,0 2-2 16,1 0 2-16,1 0-1 0,6 0 0 0,-2 0 0 15,0 0 0-15,0 0 1 0,-6 0-2 0,0 0 0 16,0 0 4-16,1 0-4 15,-1 0 2-15,3 0 0 0,-2 0-1 16,1 0 2-16,0 0 1 0,0 0-2 16,-1 0 0-16,1 0 0 0,-1 0-3 0,1 0 2 15,-1 0 0-15,1 0 0 0,-1 2 1 16,-1-2 0-16,2 2 0 0,-2-1 1 16,1 0-1-16,1 1 0 0,-2 0-1 15,1 4 1-15,2-2 1 0,-2 1-1 16,1 4 1-16,-1-3-1 0,-1-2 0 0,0 8 1 15,0-5-1-15,0 5 0 0,0 6 3 16,-1-7-5-16,-4 3 4 0,4-6-2 16,0-3-2-16,-4 2 2 15,4-2 4-15,-1-3-4 0,1 3 0 0,1-5 0 16,-2 0-4-16,2 0 6 0,-1 2-2 16,-1 0 2-16,1-1-2 0,-1 1 0 15,0-1 0-15,2-1 0 0,-2 2 0 16,2-2 0-16,-1 0 0 0,1 2 0 15,-3-2 0-15,3 0 0 0,0 1 0 0,0-1-2 16,-1 0 2-16,1 2-4 0,0-2 3 16,0 0 0-16,0 0 0 0,0 0 1 15,0 0 0-15,1 0 0 0,5 0 1 16,5 0-1-16,-1-3 1 0,2-1-1 16,-3 1 0-16,-5 2 0 0,6-1-1 15,-3 0-1-15,-1 1 0 0,6 1 1 16,-6 0 0-16,5 0 1 0,-1 0-1 15,-5 0 1-15,5 0 0 0,-3 0 0 16,-3 0-1-16,6 0-1 0,-5 0-1 0,-1 0-1 16,3 1-4-16,-3-1-3 0,2 2-6 15,-1-2-8-15,6 3-17 0,-5-1-21 16,-2-1-47-16</inkml:trace>
  <inkml:trace contextRef="#ctx0" brushRef="#br0" timeOffset="322375.4322">15934 13872 11 0,'0'0'13'0,"0"0"0"16,0 0 0-16,0 0 0 0,0 0-1 15,0 0 1-15,0 0-1 16,0 0 2-16,0 0-3 0,0-15 1 0,0 15-5 16,0-2-2-16,3 2-3 0,-3-2-1 15,0 2-3-15,0-1 1 0,0 1 1 16,2-1 0-16,-2 1 3 0,2 0 1 15,-1 0 0-15,4 0-1 0,-1 0 4 16,5 1 0-16,2 7 2 0,0 1-2 0,2 2-1 16,-3-2-3-16,-3 0 1 0,-3-2 2 15,2 1-5-15,-1 0 5 0,-1-6-3 16,-2 3-1-16,-2-5-1 0,0 0 0 16,0 0 1-16,2 2 3 0,-1-2 2 15,1 3 5-15,-1-2 8 0,1-1 7 16,-1 2 4-16,-1-2-5 0,0 0-9 15,2 0-6-15,-2 0-5 0,0 0-5 16,0-9 6-16,-5-2-3 0,-1-3 1 16,0-1 2-16,0 0-6 0,-2-5 4 0,1 1-6 15,1 0 3-15,1 6 0 0,-1-3 2 16,0 0-2-16,5 5-2 0,-4-6 0 16,2 6-2-16,2 6-1 0,-2-6-4 15,3 5 0-15,0 0-7 0,0-5-6 16,0 7 0-16,0-1-6 0,3-1-7 0,1 5-15 15,5-1-15-15,1 2-31 16</inkml:trace>
  <inkml:trace contextRef="#ctx0" brushRef="#br0" timeOffset="323584.1077">16103 13779 221 0,'0'0'33'0,"0"0"-10"0,0 0-9 15,0 0-7-15,0 0-5 0,0 0-1 16,0 0-2-16,0 0-1 0,0 0-3 15,-13-4 0-15,13 4 3 0,-1 0 1 16,1 0 1-16,0 0 1 0,0 0-1 0,0 0 0 16,0 0 0-16,0 0 1 0,4 3 0 15,-1-1 0-15,1 2-1 0,2 1 2 16,-3-3-2-16,0 0 1 0,4 3 0 16,-3-2-1-16,-1-1 1 0,1 5-1 15,-1-4 0-15,0 0 1 0,2 4-2 16,-2-2 5-16,-2-3-3 0,2 7-1 15,1-5 0-15,0-1 0 0,1 4-1 16,-2-3 3-16,-2-1-2 0,2 2-1 16,-3-5 1-16,0 0-2 0,0 0 0 0,2 1 0 15,-1 1 0-15,1-2 0 0,-1 0 1 16,5 0-2-16,2 0 2 0,1-5-4 16,1-5 3-16,-1-2 0 0,-2-1-1 15,0 1 0-15,1-2 1 0,-4 5 1 16,0-4 1-16,2-1 1 0,-3 3-1 0,1-4 0 15,-2 5 1-15,-1 6-1 0,1 0 1 16,-1 0 1-16,1-1-1 16,-1 0 0-16,-1 0 0 0,0 5-1 15,0-1 1-15,0 1-1 0,3 0 2 0,-3-1-2 16,0 1 1-16,1-1-1 0,-1 1 1 16,0-3 0-16,2 3 1 0,-2-1 1 15,0 1 0-15,0 0 1 0,0 0 1 16,1 0-2-16,-1 0 0 0,0 0-1 15,0 0-1-15,0 0-1 0,3 6 1 0,-2-1-1 16,2 4 1-16,0 0-1 0,2 0-2 16,-1 0 2-16,0 0-1 0,4 3 1 15,-3-4-2-15,2 3 1 16,-2-4-1-16,-4-4 1 0,5 2 1 0,-3-1-1 16,0-1 1-16,1 2-1 0,-4-5-1 15,3 1 1-15,0 2 1 0,0 1 0 16,0-1 0-16,-3-3 3 0,0 0-1 15,0 0 2-15,1 0 5 0,-1 1 2 16,0-1 2-16,2 0-4 0,-2 0-1 0,0 0-3 16,0-3 0-16,-6-5-2 0,-3-2 1 15,2 2 2-15,-3-2 1 0,1 0 2 16,1 5-1-16,-3-6-2 0,3 0 0 16,2 5-3-16,-4-6-2 0,4 6 2 15,2-2 0-15,-1 1 0 0,1-3 2 0,-1 2-4 16,2-4-1-16,0 3-1 15,3-4 0-15,-2 1 1 0,2-1 0 16,0 2-2-16,2 0-1 0,3 3 2 16,1-1 0-16,0 2 0 0,-3 3-1 0,4 0-1 15,-1 3 1-15,5 1 0 0,-1-2 0 16,1 2-1-16,1 0 1 0,-3 0 1 16,3 2 0-16,-4-1 0 0,3 0 1 15,-4 2-2-15,3 1 2 0,-6-3-1 16,4 2 0-16,-6 0 0 0,3 3 2 0,2 2 0 15,-6 1 2-15,1 0 0 0,-2 3-2 16,0 5 1-16,0-6 1 0,-6 3-1 16,2 2 2-16,-1-7 1 15,0 7 2-15,2-8-2 0,-3 0 2 0,1 1 1 16,1-6 1-16,3 2 1 0,1-5 1 16,0 0-2-16,0 0 1 0,0 0-4 15,-3 1-1-15,3 0-3 0,0-1-1 16,-1 2 0-16,1-2 0 0,-2 2-2 15,2-2 0-15,-1 0-2 0,1 1-2 0,0-1 2 16,0 0-1-16,0 1 2 0,0 1 4 16,4-2-2-16,9 2-2 15,-1-1 2-15,-1-1-3 0,8 2-2 16,-9-2-1-16,10 0-6 0,-8 0-9 0,2 0-16 16,6 0-31-16,-8 2-28 0,10 1-60 15</inkml:trace>
  <inkml:trace contextRef="#ctx0" brushRef="#br0" timeOffset="350372.1074">16567 13341 30 0,'0'0'9'16,"0"0"-1"-16,0 0-4 0,0 0 0 15,0 0-3-15,0 0 0 0,0 0 3 16,0 0-1-16,0 0 5 0,-15-2-2 16,15 2-2-16,-2 0 2 0,2 0-1 0,0 0 1 15,0 0 0-15,0 0 2 0,0 0 1 16,0 0-1-16,0 0 1 0,7 0 0 16,-3 2-1-16,7 1-2 15,-3 0-1-15,2-2-3 0,-1 2 0 0,0 0-2 16,1 1 2-16,-2-1-2 0,0 1 0 15,1 0 1-15,0 1 0 0,0 0-1 16,0 1 1-16,1-2-2 0,3 3-1 16,-6-3 2-16,8 2 0 0,-7-3 0 15,1 2 0-15,1-3-2 0,0 2 0 0,1 0-1 16,0-2 0-16,-1 1 1 0,0 0 1 16,2-2-1-16,-2 2 1 0,0-1-1 15,0 1-2-15,0 0 2 0,-1 1 1 16,1 1 1-16,-3 0 0 0,2-1 0 15,-2 2 1-15,5 3-1 0,-5-3 0 16,2 4 0-16,-3-3-1 0,1-1 1 16,0 2 0-16,-1-2-1 0,0 0 1 15,-3-5-2-15,6 4 2 0,-4-4 0 16,-1 1-2-16,5 0 0 0,-5-1-3 0,2 1 2 16,4-1 2-16,-4-1-1 0,4 0 4 15,3 2-2-15,-9-2 3 0,7 0-2 16,-4 0-1-16,3 2 0 0,0-1-1 15,-5 0 1-15,3 2 0 0,-5-1 1 16,0-1-1-16,1 3 1 0,-2-2 0 0,1 2-1 16,-2-2 1-16,3 1-1 15,-4-3-1-15,0 0 2 0,0 0 1 16,2 2-2-16,-2 0 1 0,1-1-2 16,-1 1-1-16,2-1 1 0,-2 0 0 0,2 1 1 15,-2-1 1-15,2 1-2 0,-1 0 0 16,1-1 0-16,-1 1-1 0,1-1 1 15,-1 1 1-15,1-1-3 0,-1 1 0 16,1 0 1-16,2 0 0 0,0 1 2 16,-1 0-2-16,6 2 2 0,-5-4 0 0,-1 1-1 15,4 2-2-15,-2-1 0 0,-2-2 1 16,2 2 1-16,-2-2 1 0,1 1-2 16,1-1 1-16,-1 0-1 15,1 1 0-15,-1-1-2 0,0 1-1 0,6 1 3 16,-4-1-1-16,3 2 3 0,2 0-1 15,-2-2 0-15,1 3-1 0,0-4-1 16,-1 3 2-16,-2-2-1 0,2 0-1 16,-4 0 0-16,0-1-1 0,-2-1 1 15,1 2-2-15,1 0 3 0,-1-1 0 0,-4-1 0 16,0 0 2-16,0 0-1 0,1 0 1 16,1 1 0-16,-1-1 0 0,1 0 0 15,-2 2-1-15,1-2 1 0,-1 0-3 16,3 0 0-16,-3 1-3 0,0-1-5 15,1 0-1-15,-1 0-5 0</inkml:trace>
  <inkml:trace contextRef="#ctx0" brushRef="#br0" timeOffset="351293.079">16854 13429 3 0,'0'0'9'0,"0"0"-1"0,0 0 2 15,0 0-3-15,0 0-1 0,0 0-1 0,0 0-2 16,0 0 1-16,0 0-2 16,82 86 0-16,-73-75-1 0,1 0-1 15,0-2 0-15,-4-3 0 0,4 5-1 16,-3-6 1-16,0 3 1 0,1-2-1 0,-3 0-1 16,4 1 1-16,-6-5 0 0,4 3 0 15,-4-2 1-15,0 0-1 0,0 0 0 16,-3-3 0-16,0 0 0 0,0 0 1 15,1 2-1-15,1-2 1 0,-1 1-1 16,1-1 0-16,-1 1 1 0,1-1-1 0,0 0 0 16,-2 3 3-16,2-3-1 0,-2 0 0 15,1 1 1-15,-1-1 2 16,0 0-1-16,2 0 5 0,-2 1 3 16,0-1 3-16,1 0 3 0,-1 0-4 0,0 2-3 15,1-2-5-15,-1 0-2 0,0 0 2 16,0 1 0-16,0-1 0 0,0 0-1 15,0 0 0-15,0 0-1 0,0 0 0 16,0 0 0-16,0 0-2 0,0 0 3 16,0 0-2-16,0 0 1 0,-1 0-1 0,1 0-2 15,0 0 3-15,-1 0-2 0,1 0 0 16,0 0 0-16,-2 0-1 0,2 0-1 16,0 0 1-16,-1 0 0 15,1 0 2-15,0-1-1 0,-2 1 2 0,2 0-1 16,-2-2 0-16,0 2 0 0,1 0-1 15,-4-2-2-15,1-2-1 0,1 1-3 16,-4-1-5-16,2 2-6 0,-6-3-7 16,-2-4-6-16,-3 2-4 0,-3-4-2 15,-1 1-4-15,1-1-16 0</inkml:trace>
  <inkml:trace contextRef="#ctx0" brushRef="#br0" timeOffset="352883.8574">15484 12593 84 0,'0'0'16'0,"0"0"-4"0,0 0 0 0,0 0-3 15,0 0 10-15,0 0 2 0,0 0-1 0,0 0 0 16,0 0-4-16,0 3-4 0,0-3 2 16,0 0-5-16,0 0 0 15,-1 0-2-15,1 0-1 0,-2 0 0 16,2 0 1-16,-1 0 1 0,1 0-2 0,-2 0-2 16,2 0 0-16,-1 0-4 0,1 0 2 15,-3 0 3-15,3 0-3 0,0 0 1 16,-1 0-3-16,1 0 0 0,0-2 1 15,0 2 0-15,0 0 0 0,0 0-1 16,0-1 1-16,0 1 0 0,0 0-1 0,-2 0 5 16,2 0-4-16,0 0 3 0,0 0-1 15,0 0 3-15,0 0 2 16,0 0 1-16,0 0 3 0,0 0-1 16,0 0 2-16,0 0-3 0,0 0 0 0,0 0-4 15,0 0-2-15,0 0 1 0,0 0-3 16,0 0-2-16,0 0 0 0,0 0 1 15,0 0-1-15,0 0 0 0,0 0 1 16,0 0-3-16,0 0 3 0,0 0 0 16,0 0-1-16,0 0 2 0,0 0-3 0,0 0 3 15,0 0-2-15,0 0 1 0,0 1-1 16,0 1-1-16,2 2 1 0,2-1 0 16,-1 2 1-16,1 1 1 15,0-4-2-15,1 3-2 0,1 2 2 0,0-2 2 16,-1 0-2-16,-2-2 2 0,3 3-3 15,-3-3 1-15,0 0 0 0,0 0-1 16,0-1 1-16,-2 1 1 0,3 0-1 16,3 1 1-16,-4-1-1 0,0-1-1 15,3 3 0-15,-2-3 1 0,4 1 0 0,-1 2 1 16,0 0-1-16,0-1 1 0,-1 2-1 16,3 0 1-16,-2-1-1 0,0 1-1 15,-1-3 1-15,2 2 0 0,0-1 0 16,-2 1 0-16,-2-1 0 0,5 2 0 15,-5-3 0-15,2 0 0 0,-2 1 1 0,-1-3 0 16,1 2-2-16,-1-2 1 16,2 2 0-16,-2-1 0 0,2 1 0 15,-5-3 1-15,3 2-2 0,0 1 1 16,0-1 0-16,1 0 0 0,-4-2 0 0,0 0 0 16,0 0 0-16,2 1 0 0,-1 1 0 15,1-2-2-15,-1 2 2 0,4 1 0 16,0-2 0-16,-2 1 1 0,4 2-1 15,-4-1 0-15,0 0 1 0,6 1 0 16,-4-3-1-16,3 3 0 0,-1 1-1 0,2 0 1 16,-1-1 0-16,-2 2 0 0,3-1 0 15,-2 1 0-15,4 1 1 0,-3 0-1 16,4 0 0-16,0 1 1 16,-3-4-1-16,3 5-1 0,1-1 1 0,-2 2-1 15,5-2 1-15,-1 3 0 0,-5-5 0 16,3 2 0-16,-2 0-1 0,-1-3 0 15,2 4 0-15,-3-4 1 0,1-1 0 16,3 3 0-16,-6-3 1 0,7 4-1 16,-5-4 0-16,0 0 1 0,2 1-2 0,0 0 2 15,-3-1-2-15,2 1 1 0,0-1 0 16,-1 1 0-16,1-1 0 0,-1 0-1 16,0-1-2-16,-2 2 2 0,3-1 0 15,-1 0 1-15,-2 1 0 0,2 0 0 16,2 2 0-16,-4-1 0 0,5 1-1 15,-1 0-1-15,-3-2-3 0,4 3 4 16,0-1 0-16,0 0 1 0,5 1 0 16,-7-4-1-16,5 2 0 0,-2-1 0 15,3-1 1-15,-3 2-1 0,0-1-2 0,3 1 1 16,-3 2 0-16,4 1-2 0,-2 0 8 16,0 1-4-16,-1 1 0 0,0 0-5 15,-1 1 0-15,1-3-4 16,-1 0-4-16,3 0-5 0,-6-1-10 0,4-2-6 15,1-2-24-15,3 1-3 0,-1 0-18 0,5-1-24 16</inkml:trace>
  <inkml:trace contextRef="#ctx0" brushRef="#br0" timeOffset="366127.4808">17289 13535 44 0,'0'0'15'0,"0"0"0"0,0 0 3 0,0 0 2 16,0 0 5-16,0 0 5 15,0 0-1-15,0 0 2 0,0 0-4 0,0-10-2 16,0 8-3-16,0 2-2 16,0-1-3-16,0 1-2 0,1-2-3 0,-1 2-4 15,0-2 0-15,0 2-2 0,0 0-3 16,0 0-1-16,0-3 2 0,0 3-2 15,2 0 3-15,-2 0 2 0,2 0-1 16,3 0 1-16,-2 5 0 0,3 4-1 16,2 3-1-16,-2 2 1 0,3-1-2 0,-3 1 1 15,-1 0-2-15,1 3 0 0,3 2 0 16,-4 1 0-16,1 0-2 0,0-1 0 16,-1 1 0-16,-2-1-1 15,-2 2 1-15,4-6 0 0,-2-1-2 0,-1-1 2 16,-1-3-1-16,1 3 2 0,-2-8 3 0,1 4-5 15,1-3 4-15,-2-2-4 16,1 2 2-16,-1-6 0 0,0 0-2 16,0 0 5-16,0 2 4 0,2-2-1 15,-2 0 1-15,0 0-5 0,0 0-7 0,0-2 5 16,0-10-6-16,0-1 5 0,0-6 2 16,0 1-2-16,0 6 1 0,-2-8-1 15,-1 2-1-15,0 6 2 16,-1-7-1-16,-3 5 1 0,4 2 2 0,-3-2-3 15,0-2 0-15,0 1 1 0,-3-4 0 0,3 6 0 16,0 0 2-16,0-2-3 16,0 4 2-16,-1-4-2 0,3 4 0 15,-2 2 1-15,3 1 0 0,2 4 0 16,-1 1 0-16,2 3-2 0,-1-2 0 0,1 2 0 16,0-1 1-16,-2-1-1 0,2-4 0 15,0-1-1-15,0 0 1 0,0-2-2 16,0 7 2-16,3-5-1 0,3 0-1 15,-3 4 2-15,3-2 0 0,-1 2 0 16,0 0-2-16,3 0 0 0,-3 2-3 16,4-2 3-16,0-1 2 0,-4 3-1 15,5-1 3-15,-4 1-3 0,5-1 0 0,1-1 0 16,1 0-2-16,3-1 2 16,-6 0 0-16,6-1-2 0,-3-1-3 0,-5 1 2 15,6-2-1-15,-6 3 0 0,-2 1-1 16,-2 2-10-16,-4 1-7 0,0-2-22 15,0 2-38-15,2-1-31 0,-1 1-107 16</inkml:trace>
  <inkml:trace contextRef="#ctx0" brushRef="#br0" timeOffset="366393.7042">17325 13722 442 0,'0'0'40'0,"0"0"-9"0,0 0-6 16,0 0-5-16,0 0-7 0,0 0-2 16,74-85-3-16,-60 68-3 0,-1 6-1 15,-3 2-2-15,2-1-2 0,-5 4 0 16,5-2-2-16,1 0-2 0,-5 4-1 15,6-2-3-15,-5 3-6 0,2 1-12 0,-1 1-16 16,1-1-62-16,2-1-57 16</inkml:trace>
  <inkml:trace contextRef="#ctx0" brushRef="#br0" timeOffset="367843.7651">17091 13250 49 0,'0'0'27'0,"0"0"7"16,0 0 5-16,0 0 1 0,0 0-7 16,0 0-4-16,0 0-9 0,0 0 0 0,0 0-4 15,0 0-1-15,-16-25 1 0,15 24-1 16,-1-1-1-16,1 1-1 0,-1-1-1 16,1 1 1-16,-1-1 2 15,1 1-6-15,-1 0 1 0,1-1-4 0,-1 0 0 16,1 1 2-16,-1-1-2 0,1 0 0 15,-1 1 0-15,1 0-2 0,0 1 1 16,-1-2 4-16,1 2-6 0,-1-1 0 16,0 1-1-16,2 0-5 0,-2-2 3 15,2 2 0-15,-1 0 0 0,1 0 3 0,-2 0-3 16,1 0 6-16,-1 3-5 0,1 1-1 16,-2 7 2-16,3-5-2 0,0 6 1 15,0 2-1-15,0-2 1 0,0 5-1 16,0-7-1-16,4 6 1 0,1-1 0 15,-2-6 0-15,4 6 1 0,-2-1-1 16,3-2 0-16,-2 0 1 0,2-1-1 16,-1-1 0-16,-2-2 0 0,2 4 0 15,-3-6 0-15,-1-3-1 0,4 3-1 16,-2-2 1-16,-2-1-1 0,1 0-1 0,2-3 1 16,0 0 1-16,5 0 1 0,2-6 0 15,-3 1 0-15,2-4 1 0,-3-2-1 16,-5 5 1-16,4-6-1 0,-3 4 0 15,-2-1 1-15,0 0 0 0,-3 4 1 16,0-7 0-16,0 6 1 0,0-4 0 0,0-2 2 16,-3 2-2-16,0 1 0 0,-3 0-2 15,0 2 2-15,1-1 0 0,-1 2 0 16,3 3 0-16,-5-2-1 16,4 2 0-16,2 1 0 0,-1-2-1 0,3 4 2 15,0-1-2-15,0 1-1 0,0 0 0 16,-2-2-1-16,1 2 1 0,-1-1 0 15,1 1 0-15,-1 0 0 0,1-2 0 16,-1 2-3-16,1 0 2 0,-1 0 1 16,1-1-2-16,-1 1 1 0,1 0-1 0,1-2-1 15,0 2 3-15,0 0-2 0,0-4 2 16,0 1 1-16,9-4-2 0,3-1 1 16,0-2-5-16,4-2 5 15,-4 5-4-15,-1 1 4 0,-3 1 0 0,3 5 0 16,-1 0 3-16,-1 0-2 0,2 0 4 15,-3 5-4-15,4 4 0 0,-3 2 0 16,0 4 0-16,-3 1 0 0,0-4 0 16,-3 3 0-16,1 0-1 0,-3-2 2 15,-1-2-2-15,2-1 0 0,-2-4 0 0,0 0-1 16,0 0 1-16,0-6-1 0,0 0-2 16,0 0-2-16,0 2-11 0,0-1-29 15,0-1-52-15,0 2-39 0</inkml:trace>
  <inkml:trace contextRef="#ctx0" brushRef="#br0" timeOffset="372872.9904">14640 16448 190 0,'0'0'61'0,"0"0"-12"0,0 0-7 16,0 0-6-16,0 0-4 15,0 0-3-15,0 0-9 0,0 0-4 16,-42-79-4-16,40 75-2 0,2 4-1 0,-1-2-2 16,1 2-4-16,0-1-1 0,-2-1-3 15,2 2 0-15,0 0 0 0,0 0 0 16,0 0 4-16,0 12-1 0,0 9 2 15,0 3-1-15,0-1 0 0,0 2 1 16,0 0-2-16,0-2 2 0,0 0-4 16,0-3 0-16,2-4 1 0,2-4-1 0,-1-2 1 15,0-2-1-15,1 3 0 16,-2-6 0-16,2 0 1 0,-3-3 1 16,2 2 0-16,-1-2 3 0,1 3-1 0,-3-5 2 15,0 0 0-15,1 0-1 0,2-7-1 16,3-7 0-16,-2-7-1 0,-1-1 0 15,-1 6-1-15,-2-4-5 0,0-1 5 16,0 0-4-16,0-5 4 0,-3 9-1 16,0 0 1-16,0 1 0 0,0 3 0 0,-1-2-1 15,-1-2-2-15,1 7 1 0,-3-5 0 16,1 5 1-16,5 6-1 0,-1 1 0 16,2 3-3-16,-1 0 1 0,1 0-2 15,0-8 0-15,0 4 4 0,4-4-3 16,6 2 0-16,0 3 0 0,5 3-2 15,2 0 2-15,3 6 1 0,1 4 0 16,-1 3 2-16,1-2 0 0,-2 2 0 16,3 2-2-16,-6 1 1 0,3-1 0 15,-4 1 1-15,-6-5-1 0,0 1 1 0,-2 0-1 16,-4-2 2-16,-3 7 6 0,0 1-3 16,-12 4 2-16,-8 6-3 0,-2-3-2 15,-7 0-1-15,1 0 0 0,-3-4-2 16,2-2-3-16,3-1-4 0,0-1-42 15,9-9-70-15,4-2-155 0</inkml:trace>
  <inkml:trace contextRef="#ctx0" brushRef="#br0" timeOffset="375331.928">17279 16047 38 0,'0'0'13'0,"0"0"-1"0,0 0 3 16,0 0-1-16,0 0 7 0,0 0 4 16,0 0 2-16,0 0-2 15,0 0-2-15,-11-27-2 0,10 24-3 0,1 3-3 16,-1-2-3-16,1 1-2 0,-2-1-1 0,2 1-5 15,-4-4 2-15,3-1-4 16,-1 1 0-16,1 3 0 0,1 2-2 16,-2-2 1-16,2 2 1 0,0-2 0 15,0 1-1-15,0 0 0 0,0 1-1 0,0-3 0 16,0 3 0-16,0 0 0 0,0 0 1 16,0-2-1-16,0 2 1 0,0-2-2 15,0 2 1-15,0-1 0 0,0 1 0 16,0-2 2-16,0 2 0 0,0 0 0 15,0-1 3-15,0 1-1 0,0-1 4 16,0 1 3-16,0 0-2 0,0-2-1 16,0 2-1-16,0-1-3 0,0-1 6 15,0 0-2-15,0 1 0 0,0-1 1 16,0 1-1-16,0-1 2 0,0 1 0 0,0-1 2 16,0 0 0-16,0 2 0 0,0-2 2 15,0 1 0-15,0-1-3 0,0 0-3 16,-1 1 1-16,1-1-4 0,0 0-2 15,0 2 2-15,0-1-3 0,-2 1-1 16,2-1 0-16,0 1-2 0,0 0 1 0,-1 0 2 16,1 0-1-16,0 0 3 0,-2 2-2 15,2 5-1-15,0 6-1 16,-1-1 0-16,1 0 0 0,0 5 2 16,0-1-2-16,4 1 0 0,2 1 0 0,0-5 0 15,-1-1-2-15,0 2 2 0,-1-5-1 16,2 5 1-16,-3-6 0 0,1 3 3 15,2-2-3-15,-2 0 0 0,1 1 0 16,-4-7-3-16,4 4 2 0,-4-4 1 16,3 0 0-16,-1 2 1 0,0-4 0 0,1 2-3 15,-1 0 3-15,0 1 0 0,-3-4-1 16,3 1 3-16,0 2-3 0,0-1 1 16,6 0 0-16,-4 0 0 15,0-2-2-15,3 0 2 0,-2 0-1 0,7 0 0 16,-3 0 1-16,2 0-3 0,-1 0 1 15,1-2-1-15,-2 0-2 0,2-3 2 16,-1 2-3-16,-2 0 2 0,2 0-2 16,-6 1 1-16,4-2-1 0,-4 2-2 15,5-1 1-15,1-1-4 0,-7 2-1 0,5 1-3 16,-4-2-2-16,0 1-11 0,-1 1-14 16,-4 1-22-16,0 0-33 0,0 0-38 15</inkml:trace>
  <inkml:trace contextRef="#ctx0" brushRef="#br0" timeOffset="375627.8388">17373 16061 371 0,'0'0'50'0,"0"0"-16"16,0 0-11-16,0 0-8 0,0 0-4 0,0 0-3 15,0 0-4-15,0 0-2 0,0 0-1 16,0 0-4-16,-16-32-1 16,17 23-3-16,3 1-3 0,4 2 3 0,4-1-1 15,0 1 1-15,0-3-3 0,2 4-4 16,-1-1-6-16,-4 1-28 0,7-1-19 15,-9 1-22-15,-2 5-19 0</inkml:trace>
  <inkml:trace contextRef="#ctx0" brushRef="#br0" timeOffset="375827.4499">17205 15923 349 0,'0'0'47'16,"0"0"-16"-16,0 0-17 0,0 0-8 16,0 0-3-16,0 0-4 0,39-84 3 15,-16 71-5-15,2-1 2 0,1 2-4 0,0 3 1 16,-2-1-9-16,-5 6-6 0,0 1-9 16,1 3-31-16,-1 0-51 0</inkml:trace>
  <inkml:trace contextRef="#ctx0" brushRef="#br0" timeOffset="382420.3202">17598 17561 7 0,'0'0'9'15,"0"0"-2"-15,0 0 0 0,0 0 0 16,0 0 1-16,0 0-2 0,0 0 3 15,0 0-5-15,0 0 2 0,4-13 3 16,-4 10 0-16,0 1 3 0,0 2 6 16,0-1 1-16,0 1 4 0,0-1 4 0,0 1-2 15,0 0-2-15,0 0-5 0,0-3-7 16,0 3 3-16,0-2-4 0,0 2 0 16,0 0-1-16,0-1-7 15,-2 1 2-15,2 0-1 0,0 0 2 0,0-2-3 16,0 2 3-16,0 0-3 0,0 0 2 15,0 0 2-15,0 0-2 0,-2 0 3 16,2 0 1-16,0 0-2 0,0 0 1 16,-1 0 0-16,1 0-3 0,0 0 1 15,-1 0-3-15,-1 0-2 0,1 0 0 0,-1 0 2 16,1 0 0-16,-1 0 0 0,1 0-2 16,-1 0 0-16,-2 0 0 0,-2 0 0 15,2 2 0-15,-5 4 0 0,6-4 1 16,-4 3 0-16,1 2-1 0,0-1 0 15,1 1 0-15,2-5 0 0,0 7 2 16,0-5-2-16,3 1 2 0,-3 4-2 16,2-3-2-16,-1 6 4 0,2 5 0 15,0-7 0-15,0 9-2 0,0-7 0 16,0-5-1-16,3 5 1 0,0-4 2 0,0 0-1 16,1 1 2-16,1 1-6 15,0-2 5-15,4 1 1 0,-3-1-3 0,4 2 2 16,-2-3 0-16,-5-4-2 0,6 1 2 15,-3-2-1-15,7-1 0 0,-3 2-1 16,2-3 0-16,-1 0 0 0,1 0-2 16,5 0-2-16,-7 0 4 0,6-3-2 0,-7 0 1 15,0-1-1-15,1 1-2 16,-2-4 2-16,1 1 0 0,-6 5 3 16,3-7 0-16,-3 4 0 0,-2 1 1 0,3-2 1 15,-4 1-1-15,0 0 0 0,0-1-1 16,-8-1-2-16,-1 2 3 0,0 1-1 15,-8-1 2-15,8 1 1 0,-5 1 1 16,4 2 5-16,-2 0-2 0,-1 0 1 16,7 0-3-16,-2 0 1 0,3 0-1 0,1-3 1 15,-2 2 1-15,6 1 0 0,-1 0-1 16,1 0-2-16,-2 0-2 0,2 0-1 16,-1-2-3-16,1 0 2 15,0-2 0-15,0 1-1 0,7-5 1 0,5-2-1 16,-4 4-1-16,7 0 0 0,-2 1 1 15,-4 2 0-15,6-2 0 0,-6 3-1 16,1 0-4-16,0 2 1 0,-5-3 2 16,0 3-1-16,1 0 6 0,0 0-3 15,4 0-1-15,6 0 2 0,-6 3 0 0,3 4 1 16,-3 6-1-16,0-1 5 16,2 8-1-16,-3 2 2 0,-2 1-2 0,-1 0-2 15,-2 1 1-15,0 0-2 16,-1-1-1-16,0 0 5 0,0-3-4 0,-1-4 3 15,-1 4-2-15,2-6-6 0,-3-2 1 0,1-1-7 16,-1-5-1-16,0 1-6 0,2 4-13 16,-1-8-19-16,-1 2-28 15,1-1-22-15,2-8-38 0</inkml:trace>
  <inkml:trace contextRef="#ctx0" brushRef="#br0" timeOffset="382612.5268">18138 17824 211 0,'0'0'-127'15</inkml:trace>
  <inkml:trace contextRef="#ctx0" brushRef="#br0" timeOffset="386944.6762">15444 16448 5 0,'0'0'5'16,"0"0"-3"-16,0 0 3 0,0 0 0 15,0 0 1-15,88 0-1 0,-65 0-2 0,3 0 0 16,1 0 0-16,1 0-1 0,-1 0-1 16,0 0-1-16,0 3 2 0,-1-2-2 15,-1 2 0-15,-2-3 1 0,-1 0-1 16,1 0 0-16,0 0 0 0,0 0 0 15,0 0 0-15,0 0-1 0,0 4-1 16,0-3 1-16,-1 1-2 0,0-1 1 16,-1 3 1-16,0-3-3 0,0 3-1 15,2-4 0-15,2 3-1 0,-2-1 1 16,3-2 1-16,2 0-4 0,-1 0 7 0</inkml:trace>
  <inkml:trace contextRef="#ctx0" brushRef="#br0" timeOffset="387229.9097">16493 16448 5 0,'0'0'5'16,"0"0"-1"-16,0 0-1 0,0 0-1 0,0 0 1 15,86 3-2-15,-73-3 2 0,-2 0-1 16,2 1-2-16,-3-1 0 0,2 0 1 15,-6 0-1-15,7 0 2 0,-7 0-2 16,0 0 0-16,-1 0 0 0,2 0-1 16,-1 0 1-16,0 0 1 0,0 0-1 0,-6 0-1 15,0 0 1-15,0 0-2 0,1 0 0 16,1 0 1-16,-1 0 0 0,8 0 1 16,-3 0 1-16,-1 0 0 15,1 0-3-15,-1 0-2 0,0 0-3 0,-2 0-5 16,9-1 11-16</inkml:trace>
  <inkml:trace contextRef="#ctx0" brushRef="#br0" timeOffset="387867.151">16784 16405 45 0,'0'0'12'0,"0"0"4"15,0 0-2-15,0 0-2 0,0 0-3 16,0 0 0-16,0 0-6 0,0 0-4 15,0 0-2-15,-27-12-3 0,25 12 2 16,2 0 2-16,0 0 1 0,0 0-2 16,0 0 2-16,0 0 1 0,0 5 0 0,6 1 0 15,5 2-2-15,-3-3 2 0,2 2-2 16,4-1 2-16,-6-2 0 0,5 2 0 16,1-1-1-16,-5-2-2 0,5 4-1 15,-1-5-1-15,2 3 2 0,4 1 0 16,-2-2 2-16,-4-1-2 0,3-1 0 15,1-2 1-15,-5 0-2 0,1 0 3 16,-3 0 0-16,-4 0 0 0,1 0 0 16,-1 0-1-16,-6 0 2 0,0 0 2 15,0 0 5-15,0 6 0 0,-5 1 6 0,-9 2 4 16,-2 4 2-16,-3-6 3 0,2 1 1 16,-1-1 0-16,1 1-7 0,4-2-4 15,0 0-10-15,2-3-3 0,0 2 0 16,-6 0-5-16,8-3-7 0,-1 3-16 15,2-2-41-15</inkml:trace>
  <inkml:trace contextRef="#ctx0" brushRef="#br0" timeOffset="389688.3277">16375 16109 6 0,'0'0'8'0,"0"0"4"16,0 0-1-16,0 0 1 0,0 0-5 15,0 0-2-15,0 0 1 0,0 0-1 16,0 0 2-16,7-5-1 0,-7 5 2 0,0 0 0 16,0 0-2-16,0 0-1 0,0 1 0 15,0 6-2-15,0 0-1 0,0-1 1 16,0 0 2-16,0-1 0 0,0 0 3 15,0 1-1-15,0 1 3 0,0-2 6 16,0 2 2-16,-1 3 7 0,-1 2 3 0,-1-1-3 16,-5 6-4-16,-1-2-4 15,-3 5-8-15,-3-2-2 0,1-1-5 0,-1-1 0 16,0 0-1-16,5-3-1 16,-1-4 2-16,5-3-2 0,-2 2 0 0,1-2 0 15,-1 2 0-15,0-3 1 0,5-1-1 16,-4 5 0-16,6-8 2 0,-2 2-1 15,0 0 0-15,3-3 2 0,-1 0 1 16,1 0 4-16,-2 2 4 0,1-2-3 16,-1 2 0-16,1-2-2 0,-5 1-3 0,-1-1 0 15,-5 0 0-15,1 2-2 0,-1-2 0 16,1 0-1-16,-3 0-1 0,2 0-1 16,0 0 2-16,0 0 0 15,5-2 1-15,-3 1 0 0,6 1 0 0,-2-2-1 16,1 2 0-16,-2-2-1 0,2 2-1 15,-1 0 2-15,1 0 3 0,-1-3-1 16,1 3 1-16,-7-4-2 0,2 1 0 16,1 0 0-16,-1-2-1 0,2 2 1 15,-1 0 0-15,-1-1-1 0,3 1 1 0,2 1 2 16,-4 0-1-16,4-1 0 0,1 2 1 16,-5-3-1-16,6 2 1 0,-6-3-1 15,5 0 0-15,-3 0 0 0,-2-8 1 16,3 1 0-16,-1-8-3 0,1 1-1 15,3-5 0-15,2-2 0 0,1 0 2 0,0 0-2 16,0 0 2-16,0 2 0 0,3 1-2 16,0 2-2-16,2 0 1 15,0 3 0-15,2-1-1 0,2 4 2 16,2-1 0-16,1 4-2 0,1-1 2 0,1 3-2 16,-4 0 1-16,3 3 1 0,0 1-2 15,3 0 1-15,-1-1 0 0,2 5-1 16,-1-2 2-16,-3 2-1 0,6 1 0 15,0 1 3-15,-2 0-2 0,2 0 1 16,-2 1-3-16,-1 5 0 0,0 1-2 0,4 5 2 16,-1 1 2-16,-1-1 0 0,-1 3 3 15,1 2-1-15,-3 0-1 0,1-1-1 16,-5 2-1-16,-2-6 1 16,0 2 0-16,-2-1-2 0,-4-2 1 0,1 5 1 15,-1-8 0-15,-1 5 1 0,-1-2 2 16,-1 0-1-16,0 6-1 0,-6 0 1 15,-3 4 0-15,-3-1 0 0,-3-1-4 16,-2 3 2-16,1-2-1 0,-3-2 0 16,3-1 1-16,2-2-1 0,3-5-2 0,3 1-2 15,-2 0-6-15,4-6-9 0,-3 6-61 16,3-5-104-16</inkml:trace>
  <inkml:trace contextRef="#ctx0" brushRef="#br0" timeOffset="392105.3411">17490 17319 3 0,'0'0'16'0,"0"0"-10"0,0 0 8 0,0 0-4 15,0 0-5-15,0 0 9 16,0 0-8-16,0 0 1 0,0-15 3 16,3 12 3-16,1-1-1 0,3-1-2 15,2 0 6-15,-2-1-1 0,3-1 1 0,2 0-14 16,1-6 11-16,-3 4-17 0,3 1 14 16,-4 2-2-16,1 5-4 0,1-2 15 15,1 3-16-15,5-2 0 0,-5 2-2 16,7-1-14-16,-2-1 15 0,2 2 1 15,5-3-1-15,-2 3-1 0,3 0 0 0,1 0 0 16,1 0 2-16,4 0-3 16,0 0 1-16,4 0-1 0,1-2-2 15,1 2 2-15,1-2 0 0,0 2-3 16,0-5 2-16,-2 3-2 0,0 2-2 0,1-3 0 16,-3 2 0-16,-1-1 1 0,-3 2 0 15,-1 0 2-15,-1 0-2 0,-3 0 3 16,-2 0-4-16,-6 0 0 0,-3 0 2 15,4 2-1-15,-8-1 3 0,7 2 1 16,-2-1-1-16,-5 3 0 0,7-3 0 0,-7-2-2 16,-3 2 3-16,5 1 0 0,-6-3-1 15,7 0 1-15,-2 0-1 16,0 0-1-16,0 0-1 0,-7-3 2 16,2 3-5-16,-6 0 0 0,0-2-8 0,0 2-10 15,2 0-3-15,-1 0-5 0,1 0-4 16</inkml:trace>
  <inkml:trace contextRef="#ctx0" brushRef="#br0" timeOffset="392519.3376">18060 17424 219 0,'0'0'46'0,"0"0"-10"0,0 0-7 16,0 0-14-16,0 0-5 0,-77-11-2 16,71 10-6-16,2 1-1 0,-3-1 6 15,1 1-5-15,0 0 2 0,2 0-1 16,4 0-3-16,-2 0 5 0,2 0-1 15,-1 0 3-15,-1 0-3 0,1 0-2 0,-1 0 0 16,2 0-2-16,-1 0 4 16,1-2-2-16,0 2 0 0,1-3 1 15,12 0-1-15,6-2 1 0,3-1-1 16,3 4-1-16,-1-7-1 0,1 3-1 0,1 0 0 16,0-1 1-16,1-1 1 0,1-3-17 15,-1 3 13-15,2 0-16 0,-3-3 11 16,2 4-3-16,-3 0 1 0,-1 4-1 15,0-3-5-15,-2 5-1 0,0-5-17 16,-2 5-18-16,0-5-19 0,2 1-37 0</inkml:trace>
  <inkml:trace contextRef="#ctx0" brushRef="#br0" timeOffset="393322.8682">15382 14311 69 0,'0'0'22'0,"0"0"-2"16,0 0 4-16,0 0-1 0,0 0 1 15,0 0-4-15,0 0-4 0,0 0-8 16,0 0-3-16,0 0-7 0,-35-55-2 16,35 55-8-16,-2-1-3 0,2 1-7 15,0 0-3-15,-1-2 2 0,1 2 1 0,-3 0 4 16,3 0-3-16,0 0-3 0,0 0-3 16</inkml:trace>
  <inkml:trace contextRef="#ctx0" brushRef="#br0" timeOffset="395271.7263">18663 16583 94 0,'0'0'32'0,"0"0"2"0,0 0-1 16,0 0 3-16,0 0-6 16,0 0-5-16,0 0 0 0,0 0-7 15,0 0 0-15,-41-24 0 0,38 19-3 16,2 2-1-16,-3-1 1 0,2 2-2 0,2 2-1 16,-4-4 2-16,1 0-2 0,-2 1 2 15,2 0 1-15,3 3-1 0,-1-1-2 16,1 1 0-16,-1-1-6 0,-1-1 2 15,1 0-2-15,-1 2-4 0,2-1 4 16,-1 1-6-16,1 0-1 0,0 0 1 16,0 0 0-16,0 0 1 0,4 6 1 0,5 6-1 15,3 3-2-15,-1 0 1 0,-1-1-1 16,0-1 1-16,-1-3 0 16,0-1-1-16,-4-2 1 0,1-1 0 0,1 3 0 15,-4-6-1-15,3 2 1 0,-2-2 1 16,-1 0 0-16,6 2 0 0,-3-2-1 15,-2-3 2-15,5 0 0 0,1 0 0 16,4-6 1-16,2-3-2 0,0-3 1 16,-1 0-1-16,0-2-1 0,2 0 0 0,1-4 1 15,-2-2-2-15,3-1-4 0,1-2 5 16,-2 0-4-16,0 0 4 0,0 0 0 16,1 3-1-16,-1 3-1 0,-2 3 0 15,-4 2-2-15,-5 6-3 0,-4 4-1 16,-3 2-4-16,4-1-2 0,1-1-6 15,-1 1-14-15,0 1-22 0,-4 0-33 16,7 0-23-16,1 0-45 0</inkml:trace>
  <inkml:trace contextRef="#ctx0" brushRef="#br0" timeOffset="395679.4563">18651 16683 272 0,'0'0'64'0,"0"0"-17"0,0 0-10 16,0 0-14-16,0 0-10 0,0 0-6 15,0 0-3-15,0 0-3 0,0 0-1 16,0 0-1-16,-11 0 0 0,11 0 2 0,0 0 1 16,0 0 4-16,0 0 1 0,11 0 0 15,-1 3 1-15,9-1-2 0,-3-2 0 16,1 0-1-16,8 0-2 16,-3 0-1-16,1-2-1 0,0-3 2 0,-1 1-2 15,1-3 0-15,1-1 0 0,1-3 1 16,1 0-2-16,0-2-2 0,0-2 4 15,-2 0-5-15,1-1 2 0,-5-2-3 16,2 0-1-16,-3-5-3 0,-2-2-7 16,2 0 1-16,-2-3-9 0,-1 2-5 0,0-2-24 15,-1 6-26-15,-2 0-20 0,1 7-57 16</inkml:trace>
  <inkml:trace contextRef="#ctx0" brushRef="#br0" timeOffset="398320.7814">18826 17336 43 0,'0'0'2'0,"0"0"-9"0,0 0-9 16</inkml:trace>
  <inkml:trace contextRef="#ctx0" brushRef="#br0" timeOffset="399047.8169">19108 17130 80 0,'0'0'36'16,"0"0"-2"-16,0 0-1 0,0 0-4 0,0 0-3 15,0 0 0-15,0 0-2 0,0 0 3 16,0 0-1-16,0 0-3 0,-17-25-3 16,14 21-1-16,1 1-1 0,1-4 0 15,-1 3 0-15,2 4-2 0,-1-1 0 16,1 1-5-16,0-2 1 0,-4-4-5 15,2 0-1-15,1 2 0 0,-1-1-1 16,2 5-2-16,-1 0-1 0,1 0 1 16,0-3-2-16,0 1 0 0,0 0 1 15,-2 1-2-15,2 0 0 0,0 1 0 0,0-2 0 16,0 2-1-16,0-1 1 0,0 1-1 16,0 0 1-16,0 0 0 0,0 0 0 15,0 0 0-15,3 0 1 0,6 4 0 16,-3 1-1-16,1 1 0 0,-1-2-1 15,1 4 0-15,2-5 1 0,-4 2-1 0,3 0 0 16,-5-3 1-16,1 3-1 16,-4-5 0-16,5 0 2 0,0 0-1 15,-1 0 1-15,2 1-1 0,-1-1 1 16,6 0 0-16,1-8 0 0,4-2 0 0,-4-1 2 16,0-4-2-16,1-2 1 0,0-2-1 15,3-4 1-15,-1-3-3 0,0-3 2 16,0-1-2-16,2-4-1 0,1 2 1 15,-1 4-2-15,-2 1-2 0,0 5 2 16,-5 6-3-16,1 7-2 0,-4 2-6 0,-4 4-8 16,4-1-8-16,-3 0-25 0,-1 3-24 15,2-1-31-15,-5 2-36 16</inkml:trace>
  <inkml:trace contextRef="#ctx0" brushRef="#br0" timeOffset="399423.8625">19183 17095 374 0,'0'0'41'16,"0"0"-13"-16,0 0-11 0,0 0-7 16,0 0-4-16,0 0-4 0,0 0 0 15,0 0-1-15,0 0-1 0,-18 6 1 0,18-2-1 16,4 1 0-16,3 1 2 0,-4-4-2 16,6 2 3-16,-5-1-1 0,7-3-1 15,5 0 4-15,3 0-2 0,3 0 1 16,0-7-1-16,1-3-2 0,-2-5 2 15,0 0-6-15,0-3 2 0,-3-2-2 16,2-1-6-16,-3-2 0 0,1 0-4 16,-1 4-1-16,-1-4-7 0,-2 4-9 15,-4 3-24-15,1 1-36 0,-1 6-54 16</inkml:trace>
  <inkml:trace contextRef="#ctx0" brushRef="#br0" timeOffset="401624.4744">16161 17575 45 0,'0'0'16'0,"0"0"-3"16,0 0-3-16,0 0 0 16,0 0-1-16,0 0-1 0,0 0 4 15,0 0-3-15,0 0 2 0,0 0 1 16,7 0-2-16,-14 10 0 0,-6 2 3 0,-2 3 4 16,1-1-2-16,-1-2 3 0,5-3-3 15,-1 2-1-15,4-7 1 0,-2-1 4 16,-1 2-1-16,0-2-3 0,1 1 1 15,-4-2-3-15,3 1 2 0,0-3 3 16,-3 3-4-16,1-3-3 0,2 0-3 0,-4 0-6 16,-5 0 4-16,7 2-2 0,-8-2 3 15,5 0-3-15,5 0 2 0,-7-2-2 16,4-6-1-16,3 4-1 16,-5-4-2-16,1 1 2 0,1-4 0 0,-3-1 2 15,2 0-1-15,3 4 1 0,0-4 1 16,-1 0-4-16,2 1 2 0,-1-1-1 15,0 0 0-15,3 1 1 0,-2-1 0 16,0-6 0-16,2 1-1 0,4-2-1 16,-2 3 3-16,5-2-2 0,-1-2-3 0,2-1 2 15,0-8-14-15,0 3 13 0,0 4-14 16,5-1 15-16,0 4-1 0,0 3-15 16,-1 1 15-16,0-2-15 0,-1 5 18 15,2-3-1-15,-1 0-1 0,2 7-1 16,-2-7-1-16,3 3 1 0,-2 1 0 15,2-2 1-15,1 2-2 0,-3 2 1 16,4-2 0-16,-1-1 0 0,1 5 1 16,1-4-2-16,2 2 2 0,2 1-1 15,1-2 0-15,-3 5 2 0,2-2-4 0,0-1 2 16,1 3 0-16,5-1-1 0,-1 2 1 16,2-1 0-16,-4 5 0 0,1-3 0 15,1 3-2-15,-2 0 2 0,0 0-2 16,1 0 2-16,-1 3 0 0,2 0 0 15,1 3 0-15,0 0-1 0,-3 2 1 16,0-1-1-16,-7-1 1 0,1 4 0 16,0-1 0-16,-1 1-1 0,3 5-1 15,-6-4 1-15,0 0 1 0,2 1 0 16,-1 1 4-16,1 3-4 0,0 1 0 0,-1-8-1 16,-2 4-3-16,0 5 20 0,-1 1-16 15,2 6 16-15,-2 0-12 0,-2-1-3 16,-1 2 15-16,-2-4-17 0,0 3 14 15,0-2-9-15,0-2-2 0,0-3-1 16,-2-3 1-16,-2 0-3 0,0-2 0 0,-2 0 2 16,-1 1 0-16,-1-2 2 0,-4 5-3 15,-2-4 2-15,-1 1-1 0,-3 1-2 16,-3-1 1-16,-4 0-1 16,3-2 0-16,-1 1-1 0,-3-2 2 0,3-2-2 15,1 0 0-15,-4-1-5 0,3-2-3 16,6-5-4-16,1 2-4 0,-3-3-19 15,7 0-49-15,-2-3-83 0</inkml:trace>
  <inkml:trace contextRef="#ctx0" brushRef="#br0" timeOffset="412507.9697">16135 16864 5 0,'0'0'9'0,"0"0"2"16,0 0-3-16,0 0 0 0,0 0-1 16,0 0 1-16,0 0 5 0,0 0-1 15,0 0 2-15,3 9 1 0,-2-8-1 0,1 6 1 16,-1-3 0-16,2 2-3 0,0 0-1 16,1-3-1-16,5 3 1 0,-3 0-1 15,1 1-2-15,2-4 1 0,1-2-2 16,0 2-1-16,3-3 1 0,3 0-3 15,4 0 0-15,3 0 2 0,0-4-3 0,-1 1 0 16,1-2-2-16,-4 2 0 16,4 0-1-16,-1 1 1 0,-8 1 0 15,5 0-2-15,0 1 1 0,-5 0-1 16,8 0 0-16,-5 0-3 0,-4 0 3 0,5 0-1 16,-1 0 2-16,-1 0 2 0,10 0-1 15,-4 0 1-15,-2-7-4 0,2 1 2 16,-2-1 0-16,-7 0 2 0,3 2-2 15,-6 2 1-15,-1-2-1 0,2 0-1 16,-7 3-1-16,1 1 1 0,-5 1 0 0,0 0 1 16,0 0-2-16,1 0 2 15,-1 0 1-15,2 0-2 0,-2 0-2 16,0 0 0-16,-9 3-4 0,-5 3 0 16,-4 3-2-16,5-2 2 0,0-1 0 0,4-2 1 15,-2-2-2-15,1-1-5 0,4-1-2 16,-7 2-6-16,7-2 2 0,-5 0 2 15,-1 0 1-15,6 0 3 0,-4 0 0 16,6 0 1-16,-2-2-1 0,-7 2-1 16,1 0 1-16,0 0 1 0,-6 0 7 0,-1 2 3 15,2 1 0-15,-6 0 4 0,1 1 0 16,1-2-6-16,-1 1 6 0,-3 0 1 16,1 2 1-16,-2-4 8 15,0 2-4-15,2 0-1 0,7 0 1 0,-2-1 0 16,6-1 1-16,0-1 3 0,-1 2 1 15,1-2 4-15,0 0 3 0,7 0 1 16,0 0 4-16,6 0 0 0,-1 0-5 16,1 0-6-16,-2 0-4 0,1 0-7 15,-1 0-1-15,1 0 0 0,-1 0-1 0,2 0 0 16,0 1 2-16,0-1-3 0,0 3 0 16,2-1 2-16,7 4-1 0,-1-5-1 15,7 1 3-15,5 0 0 0,2-2 2 16,8-2 1-16,0-4 0 0,4-3-4 15,-1-3 0-15,3 1-1 0,0-4 1 0,-1 3-2 16,0 1 0-16,-1 2 0 16,1 1 0-16,-2 2-2 0,2 0 2 15,-6 0-2-15,1 2 0 0,-8 2 1 16,-3 0-3-16,-8 2 2 0,-5 0-1 0,4 0 1 16,-4 0-2-16,-2 0 0 0,2 0-1 15,-6 0 1-15,0 0 2 0,0 5-4 16,0 0-6-16,-1 4-6 0,-5-4-12 15,3-3-6-15,0 1-3 0,3-3-5 16,-8 0-6-16</inkml:trace>
  <inkml:trace contextRef="#ctx0" brushRef="#br0" timeOffset="412868.0123">16265 17008 135 0,'0'0'47'0,"0"0"-5"0,0 0-8 16,0 0-11-16,0 0-5 0,0 0-2 16,0 0-4-16,0 0-5 15,0 0 0-15,0 0-4 0,-27-6-1 0,27 5 3 16,8-4-1-16,5 0-1 0,7 0 2 15,-1 1-3-15,3 0 0 0,-1-1 3 16,0-1-2-16,5 0 1 0,-2-1-1 16,4-4-1-16,-1 0 1 0,1-1-3 15,1-2 1-15,-1 2-1 0,0 2 1 0,4-1-1 16,-1 2 0-16,-1 1-1 0,-1 1-3 16,-5-2 0-16,-5 6-2 0,-3 0-1 15,-5 1-3-15,-5 2-4 0,0 0-6 16,-1 0-6-16,0 0-12 0,2 0-21 15,-1 0-19-15</inkml:trace>
  <inkml:trace contextRef="#ctx0" brushRef="#br0" timeOffset="414271.7241">16898 16636 10 0,'0'0'15'0,"0"0"-2"0,0 0-2 16,0 0-1-16,0 0-6 0,0 0-1 16,0 0-2-16,0 0 1 0,0 0-2 15,0 0 3-15,0 0-1 0,0 0-2 16,0 0 4-16,0 0-2 0,0 0 3 15,0 0 3-15,2 7 0 0,-1-5 3 16,2 7-1-16,-1-4-3 0,-1 6 1 16,2-4-4-16,-2-3-2 0,-1 6 2 15,0-4-3-15,0 4 1 0,0 1 4 0,-1-2-5 16,0 0 2-16,-4 0-1 0,2 1-3 16,-1-2 3-16,1 2 0 0,-3-1-1 15,2 0 1-15,0 2-1 0,1-4-1 16,1-2 2-16,1-1 0 0,-2 0 1 15,0-2 5-15,-5 4-2 0,2 1 3 0,-2-1-5 16,-5 0 2-16,0 1-1 0,-3 2-1 16,1 0-2-16,0 1 0 15,-1 0 0-15,4-4 0 0,-2 2-1 16,1-4 4-16,3 0-2 0,-6 0 1 0,7-1 3 16,-1-3 4-16,0 0-2 0,1-1 2 15,-3-9-3-15,1-2-4 0,0-4 4 16,-1-1-3-16,5-1-2 0,-2-5 2 15,3-1-3-15,2 9 1 0,1-5 1 16,2 0-2-16,1 8 0 0,0-8-2 0,0 10 3 16,0-4-2-16,0 2-1 15,0 6 3-15,0-5-3 0,0 3 1 16,0 2-1-16,0 2 0 0,0-2-1 16,0 3 1-16,1-8 0 0,6-1 0 0,2 1-2 15,3 0 1-15,1-2-2 0,1 1 2 16,2-1-1-16,-1 2 2 0,-1 0 1 15,-2 3 1-15,-2 1-2 0,-2 2-4 16,0-3 4-16,0 3-3 0,-5 2 2 16,2 1 6-16,0 0-6 0,1 2 1 0,0 0 0 15,6 0-4-15,-1 0 5 0,1 0 4 16,5 0-4-16,-3 4 6 0,2 1-7 16,2 3 1-16,-3 3 1 15,0-2-4-15,-1 4 6 0,-2-1-6 0,-2 4 4 16,0 0-3-16,-3-1 0 0,-2-2-1 15,-2 4-1-15,-2-1-4 0,-1 4-7 16,0 5-12-16,0-4-34 0,-6-3-89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4T04:57:33.447"/>
    </inkml:context>
    <inkml:brush xml:id="br0">
      <inkml:brushProperty name="width" value="0.05292" units="cm"/>
      <inkml:brushProperty name="height" value="0.05292" units="cm"/>
      <inkml:brushProperty name="color" value="#FF0000"/>
    </inkml:brush>
  </inkml:definitions>
  <inkml:trace contextRef="#ctx0" brushRef="#br0">12650 5559 239 0,'0'0'66'0,"0"0"-11"0,0 0-7 16,0 0-8-16,0 0-9 0,0 0-6 15,0 0-5-15,0 0-6 0,0 0-4 16,-29-46-1-16,27 44-2 0,2 2-2 16,0-1-1-16,-1 0-3 0,1 1-1 15,-2-2 1-15,2 2-1 0,-1 0 2 16,1 0 0-16,0 3-1 0,0 11 1 0,0 4-2 16,0 6 0-16,0-2 1 0,0-10 1 15,3 6-2-15,0-2 0 0,1-1-2 16,-1 2 2-16,2-3 0 0,0-1-1 15,1-2 2-15,0 3-1 0,-2-7 0 16,-2-2 0-16,-1 0 0 0,2-2 2 0,0 0-1 16,0-1 1-16,0 3 1 0,-3-5 3 15,0 0 4-15,0 0 4 16,1 0 4-16,1 0-3 0,3 0-2 16,0-12-6-16,0-6-2 0,3-7-2 0,-2 0 1 15,-2-1-1-15,0-1-1 0,-1-4 0 16,0-1-2-16,1 0 0 0,1 2 0 15,-1 3 0-15,2 1 0 0,1 2 0 16,-3 2-2-16,2 1-2 0,0 3-2 16,-2 4-3-16,3 2-6 0,-1 4-6 0,0 3-15 15,1-2-19-15,-4 4-34 0,7 3-27 16,-3 0-24-16,5 0-60 0</inkml:trace>
  <inkml:trace contextRef="#ctx0" brushRef="#br0" timeOffset="541.166">13021 5428 419 0,'0'0'54'0,"0"0"-17"15,0 0-12-15,0 0-8 0,0 0-10 0,0 0-2 16,0 0-1-16,0 0 0 16,0 0-1-16,0 0-1 0,-47-23-2 15,47 21-3-15,0 1 1 0,0-5-2 16,0 1-1-16,3-2 0 0,4 1 2 0,0 1 0 16,2 2 3-16,-5 1 0 0,6 1-1 15,-3 1 0-15,5 0-1 0,5 0 1 16,-6 0 1-16,4 1-1 0,-3 6 1 15,-5-4 0-15,6 6-1 0,-4 2 1 16,-2 1 0-16,2 6 0 0,-2 0 1 0,-3 1 0 16,-2 1-1-16,-2 2 0 0,0 2 1 15,-5-1 2-15,-3 1 0 0,-4 2-1 16,-1-3 1-16,-4 0-1 16,-2-1 1-16,0-2-2 0,-1-2 3 0,1-5-2 15,5-1 0-15,2-6 1 0,2-2 0 16,6-2 1-16,1 1 2 0,3-3-1 15,0 0-2-15,0 0 0 0,0 0-1 16,-3 0-2-16,3 0-1 0,-1 0-2 16,1 0-1-16,0-2 0 0,4-7 0 0,10 0 0 15,4-1 1-15,2 3-4 0,1 3 0 16,1 2-1-16,0 2-4 0,1 0-4 16,3 0-13-16,-4 0-19 0,1 4-13 15,0 1-14-15,0 0-6 0,-4-1 2 16,3 2-14-16</inkml:trace>
  <inkml:trace contextRef="#ctx0" brushRef="#br0" timeOffset="1322.1678">13510 5446 455 0,'0'0'56'0,"0"0"-14"0,0 0-12 15,0 0-10-15,0 0-7 0,0 0-6 16,0 0-3-16,0 0-4 0,0 0-2 0,0 0-3 16,-14-14 1-16,12 14 1 0,2 3 1 15,-1 11 2-15,1 7 0 0,0 2 0 16,0 6-1-16,0-1 0 0,-3-1 0 15,3 0 0-15,0-3 2 0,-1-5-1 16,1-1-1-16,-2-6 0 0,2 0 1 16,-1-1 0-16,1-4 2 0,0-1-2 0,0-6-1 15,-2 0 1-15,2 0 1 0,0 2 2 16,0-1 0-16,-1 1 1 16,1-2-2-16,-2 0 0 0,-1 0-2 0,-4-8 2 15,0-5-1-15,1-6 1 0,0 1-1 16,2-3-1-16,1 0 0 0,-1-4 1 15,1 3-1-15,0-2 2 0,0 1-1 16,0 4-1-16,2 2-1 0,-1 4 1 16,2-2 0-16,0-5 0 0,0 7 0 0,0-6-2 15,0 2 1-15,6 4 0 0,0-2-3 16,4 1 1-16,-1 3 0 16,-2 4 0-16,6-3 0 0,0 5 1 15,-3 2 1-15,7-2-1 0,0 5-2 0,-2 0 1 16,1 0-4-16,0 0 2 0,-3 6-1 15,0 3 3-15,2 2 3 0,-4 1-1 16,-2 2 1-16,-3-2 0 0,-2 1 0 16,-4 5 0-16,0 1 1 0,-4 5 0 15,-7 0 1-15,-3-4 0 0,-2 1 2 0,-1-3-1 16,-1-2 1-16,0-2-2 0,6-6 2 16,-2-1 2-16,5-3 1 0,-1-1-3 15,-2 0 1-15,5-3-2 0,4 2-1 16,-3-2-1-16,0 0 2 0,-2 0-2 15,4 0 1-15,4 0-1 0,-2 0-3 0,2 0 1 16,0 0-2-16,-1 0 1 16,1 0 2-16,0 0 0 0,4-4-3 15,10 3 0-15,5-1 2 0,1 2-1 16,6 0 2-16,0 5-1 0,-4 3-1 0,3 2-1 16,-2 1 2-16,0 1 0 0,-1 1-2 15,1-1 2-15,-3 3-2 0,2-3-4 16,1 0-3-16,-1-2-13 0,-1 0-14 15,-2-3-26-15,3 0-36 0,-9 0-30 16,7-5-61-16</inkml:trace>
  <inkml:trace contextRef="#ctx0" brushRef="#br0" timeOffset="1634.2273">14379 5448 487 0,'0'0'17'15,"0"0"-7"-15,0 0-5 0,0 0-4 16,0 0 1-16,0 0-2 0,0 0-2 16,0 0 0-16,0 0-5 0,83 2-1 15,-60-2-4-15,3-1-8 0,1 0-5 0,-1 1-18 16,-1-2-12-16,-5-1-28 0,-4 0-27 16</inkml:trace>
  <inkml:trace contextRef="#ctx0" brushRef="#br0" timeOffset="1825.2477">14452 5547 388 0,'0'0'46'16,"0"0"-15"-16,0 0-13 0,0 0-6 0,0 0-2 16,0 0 3-16,0 0 1 0,0 0 2 15,0 0-1-15,0 0-1 0,15 24-4 16,2-23-3-16,7-1-5 0,1 0-4 15,-1 0-3-15,6-5-10 0,2-2-14 16,2-4-60-16,0-2-130 0</inkml:trace>
  <inkml:trace contextRef="#ctx0" brushRef="#br0" timeOffset="3076.1848">15730 5343 240 0,'0'0'69'16,"0"0"-15"-16,0 0-13 0,0 0-7 15,0 0-4-15,0 0-3 0,0 0-5 16,0 0-7-16,0 0-5 0,0 0-5 15,-19-26-1-15,19 26-7 0,-1-1-2 16,1 1-1-16,0 0 0 0,0 0 4 16,0 0 3-16,0 1 1 0,4 7 1 15,2 3-2-15,5 1-2 0,-2 3 2 16,1-2 1-16,-3-2-1 0,1 1 0 16,-1-1 0-16,-1-3 0 0,2 5-1 0,-3-6-1 15,-1 3 1-15,2-3-2 0,-5-2 3 16,2 0-1-16,-1-3-1 0,-1 3 2 15,1-2 1-15,1 1 2 0,-3-4 4 16,0 0 6-16,0 0 6 0,2 0 3 16,-2 2-2-16,0-2-7 0,2 0-7 0,-2-3-6 15,0-10-1-15,0-2 2 0,0-6-3 16,0 3 2-16,0 5-1 0,0-9-1 16,0 2 1-16,0 2 0 0,0-6-2 15,0 3-2-15,1-1-2 0,3 1-1 16,1 0-5-16,2 0-8 0,-1 1-4 15,5 3-19-15,-3 5-16 0,0 0-28 16,7 6-27-16,-1 0-39 0</inkml:trace>
  <inkml:trace contextRef="#ctx0" brushRef="#br0" timeOffset="3612.8137">16125 5196 432 0,'0'0'48'0,"0"0"-15"16,0 0-15-16,0 0-10 0,0 0-2 15,0 0-5-15,0 0 3 0,0 0-3 16,0 0-2-16,-22-4-3 0,22 4 1 15,0-1-1-15,0 1 2 0,0-3 1 16,4 0 0-16,7 0 1 0,1 0 0 0,-6 1-2 16,5 2 0-16,-6 0-1 0,5 0 1 15,1 0 4-15,-6 5-4 16,4 1 5-16,-3 2-4 0,2 4 1 16,-3-4-2-16,2 5 4 0,-3 2-2 0,-1 2 0 15,-3 6 1-15,0 1-1 0,-7 0 1 16,-2 0-1-16,-2-1 1 0,-1-2-2 15,-1 1 2-15,1-4 0 0,-2-1 0 16,4-4 1-16,-1-4 0 0,5-3 0 16,1-2 2-16,2-1 0 0,3-3 2 0,0 0-1 15,0 0-1-15,0 0-1 0,0 1 0 16,-1-1-1-16,1 0-1 16,0 0 0-16,0 0-2 0,0 0-1 15,0 0 0-15,9-4-2 0,1-1 2 0,0 2-2 16,2 0 0-16,2 3-2 0,5 0 3 15,1 0 1-15,3 4 1 0,-2 2-1 16,-7-4-4-16,2 1-2 0,-5 1-5 16,-1-2-9-16,1 1-15 0,-6-1-20 15,1-1-34-15,-6-1-8 0,0 0-26 0</inkml:trace>
  <inkml:trace contextRef="#ctx0" brushRef="#br0" timeOffset="4104.0949">16611 5261 513 0,'0'0'32'0,"0"0"-7"0,0 0-12 16,0 0-6-16,0 0-6 0,0 0-3 15,0 0-1-15,0 0-2 16,0 0 1-16,33-27 1 0,-8 36 0 16,-1 2-3-16,1 2 2 0,-1 1-4 0,-3 1-1 15,0 0 2-15,-1 0-2 0,-1-1 3 16,0 1-3-16,-3-3-1 0,1 0-7 15,-5-4-2-15,1-2-11 0,-6-1-13 16,-4-4-3-16,1 2 4 0,-4-3 17 16,0 0 18-16,2 0 10 0,1-3-3 0,-2-9 0 15,1-7 3-15,-2 1 8 0,0-4 5 16,-3 0 7-16,-5 2 10 0,0 2 4 16,2 4 11-16,-4 1 1 0,0 3-7 15,2 2-11-15,-3-3-3 0,5 5-11 16,2 3 2-16,1 2-7 0,3 1-7 15,-2-2-5-15,-2 2-2 0,-3 2 2 16,-3 7-5-16,-2 7 4 0,1 6-5 16,2 5-4-16,0 3-7 0,-1 2-29 15,-1 2-68-15,-1 1-129 0</inkml:trace>
  <inkml:trace contextRef="#ctx0" brushRef="#br0" timeOffset="6692.8589">17510 5235 216 0,'0'0'62'0,"0"0"-9"15,0 0-12-15,0 0-9 0,0 0-6 16,0 0-8-16,0 0-3 0,0 0-1 0,0 0-8 16,0 0 2-16,-19-38-4 0,19 32-2 15,0 1-2-15,0 0 0 0,0 0-2 16,0 0 0-16,3 2 1 0,3-3 0 15,1 0 0-15,3 2 1 0,-1 1 0 16,3 0-1-16,-1 1 1 0,2 2 0 0,0 0-1 16,-1 0 0-16,-1 0 0 0,1 0-2 15,-2 0 1-15,-3 6 2 0,3 0 3 16,-4 2-3-16,3 5 5 16,-5-2-3-16,1 4 2 0,-3 0-1 0,-2 2 1 15,0 4 1-15,-4-1 0 0,-2-2 1 16,-2 1 4-16,-1-3-3 0,-3 1 0 15,5-7-1-15,-2 2-1 0,-1 1-1 16,3-3 1-16,-5 6 3 0,0-3 0 16,0-1 1-16,2-2-2 0,-2-2-3 0,5-3-1 15,6-2-1-15,-2 0 2 0,3-3-4 16,-2 0 1-16,2 0 0 0,-1 0-2 16,-1 0 2-16,1 0-1 15,1 0 0-15,-2 0 0 0,2 2 0 0,-1-2-1 16,1 0 1-16,0 2 0 0,0-2 1 15,0 0-1-15,0 0 0 0,3-2-1 16,6-4-1-16,-2-1 2 0,3 2 1 16,-3 0-1-16,3 0 1 0,5-2-2 15,-8 4 0-15,2-2-1 0,-1 2 1 0,-1 2-1 16,2-2 1-16,1 0-1 0,-5 1 0 16,5 1 0-16,-4 1-1 0,-1 0 0 15,8 0 0-15,-7 0-2 0,4 0-3 16,1 0-3-16,-6 0-14 0,5 0-16 15,-5 0-16-15,-1 0-43 0,7 3-26 0</inkml:trace>
  <inkml:trace contextRef="#ctx0" brushRef="#br0" timeOffset="6926.2787">17934 5437 532 0,'0'0'49'0,"0"0"-14"0,0 0-9 0,0 0-10 16,0 0-3-16,0 0-4 16,0 0-5-16,0 0-3 0,0 0-4 0,-22-35-3 15,22 35-5-15,-2-2-5 0,2 2-6 16,0 0-44-16,0 0-63 0,0 0-133 15</inkml:trace>
  <inkml:trace contextRef="#ctx0" brushRef="#br0" timeOffset="20116.0181">12886 7049 267 0,'0'0'39'0,"0"0"-2"0,0 0-1 15,0 0-2-15,0 0-4 0,0 0-3 16,0 0-2-16,0 0-5 0,0 0-7 15,0-73-3-15,0 60-4 0,0-9-2 16,0 2 1-16,0-7-2 0,0 3 0 0,0 6 0 16,0-2 2-16,0-1-2 0,0-1 2 15,0 1 3-15,0 0 5 16,-2-1 0-16,1 3-2 0,-1-2-4 16,-1 3 5-16,2 5-1 0,-2 1 3 0,0 0-2 15,3 6-6-15,0 2-1 0,-1-3-2 16,-1 3 0-16,1-2-3 0,1 1 1 15,0 5-1-15,-2-1 1 0,2 1-2 16,0-2 0-16,-1 0-2 0,1 1-1 16,-2 1 1-16,2 0 1 0,-1 0-1 0,1 0 1 15,-2 1 1-15,0 13 0 0,-1 6 0 16,1 7 2-16,2 1-2 0,0 0 1 16,0 3 0-16,0 0 0 0,0 3-1 15,0 1 1-15,7 0-2 0,-1 0 1 16,0-2 0-16,3-1 1 0,2-2-2 15,-1-2 0-15,2-5-1 0,1-5 0 16,-4-7-2-16,-2-1 1 0,3-4-3 16,0-4-3-16,5 0-6 0,2-2-11 15,6-7-16-15,-1-7-33 0,-2-8-39 0,2-6-40 16</inkml:trace>
  <inkml:trace contextRef="#ctx0" brushRef="#br0" timeOffset="20326.0646">12848 6882 475 0,'0'0'58'0,"0"0"-18"0,0 0-14 16,0 0-13-16,0 0-8 0,0 0-4 15,0 0-5-15,0 0 1 0,0 0-6 16,0 0 1-16,64-44-9 0,-31 35-7 15,6 1-15-15,-2 1-28 0,4 0-27 16,-3 3-28-16,0 0-45 0</inkml:trace>
  <inkml:trace contextRef="#ctx0" brushRef="#br0" timeOffset="21312.7853">13448 6944 324 0,'0'0'44'0,"0"0"-6"16,0 0-7-16,0 0-10 0,0 0-4 16,0 0-6-16,0 0 1 15,0 0 3-15,0 0 0 0,0 0 0 0,-13-77-1 16,9 66-1-16,-1 1-1 0,-2 0 0 15,3 3-3-15,-5-1-1 0,3 2-3 16,-2 0-1-16,0 1-4 0,3 3 2 16,-4-1-2-16,5 1 0 0,-2 1 1 15,-7 1-2-15,9 0 0 0,-8 0 0 0,2 0-1 16,4 0-2-16,-3 3 1 0,2 4-1 16,0 5 0-16,-5 8 3 0,4 1 0 15,-1 4 1-15,-1 0 0 0,4 0-1 16,0-7 0-16,3 0-1 0,2-5 0 15,1 0 1-15,0 5 1 0,0-6 0 0,1 3 0 16,4-4 0-16,-2-6 0 16,1 1 0-16,2-4 1 0,4-2 1 15,4 0 0-15,1 0 0 0,2-8 0 16,0-4 2-16,-2-2-2 0,-1-3-1 0,1-2 0 16,-1-5 0-16,1 2 0 0,-2-2 1 15,-3 2 1-15,-1 1-1 0,-3 6 1 16,-1 1 2-16,-2 7 2 0,-2 2 0 15,1 0 1-15,-2 5-1 0,0-1-1 16,0 1-3-16,0-1-3 0,0-1-1 0,0 2-4 16,0-1-1-16,0 1 1 0,1 0 2 15,1 10 1-15,-1 7 1 0,2 6-1 16,0-2-1-16,0 0 0 16,0-1 0-16,3 1-1 0,1-1 1 0,-1-3 0 15,-2-4-3-15,2-2-1 0,-2-3-4 16,3-3 0-16,-1 2-1 0,-2-6 0 15,7 0 3-15,0-1-1 0,4-1 3 16,3-7 2-16,-3-2 3 0,-2-4 3 16,-3-3 3-16,0-2-1 0,0-1 0 0,-1-3-2 15,-3 1 4-15,-2 5 1 0,1 0 0 16,-4 5 0-16,2-1 2 0,-1 3-2 16,0 4 0-16,-1 2-3 15,-1 4-2-15,0-2-1 0,0 2-2 0,2-1-2 16,-2 1 1-16,1 0 1 0,1 0 2 15,2 7-1-15,1 8 1 0,-1 5 0 16,-1 3-1-16,-2 1 3 0,-1-1-3 16,0-1 1-16,0-4-1 0,-1-4 1 15,-2-3 0-15,3-1 2 0,-3 1-1 0,2-6 0 16,1-1 2-16,0-4 2 0,-2 0 3 16,2 0 7-16,0 0-1 0,0 2-1 15,0-2-4-15,0 0-5 0,0-4-2 16,0-8 0-16,0-6 0 0,3-5-2 15,3 3 0-15,1 0 0 0,-1 8 0 0,0-2 0 16,-2 6 0-16,0 1-1 16,6-6 0-16,-4 8-1 0,4-5 0 15,-2 6 0-15,3 1-2 0,-1 0 0 16,-1 3 0-16,11 0 2 0,-4 3 1 0,7 8 0 16,-3 0-3-16,-2 3-2 0,-1 3-2 15,-2 1-4-15,-2 4-1 0,-3 1-12 16,-3 0-17-16,0 0-22 0,-3-5-27 15,2 0-16-15,-3-4-18 0</inkml:trace>
  <inkml:trace contextRef="#ctx0" brushRef="#br0" timeOffset="21976.4887">14261 6782 460 0,'0'0'65'0,"0"0"-20"16,0 0-14-16,0 0-8 0,0 0-6 16,0 0-5-16,0 0-1 15,0 0-4-15,0 0-4 0,0 0-1 0,-20-61-1 16,18 61-3-16,1-1 1 0,-1 1-1 15,-4 0 0-15,-1 1 1 0,-4 10 0 16,-1 2-1-16,5 4 1 0,-1 1 1 16,0 4 1-16,4 2-1 0,-2 2 0 15,3 0 0-15,0 2 0 0,1-5 0 0,2 0-1 16,0-1 0-16,2-3 1 0,1-6-1 16,1-1 1-16,4 1 0 0,-4-6-2 15,4 2 1-15,-2-3 1 0,3-2 0 16,0-1 0-16,4-3 3 0,8 0-2 15,-2-2 1-15,9-7-2 0,-4-4 0 0,1 1 1 16,-3-6 0-16,-2 2 1 16,0-4 1-16,-4 1-1 0,-2-3 0 15,-4 1 1-15,-2-1 0 0,-4 6 0 16,-4-3 2-16,0-3-1 0,0 0 1 0,-7-5-1 16,-3 4 2-16,-3 2-1 0,-2 5-2 15,-5 0 0-15,1 2-1 0,-4 6-1 16,0 0 1-16,-2 4-2 0,3 4 0 15,1 0-2-15,2 1-1 0,3 8 1 16,2 5 1-16,1 1-1 0,1 1 1 0,2 3-1 16,3-6 0-16,2 4 0 0,4-6 1 15,1 1 1-15,0 3-2 16,3-4 2-16,6 1 0 0,5-4-1 16,2-4 1-16,7 2-1 0,0-5 0 0,3-1 0 15,-1 0 0-15,1 0 0 0,-3 0 0 16,1-1 1-16,-3 1-1 0,-1 0 0 15,3 1-1-15,-2 4 0 0,-1 1-4 16,0 2-3-16,-3 3-9 0,1 1-8 16,-2 1-20-16,1 4-33 0,-5-5-54 0,-1 3-93 15</inkml:trace>
  <inkml:trace contextRef="#ctx0" brushRef="#br0" timeOffset="22346.1753">15220 6849 581 0,'0'0'41'0,"0"0"-12"0,0 0-11 0,0 0-10 16,0 0-5-16,0 0-2 0,0 0-2 15,0 0 0-15,0 0 0 0,-5 4 0 16,18-4-1-16,6 0 0 0,8 0-1 15,-1 0 0-15,0-1-4 0,-2 0-3 16,0-1-9-16,-5 2-12 0,-1 0-18 0,2 0-31 16,-9 0-34-16,8 0-56 0</inkml:trace>
  <inkml:trace contextRef="#ctx0" brushRef="#br0" timeOffset="22540.7141">15220 7090 439 0,'0'0'74'0,"0"0"-15"0,0 0-20 0,0 0-14 15,0 0-9-15,0 0-4 0,0 0-5 16,0 0-4-16,83-44-2 0,-61 36-3 16,1 1-2-16,2 2-5 0,1 3-6 15,3 2-19-15,3 0-55 0,1 0-134 16,0 2-71-16</inkml:trace>
  <inkml:trace contextRef="#ctx0" brushRef="#br0" timeOffset="25604.5673">16986 6313 388 0,'0'0'57'0,"0"0"-13"0,0 0-11 16,0 0-11-16,0 0-5 0,0 0-2 15,-49-80-5-15,46 69-5 0,2 5-1 16,1-7-3-16,0 7 1 0,0-3-2 15,0-3-1-15,0 7-1 0,1 1 1 16,2 1-4-16,2 2-1 0,-2-1 1 0,8 2 3 16,1 0 1-16,2 6 1 15,8 8-1-15,-5 2 1 0,-2 3-1 16,-2 3 1-16,-3 3 0 0,-3 0 1 16,-1 0-2-16,-3 0 2 0,1-7-1 0,-3-1 1 15,-1-4-2-15,2-1 1 0,-2 0-1 16,0-6 1-16,1 0 2 0,-1-6-1 15,0 0 1-15,0 0 2 0,0 0 2 16,0 0 2-16,0 1 4 0,0 1 1 16,0 0 3-16,0-1-1 0,0 0-3 15,0-1-4-15,0 0-3 0,0 0-4 0,-1-1 2 16,-2-10-3-16,-1-4 2 16,1 4-2-16,2-8 0 0,1-1-1 15,0-1-2-15,0-8 1 0,5 4-1 0,7-2-1 16,-2 3 1-16,6 1-3 0,0 3 1 15,4 1-1-15,0 2 0 0,2 4-2 16,3 0-1-16,-1 6-8 0,-1 1-8 16,-5 4-17-16,-3 2-31 0,-4 7-32 15,-7 8-28-15,2 6-71 0</inkml:trace>
  <inkml:trace contextRef="#ctx0" brushRef="#br0" timeOffset="26092.7102">17425 6398 277 0,'0'0'63'0,"0"0"-15"0,0 0-6 16,0 0-3-16,0 0-6 0,0 0-11 0,0 0-6 16,0 0-3-16,0 0 1 15,0 0-1-15,7-70 2 0,-7 69-2 16,0-1-3-16,0-5-1 0,0 4 2 16,0-2-3-16,0 1-1 0,0 4-2 0,0-2 0 15,0 2-2-15,-1-2-2 0,-1 2-1 16,1-2-2-16,-4 2-2 0,-3 6 4 15,-1 6-1-15,-3 9 2 0,1 3-1 16,2 1 0-16,2 0-1 0,0 0 1 16,2-2 0-16,0 0 0 0,2-7 3 15,1 2-3-15,-1-2 4 0,3-4-5 0,-1 1 3 16,-1-1-3-16,2-6 0 16,0 0 1-16,0 8 0 0,0-8-1 0,0 0-1 15,0 0 0-15,0-1 1 0,0 0-1 16,0 2-2-16,0-1 0 0,0-2-4 15,0 2-3-15,0-1-8 0,0 1-11 16,0-2-14-16,0 3-24 0,-1-2-37 16,1 2-20-16,0-7-60 0</inkml:trace>
  <inkml:trace contextRef="#ctx0" brushRef="#br0" timeOffset="26278.0135">17232 6589 334 0,'0'0'72'16,"0"0"-20"-16,0 0-21 16,0 0-15-16,0 0-8 0,0 0-4 15,0 0-4-15,0 0-4 0,0 0 2 16,97-74-7-16,-61 65 4 0,2 2-2 0,1 1-3 16,3 2-8-16,0 1-22 0,-4 1-46 15,0 2-55-15</inkml:trace>
  <inkml:trace contextRef="#ctx0" brushRef="#br0" timeOffset="26712.1523">16664 7018 501 0,'0'0'43'15,"0"0"-2"-15,0 0-7 0,0 0-8 16,0 0-6-16,0 0-11 0,0 0-6 16,0 0-3-16,0 0 0 0,-27-22 0 15,37 19 2-15,9 0-1 0,10-1 1 0,7 3 0 16,8-1 0-16,7-2 0 0,4-1 1 16,6-2-1-16,0 0-1 0,2-1 0 15,1-1-1-15,1 0 0 0,4-4 0 16,2 1 0-16,0-1 1 0,4 1-3 15,-3-1-2-15,-2 6-3 0,-3 2-11 0,-8 5-20 16,-7 0-56-16,-9 11-102 16,-8 1-97-16</inkml:trace>
  <inkml:trace contextRef="#ctx0" brushRef="#br0" timeOffset="27441.0917">16783 7535 532 0,'0'0'38'0,"0"0"-8"16,0 0-10-16,0 0-7 0,0 0-3 15,0 0-6-15,0 0-3 0,0 0-1 16,0 0-2-16,0 0 1 0,-15-47 0 16,15 53 1-16,6 9 0 0,1 5-1 15,2 1 1-15,-2 1-1 0,3 2 2 16,-4-3-2-16,1 0 1 0,-1-6-1 0,0 1 2 16,-3-6 0-16,0 0-1 0,-1 0 3 15,0-6-3-15,-1 1 1 0,-1-5 1 16,0 0 0-16,0 0 5 0,0 1 5 15,2-1 0-15,-2 0 0 0,0 0-4 16,1 0-2-16,1-10-2 0,1-7 0 0,1-7-1 16,-1-2-1-16,1-3-2 0,2 0 2 15,-3-1-2-15,1 1 1 0,-1 0 1 16,2 3-2-16,-1 2 0 16,0 1-2-16,3 2 0 0,-1 0 0 0,1 3-3 15,4 3-2-15,-3 2-2 0,2 4-8 16,-2 4-13-16,0 4-16 0,4-2-28 15,-2 3-44-15,9 0-29 0,-8 0-114 16</inkml:trace>
  <inkml:trace contextRef="#ctx0" brushRef="#br0" timeOffset="27884.5755">17211 7502 491 0,'0'0'53'16,"0"0"-10"-16,0 0-16 0,0 0-10 15,0 0-7-15,0 0-2 0,0 0-2 0,0 0-4 16,0 0-1-16,-43-30-3 0,43 30-1 16,0 0-1-16,0 0 0 0,0 0 2 15,0 0 0-15,0 0 2 0,5 0 0 16,2 8-1-16,1 0 0 0,-2-1-1 15,-1 1-2-15,-1-1 0 0,-1 3 2 0,-1 0 2 16,-1 1 4-16,-1 2-2 16,0 5 1-16,0-4-1 0,0 6-2 15,0-7 0-15,-3-1 0 0,2-1 0 16,-5 1-1-16,2 5 1 0,-2-2 0 0,-1 3 0 16,1-3 1-16,0-3-1 0,-4 0 0 15,4-4 1-15,-1 4 0 0,1-6 0 16,2-4-1-16,3 3-1 0,1-5-1 15,-2 0 1-15,2 0-1 0,0 0 1 16,2 0 1-16,9 0-3 0,7 0-1 0,5-5-1 16,0-3-2-16,1-3-2 15,1 1-10-15,0-3-15 0,-1 1-32 0,-1 1-39 16,-2-1-30-16,0 1-50 16</inkml:trace>
  <inkml:trace contextRef="#ctx0" brushRef="#br0" timeOffset="28660.7994">17702 7549 451 0,'0'0'72'0,"0"0"-23"15,0 0-17-15,0 0-9 0,0 0-10 0,0 0-5 16,0 0-2-16,0 0-6 0,0 0-1 15,0 0-1-15,-27-20 1 0,21 32 0 16,0 6 1-16,1-5 0 0,3 4-1 16,1 1 0-16,1-5 0 0,0 6 0 15,0-6 0-15,0-1 1 0,0 2-1 0,0-4 1 16,0 3 0-16,0-10 0 0,0 4 0 16,0-7 1-16,0 0-1 0,0 0 1 15,0 2 2-15,0-1 2 16,0 0 0-16,0 1 0 0,0-2-2 0,0 0 0 15,0 0 0-15,-5-9 2 0,1-5 1 0,-2-6 0 16,2 0 0-16,1-1-2 16,-1-1 0-16,1-3-2 0,0-1-1 15,0 1 1-15,3 0-1 0,0 7-1 16,0-2 0-16,0 2 0 0,0 4-1 0,0-4-1 16,4 6 1-16,1 2 0 0,0 0 1 15,0 1-2-15,1 2 0 0,-1 1-2 16,3-1 1-16,0 3 1 0,1 1 0 15,0 2 0-15,2-1 0 0,1 1-1 16,4 1 1-16,1 0 1 0,3 1 0 0,-8 4 0 16,2-1 0-16,-1 2 1 0,-5-1-1 15,6 1 0-15,-7-2 0 16,-1 1-1-16,0 1 1 0,-2 0 0 16,3 2 1-16,-4 1 0 0,0 0 0 0,-1-5 1 15,-2 8-1-15,0-1 0 0,-5 5 1 16,-6 2 1-16,-1-1-1 0,-5-2 2 15,-2-2 0-15,-4 2 0 0,-2-3-1 16,-1 0 0-16,9-7 0 0,0 0 0 16,6-2 1-16,5-3 0 0,2 1-1 0,4-1 0 15,0 0 0-15,-5 0-1 0,2 0 0 16,-2 0-1-16,2 0 0 0,3 0-1 16,-1-1 1-16,1 1-1 15,0 0-1-15,-2 0 0 0,2 0-1 0,0 0 2 16,0 0 0-16,6 4 1 0,9 7 0 15,4 1-1-15,2 0 2 0,1-1-1 16,-2-2 0-16,2 2 0 0,-1-2-1 16,-2 0 1-16,2 0 0 0,-1 0 0 15,2 0 0-15,2-2 0 0,2 2 0 0,-3-2-2 16,0-1-1-16,-4-1 1 0,1 0-1 16,-5-1-2-16,2 0-13 0,-7-1-18 15,-4-1-46-15,3 0-77 0,-9-2-127 16</inkml:trace>
  <inkml:trace contextRef="#ctx0" brushRef="#br0" timeOffset="28881.0362">18336 7685 615 0,'0'0'24'0,"0"0"-9"15,0 0-6-15,0 0-12 16,0 0-10-16,0 0-40 0,0 0-120 16,0 0-124-16</inkml:trace>
  <inkml:trace contextRef="#ctx0" brushRef="#br0" timeOffset="30300.2901">19095 6926 447 0,'0'0'32'0,"0"0"-13"16,0 0-3-16,0 0-4 0,0 0-7 16,0 0 0-16,0 0-3 0,0 0-1 15,0 0 0-15,0 0 0 0,47-48 1 16,-33 43-2-16,-4 2-1 0,6 0-2 0,-6 1-5 16,3 1-3-16,4-1-4 0,-5 1-4 15,5 1-1-15,-5-2-12 0,2 2-39 16,-1 0-41-16,0 0-58 0</inkml:trace>
  <inkml:trace contextRef="#ctx0" brushRef="#br0" timeOffset="30505.0112">19047 7101 196 0,'0'0'59'0,"0"0"-1"15,0 0-3-15,0 0 4 0,0 0-4 16,0 0-7-16,0 0-20 0,0 0-11 16,0 0-9-16,100 1-2 0,-78-6-3 0,5 1-3 15,1-1-4-15,2 0-7 0,2 0-10 16,1 4-33-16,-2-2-69 0,2 3-151 16</inkml:trace>
  <inkml:trace contextRef="#ctx0" brushRef="#br0" timeOffset="31853.1636">20632 6292 364 0,'0'0'42'0,"0"0"2"16,0 0-18-16,0 0-7 0,0 0 1 15,-43-84-5-15,34 75-3 0,3 1 0 16,3 5-4-16,-4-2-1 0,4 1-2 16,0 1-5-16,-7 3 0 0,3 0-2 15,-6 12 1-15,-3 5 1 0,3 4 0 0,0 3 1 16,3 3-2-16,4-4 0 0,-1 2 0 16,6-4 0-16,1 0-2 0,0-7 1 15,0 1 0-15,5 0 2 0,0-5-2 16,3 3 0-16,1-2 1 0,4-2 3 15,2 0 1-15,5-4 3 0,-1-1-2 0,5-4-2 16,1 0 0-16,-1-6 0 16,-1-3 0-16,-5-2 1 0,-1-2 1 15,-4-4-1-15,-3-1 0 0,0-2 1 16,-5-1 1-16,-4-1 4 0,-1 2-1 0,-1-2 1 16,-7 2 2-16,-1 0-2 0,-3 2-1 15,2 1-3-15,-3 4-4 0,4 3-2 16,-1 3-1-16,1 2 0 0,5 3-2 15,-5-1-2-15,5 1-2 0,-1 1-5 16,0-1-2-16,5 2-7 0,-2-2-12 0,1 2-18 16,-2 0-33-16,3 8-35 0,0 1-70 15</inkml:trace>
  <inkml:trace contextRef="#ctx0" brushRef="#br0" timeOffset="32094.0847">20996 6347 536 0,'0'0'22'0,"0"0"-8"0,0 0-8 15,0 0-2-15,0 0-3 0,0 0-3 16,0 0-9-16,0 0-17 0,0 0-31 16,-37-24-46-16,37 21-64 0</inkml:trace>
  <inkml:trace contextRef="#ctx0" brushRef="#br0" timeOffset="32911.9677">21297 6216 432 0,'0'0'45'15,"0"0"-6"-15,0 0-8 0,0 0-5 16,0 0-7-16,0 0-7 0,0 0-1 16,0 0-1-16,0 0-4 0,0 0-2 15,-16-63-2-15,16 63-2 0,0-4 0 16,0-4-2-16,9 0-2 0,7-5 0 15,0 6 1-15,0 0 0 0,0 3 1 16,-5 1 0-16,2 1 0 0,6 2 1 16,-9 0 1-16,10 0 0 0,-3 0-2 15,0 3 0-15,0 5 0 0,-1 2 0 0,-6 3 2 16,-1 2-2-16,-4 3 2 0,-2 1-1 16,-1 3 0-16,-2 1 0 0,-2 1 1 15,-5 1-1-15,-4 0 0 0,-4 1 1 16,-2 0 0-16,-1-1 1 0,-3-2 1 15,1-3-1-15,2-3 0 0,5-8 1 0,6-3-2 16,4-3 2-16,3-3 0 0,-4 0 0 16,-1 2 2-16,0-1-1 15,0 0-2-15,5-1 2 0,-4 0-2 16,0 0 0-16,-1-1 1 0,2 0-2 0,0-4 0 16,2 0 0-16,-1 1 0 0,1-5 0 15,1 4-3-15,0-4 1 0,7-3 0 16,-1 6 0-16,4-3 1 0,6 3 0 15,0 1 0-15,7 0 0 0,2 3 0 16,-2-2 0-16,-1 4 0 0,-1 0-1 0,1 0 1 16,-3 0 0-16,1 4 0 15,2-2 1-15,-3 2 0 0,1-1-2 0,-7 0 2 16,3-1-2-16,-7 2-2 16,-5-3-9-16,3 1-13 0,-7-2-11 0,0 0-20 15,0 0-25-15,0 2-26 0,0 2-30 16</inkml:trace>
  <inkml:trace contextRef="#ctx0" brushRef="#br0" timeOffset="33501.9509">20183 6902 400 0,'0'0'53'0,"0"0"-8"16,0 0-10-16,0 0-6 0,0 0-11 0,0 0-7 16,0 0-3-16,0 0-1 15,0 0-2-15,65-49 0 0,-41 47 2 16,5-2-2-16,6 3 3 0,8-1-1 16,6-1-2-16,6 0 0 0,5-1-2 0,2-3-2 15,6 3 0-15,4-4 1 0,6 0-1 16,7 0 1-16,5-2-2 0,4 0 0 15,3-1-2-15,1 0 2 0,2 1-1 16,-2-1-2-16,-1 0 1 0,-1 3-2 16,-5-2 0-16,-2 3-2 0,-6-1-8 0,-5 2-10 15,-9-1-18-15,-5 2-33 0,-8 1-46 16,-4-1-56-16</inkml:trace>
  <inkml:trace contextRef="#ctx0" brushRef="#br0" timeOffset="34284.0359">20529 7286 493 0,'0'0'54'0,"0"0"-15"0,0 0-14 16,0 0-12-16,0 0-5 0,0 0-7 15,0 0-2-15,0 0-2 0,0 0 1 16,0 0 2-16,-1-5 1 0,7 15-2 15,0 7 1-15,1 0 0 0,-1 1 0 16,1 2 1-16,-1 0 0 0,-1 0-3 16,1-7 0-16,0-1-1 0,0-2 2 15,-2-3 0-15,0 2 1 0,-2-4 0 0,1-1 0 16,-3-4 0-16,0 0 1 0,0 0 3 16,1 2 0-16,1 0 6 0,-1-1 1 15,-1-1 6-15,2 0 0 0,-1 0-4 16,4 0-4-16,1-11-4 0,2-6-5 15,1-5 2-15,-1-1-3 0,1 2 2 0,-2 0 0 16,-1-1-1-16,1-1 0 0,2-1 1 16,-2-2-1-16,0 2-4 15,1 1 4-15,-3 7-8 0,2 0 6 16,-4 7 0-16,-1 5-2 0,1-1-2 0,-3 5-8 16,0-2-5-16,0 2-9 0,6 0-14 15,2 9-35-15,4 6-49 0,2 3-55 16</inkml:trace>
  <inkml:trace contextRef="#ctx0" brushRef="#br0" timeOffset="34752.0732">20897 7321 511 0,'0'0'44'0,"0"0"-13"0,0 0-10 16,0 0-8-16,0 0-2 0,0 0-4 0,0 0-1 15,0 0-3-15,0 0-1 0,-28-63-2 16,28 54 0-16,5 0-1 0,2 5-1 16,6-3 0-16,4 6 0 0,5 1 1 15,-2 0-2-15,3 3 2 0,-3 5-2 16,0 1 2-16,-2 1-1 0,-1 3-1 15,-3 0 2-15,-1 1-2 0,-2 3 3 16,-4-1-1-16,-1 3 1 0,-3 2-1 16,-3 0 2-16,-4 5-1 0,-8-1 1 15,-5 3-2-15,-2-1 2 0,-1-3 0 0,0-1 1 16,6-9-2-16,2-2 0 0,4-6-3 16,5-3 3-16,0 0 1 0,3-3 1 15,-1 0-1-15,1 0 0 0,0 0 2 16,-2 2-2-16,2-2-1 0,0 0-1 15,12-6-2-15,7-6 1 0,7-2 2 16,0 0-3-16,-1 2 0 0,-1 2-2 16,-1 2-7-16,-7 2-10 0,0 3-20 15,1 0-23-15,-5 1-29 0,8 1-14 16,-2-1 3-16,3 0-18 0</inkml:trace>
  <inkml:trace contextRef="#ctx0" brushRef="#br0" timeOffset="40155.7875">21500 7327 458 0,'0'0'47'0,"0"0"-17"0,0 0-11 16,0 0-2-16,0 0-7 0,0 0-5 15,0 0-3-15,0 0-4 16,0 0-1-16,0 0 0 0,-7-24 0 16,9 24 2-16,12 0 0 0,4 0 2 0,7 7-1 15,-2 1 0-15,-3 1 0 0,2 2-3 16,-2 1-3-16,-4-2-2 0,0 2 0 15,-7-4-3-15,1 1-1 0,1 2-1 16,-5-5 0-16,3 4-10 0,-3-4-6 16,-3-3-11-16,0 2-7 0,-3-5 8 0,0 0 14 15,0 0 17-15,2 0 14 0,-2 2 3 16,2-2-1-16,-2 0 0 0,1 0 0 16,0-2 2-16,-1-4 7 15,2-6 5-15,-1 1-2 0,-1-2 2 0,0 0 0 16,0 1 5-16,0 0 3 0,-1 1 3 15,-2 2-3-15,2 5-3 0,-1-1-4 16,2 5-5-16,-2-1-4 0,2 1-3 16,-2-3-2-16,1 3-6 0,-1 0-2 15,1-2-5-15,-1 2-1 0,-2 0 1 0,-5 2-1 16,-5 10 0-16,-5 6 0 0,0 5-9 16,-2 1 0-16,3 2-14 0,2 3-29 15,2-4-63-15,5 2-68 0</inkml:trace>
  <inkml:trace contextRef="#ctx0" brushRef="#br0" timeOffset="40664.7639">22028 7193 570 0,'0'0'41'0,"0"0"-8"0,0 0-12 15,0 0-10-15,0 0-7 0,0 0-2 16,0 0 1-16,0 0 0 16,0 0-2-16,-6-32-1 0,6 30-1 0,0 2-1 15,0-2-1-15,0 1-1 0,0 1-2 16,0-2 0-16,0 2 0 0,0-2 3 15,0 2 1-15,3 0 2 0,10 0-1 16,-3 0 1-16,6 0-1 0,-2 5 0 16,-5-3 0-16,4 6 0 0,-3 0 3 0,-6-2-2 15,5 4 1-15,-3 5-2 0,-2-5 1 16,-3 7-2-16,-1 2 3 0,0 0 0 16,-2 5-2-16,-7-4 1 15,0-2 0-15,1-1-1 0,-4-2 1 0,2 1 1 16,1-2-1-16,2-2 0 0,-3 1 0 15,1-3 0-15,3-1 0 0,-1 3 0 16,2-6-1-16,2-3 0 0,1 2 1 16,2-5-1-16,0 0 0 0,0 0 0 15,0 2 0-15,0-1 0 0,0 1 0 0,0-1 0 16,3 0 1-16,11-1 0 0,4 0-1 16,5-1-2-16,0-5-4 0,0-2-9 15,-1 1-17-15,3 2-33 0,1 0-68 16,1 3-124-16</inkml:trace>
  <inkml:trace contextRef="#ctx0" brushRef="#br0" timeOffset="44222.1509">25108 6261 315 0,'0'0'83'0,"0"0"-13"0,0 0-16 16,0 0-20-16,-18-78-8 0,15 68-1 0,2 5-4 16,-2 1-4-16,2 0-7 0,1 4-5 15,-2-2-5-15,-2 2-2 0,-6 6 0 16,-6 11 1-16,0 7 1 0,0 5-1 15,5 2 0-15,3 0-2 0,4 0 1 16,4-2 0-16,0-1 2 0,4-1 1 0,5 0 0 16,3-5-1-16,2-2 1 0,-1-2 2 15,0-3-5-15,-4-6 4 16,-3-3-4-16,-1-1 1 0,1-4 2 16,-2 1 0-16,5-2 0 0,0 0-3 0,4-6 2 15,3-8-2-15,-1-2 4 0,-3-1 0 16,-2-5 0-16,0 0 0 0,-2-2-2 15,-3-3 1-15,1 0 0 0,-3 0 1 16,0 0 1-16,-3 1 0 0,0 2 1 16,0 0 1-16,-4-1-2 0,-4 2 0 0,-2 2-2 15,-3 3 0-15,-1 3 0 0,4 4 2 16,-5 2 0-16,-1 3 0 0,-2 1-3 16,-8 1 0-16,0 2 0 15,1 2 0-15,2 0-2 0,6 5 1 0,3 2 1 16,2 3-2-16,6-5 1 0,-2 9 0 15,4-3-1-15,4 3 0 0,0 5 1 16,0 1-1-16,4 4 2 0,7-1-1 16,1-2 2-16,2-3-2 0,1 1 1 15,1-5 0-15,2 1-1 0,-1-2 1 0,2-2 0 16,-2-2-1-16,1-2 1 0,-5-2-1 16,2 0 0-16,0-2 0 0,-4 0 1 15,6 1-2-15,-8-2 3 0,2 1-4 16,-3-2-1-16,4 2 0 0,2 1 0 15,-3-3 0-15,4 2-3 0,0 0-10 0,-4 0-15 16,0-2-21-16,-3 0-26 16,-2 2-35-16,-2-2-25 0,2 0-42 15</inkml:trace>
  <inkml:trace contextRef="#ctx0" brushRef="#br0" timeOffset="44558.036">25845 6407 585 0,'0'0'24'0,"0"0"-11"0,0 0-4 15,0 0-6-15,0 0-2 0,0 0-1 16,0 0-2-16,0 0-2 0,103-65-1 16,-75 58 0-16,-1 5-2 15,-1 0-1-15,-7 0-1 0,-2 2-9 0,-3 0-15 16,-3 0-27-16,1 0-26 0,-7 0-28 15,-1 0-20-15</inkml:trace>
  <inkml:trace contextRef="#ctx0" brushRef="#br0" timeOffset="44740.8416">25811 6577 359 0,'0'0'74'0,"0"0"-19"16,0 0-15-16,0 0-10 0,0 0 0 15,0 0-3-15,0 0-2 0,0 0-4 0,0 0-5 16,0 0-7-16,53 23-2 0,-17-23-5 16,5-3-3-16,5-5-4 15,0-1-11-15,2 0-43 0,0-1-95 16,-2-1-151-16</inkml:trace>
  <inkml:trace contextRef="#ctx0" brushRef="#br0" timeOffset="51175.5662">23647 6503 343 0,'0'0'69'0,"0"0"-14"16,0 0-8-16,0 0-14 0,0 0-7 15,0 0-5-15,0 0-7 0,0 0-4 16,0 0-1-16,0 0-4 0,-23-20-2 16,28 12-1-16,7-2-2 0,7-1 0 15,6 2-1-15,-1 2 2 0,4 2-2 0,-1 0 0 16,2 2-1-16,-2 1-3 0,-2 2-3 16,0 0 0-16,-2 2-2 0,-1 7-5 15,-6 0-13-15,-1 2-20 0,-4-2-25 16,-8 3-28-16,-2 4-18 0,-2 3-33 15</inkml:trace>
  <inkml:trace contextRef="#ctx0" brushRef="#br0" timeOffset="51366.0273">23585 6761 334 0,'0'0'69'0,"0"0"-19"0,0 0-17 16,0 0-10-16,0 0-8 0,0 0-2 15,0 0-5-15,0 0-2 0,0 0-3 16,0 0-2-16,93 0-1 0,-63-2-2 0,0 0-3 16,2-1-2-16,0 1-6 0,0 0-11 15,1-3-35-15,2 1-46 0,-3-1-68 16</inkml:trace>
  <inkml:trace contextRef="#ctx0" brushRef="#br0" timeOffset="51681.1895">23799 6293 515 0,'0'0'54'15,"0"0"-20"-15,0 0-14 0,0 0-9 0,0 0-4 16,0 0-2-16,0 0-2 0,0 0 5 15,0 0-1-15,0 0-2 0,46 73 0 16,-21-50-3-16,-1 1-1 0,2-1 1 16,0 1-2-16,-2 0 1 0,-1 2 2 15,-3 2-4-15,-5 0 6 0,-1 3-5 0,-5 0 0 16,-3 3 1-16,-5 1-2 0,-1 2 1 16,-7 0-1-16,-8 3 1 0,-4 0-3 15,-5 0 1-15,-4 0-4 0,-2-1-5 16,1-3-15-16,2-2-40 0,5-2-139 15,6-3-98-15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7T04:59:30.489"/>
    </inkml:context>
    <inkml:brush xml:id="br0">
      <inkml:brushProperty name="width" value="0.05292" units="cm"/>
      <inkml:brushProperty name="height" value="0.05292" units="cm"/>
      <inkml:brushProperty name="color" value="#FF0000"/>
    </inkml:brush>
  </inkml:definitions>
  <inkml:trace contextRef="#ctx0" brushRef="#br0">5207 10446 0 0,'0'0'7'0,"0"0"0"15,0 0 1-15,0 0-1 0,0 0-3 16,0 0-1-16,0 0-2 0,0 0 0 16,0 0 0-16,0 0 1 0,-15-9 1 15,15 8 2-15,-1 1 1 0,1-2 3 0,-3 2 0 16,3-2-2-16,-1 2-1 0,1 0-5 15,-3 0-1-15,3 0 0 0,0 0 0 16,0 0 0-16,0 0 1 0,0 0 0 16,0 0 2-16,0 0-1 0,3 2 1 15,2 1 0-15,-2 0 2 0,2 0 2 0,-4-2-1 16,5 2 1-16,3 2 0 0,-1 1-1 16,1-3 0-16,0 2-1 15,-2-2-4-15,3 2-1 0,-6-4-1 16,5 2 0-16,-6-2-2 0,8 1 2 0,-2 1 2 15,3-3 4-15,5 2 2 0,-5-1 2 16,8-1-4-16,-4 2-2 0,0-2-6 16,5 0 2-16,-2 0 1 0,-6 0-1 15,8 0 0-15,-1 1-4 0,-3 2 0 16,5 0 3-16,-1 0 2 0,1 0 4 0,-3 0-2 16,4 2-2-16,0-1 0 0,-4 0 1 15,-3-1-1-15,-3 0-1 16,0-2 1-16,-3-1-2 0,2 0 0 0,-7 0 1 15,4 0 0-15,-3 0 0 0,-2 0 0 16,6-1-1-16,-7-2-1 0,0 0-1 16,4-4 1-16,-4 4-2 0,-1-1 0 15,1 1-5-15,-3 3-8 0,0-2-20 16,0 2-27-16</inkml:trace>
  <inkml:trace contextRef="#ctx0" brushRef="#br0" timeOffset="456.2173">5347 10519 85 0,'0'0'20'0,"0"0"0"0,0 0 2 16,0 0-4-16,0 0-6 0,0 0-5 15,0 0-1-15,0 0-3 0,0 0 0 0,0 0 0 16,-11-3 0-16,9 3 0 16,2 0-2-16,-1 0-2 0,1 0-4 15,0 0 1-15,0 0 3 0,0 0 4 16,0 0 5-16,7 0 2 0,0 2 2 0,9 4-1 15,1-1-2-15,1 2 1 0,5 0-4 16,3-1-1-16,-2 0-2 0,4-1-1 16,-2-1-1-16,3 0-1 0,0-1 2 15,3-1 0-15,-2-2-1 0,-1 1 1 16,0-1 1-16,0 0-3 0,-5 0 1 0,-5 0-1 16,-3-1 0-16,-4-1 1 0,1 0 0 15,-2-1-1-15,1 1-2 0,-2-1-2 16,-6 2-3-16,2 1-1 0,-1-2-2 15,0 1-8-15,-2-1-9 0,4 1-19 16,-1 1-29-16</inkml:trace>
  <inkml:trace contextRef="#ctx0" brushRef="#br0" timeOffset="1430.937">6501 10369 69 0,'0'0'32'0,"0"0"4"0,0 0-2 0,0 0-9 16,0 0-8-16,0 0-9 0,0 0-4 16,0 0-3-16,0 0 0 0,-17-5-1 15,14 5-1-15,3 0 1 0,-1 0-1 16,1 0 1-16,-2 0 1 0,2 0 1 16,-1 0-1-16,1 0 1 0,-2 0 0 0,2 0 0 15,-1 0 0-15,1 0-1 0,0 0 0 16,0 0-2-16,0 0-3 0,0 0-3 15,0 0 4-15,0 0 3 0,0 0-2 16,0 0 6-16,1 0-3 0,9 1 1 16,5 6 7-16,-2-1-1 0,7 0 1 0,0 2 1 15,-1-3-6-15,3 0 0 16,-1 1 0-16,0-2-2 0,-1 1-1 16,3 0 0-16,-3-1 0 0,-1 1-1 15,1 0 2-15,-5-2-1 0,2-2 1 0,-1 1-1 16,-2-2 0-16,4 0 1 0,2 0 0 15,2 0 2-15,5 0 0 0,-2 0-3 16,1-2 0-16,0 1-1 0,3-1 0 16,-2 1 0-16,1-3-1 0,1 3 0 15,-2-1 0-15,-2 2 1 0,4 0-2 0,-2 0-1 16,2 0-1-16,-1 2 1 16,-1 1 1-16,2-1 1 0,-3 1 1 15,0-2-1-15,-10-1-2 0,4 0 1 16,-7 0 1-16,0 0 3 0,2 0 2 0,-5 0-2 15,4 0-2-15,-8 0-2 0,0 0-2 16,-6 0 3-16,0 0 0 0,0 0 1 16,1 0 0-16,1 0 0 0,-1 0-1 15,2 0-1-15,-2 0-1 0,1 0-3 16,-1 0-1-16,1 0 2 0,-1 0-1 0,1 0 2 16,-1 0-6-16,-1 0-2 0,3 0-2 15,-3 0-5-15,9 0-8 16,-3 0-11-16,2 0-24 0</inkml:trace>
  <inkml:trace contextRef="#ctx0" brushRef="#br0" timeOffset="2016.6139">6692 10568 208 0,'0'0'51'0,"0"0"-11"16,0 0-12-16,0 0-11 0,0 0-9 15,0 0-4-15,0 0-3 0,0 0-1 16,0 0-2-16,0 0-5 0,-13-7-5 16,10 7 2-16,3 0 1 0,0 0 11 15,0 0 3-15,10 0 5 0,6 0 0 0,3 2-1 16,4-1 1-16,-1-1-3 16,0 0-1-16,2 0-2 0,1 0 2 15,-1-3-3-15,2-1-2 0,3 0-2 16,-3-1 2-16,3-1-5 0,0 0 4 0,3-2 3 15,1 1 4-15,2-1-4 0,-1 2 3 16,3 1-5-16,-3 1-2 0,1 2 1 16,0 0-1-16,-3 2-5 0,-2 0 2 15,-1 2-3-15,-2 3 2 0,1 2 10 16,-2 1-3-16,0 0 5 0,-3-4-5 0,-4 1-1 16,-2-4-1-16,-7 1 1 0,-5-2-2 15,-1 1 4-15,-4-1 2 16,0 0 5-16,0 0 4 0,3 0-7 0,-3 0 1 15,0-3-8-15,0-3 1 0,0-6 2 16,0 1 0-16,0 7 2 0,-3-1-3 16,3 5 0-16,0-2-6 0,0 2-3 15,0 0-3-15,-1-1-9 0,1 1-12 16,-2 0-14-16,2 0-24 0,0 0-16 16,0 3-28-16</inkml:trace>
  <inkml:trace contextRef="#ctx0" brushRef="#br0" timeOffset="6614.7847">4569 10624 72 0,'0'0'15'0,"0"0"3"0,0 0-4 0,0 0-1 16,0 0-3-16,0 0-3 0,0 0-5 0,0 0 3 16,0 0-3-16,0 11 0 0,0-10 1 15,0-1-1-15,0 0-1 0,0 1 1 16,0-1 0-16,0 0 2 0,0 2-1 15,0-2 4-15,0 0-1 0,0 2 0 16,0-2 0-16,0 0-3 0,0 0-2 16,0 0 0-16,0 0-2 0,0 0 2 15,0 0 0-15,0 1-1 0,0-1 0 16,0 0 0-16,0 0 0 0,0 0-1 16,0 0 1-16,0 0 0 0,0 0 0 0,0 0 1 15,0 0-2-15,0 1 1 0,0-1 0 16,0 0 0-16,0 0 1 0,0 0-2 15,0 0 0-15,0 0-2 0,0 0 0 16,0 0-3-16,0 0-2 0,0 0-5 16,0 0-5-16,0 0-8 0,0 0-19 0,0 0-28 15</inkml:trace>
  <inkml:trace contextRef="#ctx0" brushRef="#br0" timeOffset="7829.136">6140 6698 66 0,'0'0'20'16,"0"0"-2"-16,0 0 0 0,0 0-5 15,0 0-1-15,0 0-3 0,0 0-2 16,0 0 0-16,0 0 2 0,0 0 0 16,-16-1-1-16,14-1-1 0,1 2-2 15,1 0-2-15,-2 0-2 0,2 0-1 0,-1 0 1 16,1 0-1-16,0 0 2 0,0 0 2 16,0 0 1-16,0 0 0 15,0 0 0-15,0 0 1 0,0 5 0 16,4-2 0-16,2 3 0 0,-3-3 0 0,7 2 2 15,-1-1-1-15,-2-1 2 0,3 2 1 16,0-4 0-16,2 3 1 0,-2-4-2 16,10 1 1-16,-4 0-3 0,7 1 1 15,0 1-2-15,-1-2-2 0,-3 1 0 16,0-2-1-16,1 0-2 0,-1 1 1 0,2-1-1 16,-2 0-1-16,0 0 0 0,1 0 1 15,1 0 0-15,6 0 1 16,-4 0-1-16,3 0-2 0,0 2 2 15,-4 0-1-15,4-1 1 0,-3 1-2 0,0-1-3 16,0 0 4-16,-1 1-2 0,1-1 2 16,0 1 1-16,2 0-1 0,-2-1 1 15,3 1-1-15,0-1 1 0,0 1-1 16,1-1-1-16,-1 1 0 0,-1-1 0 16,0-1-1-16,1 1 2 0,-3 1-1 0,1 1 1 15,-2 0 1-15,-6-1-1 0,0 1 0 16,3-2-3-16,-3 1 0 0,4 1 1 15,0 0-1-15,2 0 3 16,-2 0 4-16,0 0-3 0,-1 1 1 0,1 3-2 16,-1-1 0-16,0 0-1 0,-5 0 2 0,-2-2-2 15,4-1 2-15,-6 1-1 16,-1-1-1-16,2-2 0 0,-5-1 0 16,0 0 0-16,4 2-2 0,-4-2 2 15,1 0 0-15,-1 2 1 0,-6-2 0 0,4 0 0 16,2 0 1-16,-2 0 0 0,3 1 2 15,-7-1-3-15,0 0 1 0,0 0 1 16,2 0-3-16,-1 1 1 0,1-1-1 16,-1 0 0-16,1 0 1 0,-2 0 1 15,1 0-2-15,-1 0 1 0,0 0 0 0,0 0-3 16,3 0 3-16,-3 0 0 0,0 0 0 16,0 0 3-16,0 0-3 15,0 0 0-15,3 0 0 0,-3 0-3 16,0 0 2-16,0 0-2 0,0 0-5 0,0 0-6 15,0 0-13-15,0 0-33 0,0 0-64 16</inkml:trace>
  <inkml:trace contextRef="#ctx0" brushRef="#br0" timeOffset="9191.0188">6776 6117 200 0,'0'0'27'0,"0"0"-6"16,0 0-2-16,0 0 0 0,0 0-4 16,0 0-2-16,0 0 0 0,0 0 1 15,0 0-2-15,-29-28-1 0,29 28 0 16,0-1-3-16,-3-1-1 0,3 2-5 16,-1-1-2-16,1 1-1 0,-2-1-2 0,2 1-1 15,-1-2-1-15,1 2-1 0,0-1 3 16,0 1 3-16,0 0 3 0,3 0 2 15,10 0 1-15,7 1-3 0,6 6-1 16,0 3-1-16,0 0-2 0,0 2 1 16,3 2 0-16,3 3-1 0,1-1 1 15,0 1 0-15,0 0 0 0,-2-1-2 16,-1 0 0-16,-5-3 0 0,1 1-2 16,0-3-2-16,-3-2-6 0,-4 0 1 15,-2-3-3-15,-5 0-1 0,-1-1-6 0,-5-1-14 16,4 1-20-16,-7-4-13 0,3 2-32 15</inkml:trace>
  <inkml:trace contextRef="#ctx0" brushRef="#br0" timeOffset="9668.5147">7107 5972 101 0,'0'0'38'0,"0"0"3"0,0 0-2 16,0 0-11-16,0 0-3 0,0 0-3 15,0 0 3-15,0 0 0 0,0 0-1 16,-7-20-4-16,7 18-8 0,-3 1-4 15,3-1-4-15,-1 0-3 0,1 1-1 16,-2 1-1-16,2-2 1 0,-1 2 3 16,-2 0-2-16,-2 10 3 0,-2 3-2 15,1 8-1-15,-2 1 0 0,-1-1-1 16,5 4 1-16,-4 3 1 0,0 3 1 16,2 5 3-16,-1 5-5 0,-1 2 0 0,-1 2-1 15,1 0-1-15,-2-1 1 0,3-1 2 16,-3-4 4-16,1-4-4 0,0-4 3 15,1-4-1-15,-2 1-2 0,-1-5 3 16,0 2-2-16,-1-3 1 0,-1 0-3 16,5-9 1-16,0 0-2 0,1-6 2 0,6-4-2 15,-1 2 1-15,2-5-1 0,-1 0-1 16,1 0-4-16,0 0-5 16,0 1-7-16,0-1-4 0,0 0-18 15,7-4-28-15,3-7-27 0,6-4-47 0</inkml:trace>
  <inkml:trace contextRef="#ctx0" brushRef="#br0" timeOffset="11280.9349">4013 9892 29 0,'0'0'20'0,"0"0"6"16,0 0 6-16,0 0 5 0,0 0 9 0,0 0-1 16,0 0-5-16,0 0-10 0,0 0-19 15,0 0-12-15,-47-41-9 0,47 40-4 16,0 1 3-16,-1 0 4 0,1 0 6 15,0 0 4-15,4 5-3 0,6 5 4 16,3 3-8-16,-3-5 2 0,-1-1-2 16,-3-2-5-16,2 0 2 0,0 0-1 15,-5-3 1-15,-2 1 6 0,-1-3 2 16,0 0 1-16,0 0-3 0,6 4 2 16,0-2 4-16,4 3-5 0,0 1 4 0,0-1-2 15,3 2-2-15,2-1 1 0,0 1-1 16,3 0-1-16,-5-1-4 0,1 1-1 15,-1 1-3-15,3 1 2 0,4 2 3 16,-2 1 4-16,2 1 1 0,0-2 0 16,1 1-2-16,-1 2-1 0,0 2 2 0,-4-1 1 15,4 1 1-15,-4 0 3 16,0-1-3-16,-3-2 2 0,-2-2-4 16,0-2 1-16,-1 0 2 0,-2-4-2 15,4 5 1-15,-3-5 2 0,1-2-3 0,3 2 1 16,-4-1 0-16,5 0 0 0,-1 1 0 15,-3-2-1-15,6 3 0 0,0-1 2 16,-3 2-3-16,1-1 0 0,-2 2 0 16,-2-1-1-16,-4-2 1 0,4 1 0 15,-6 0-2-15,-1-3 4 0,0 1 0 0,0-2-1 16,-3-2 0-16,0 0-2 0,0 0-8 16,0 5-17-16,0-2-25 15,-3 0-62-15</inkml:trace>
  <inkml:trace contextRef="#ctx0" brushRef="#br0" timeOffset="11691.8985">4491 9818 182 0,'0'0'37'15,"0"0"-1"-15,0 0-6 0,0 0-8 16,0 0-6-16,0 0-5 0,0 0-5 16,0 0-4-16,0 0-3 0,-16-5 0 0,9 11 1 15,-2 10 0-15,-5 5 4 0,7 6 0 16,-2 2-2-16,0 3 3 0,1 2-5 15,-1 0 1-15,-1 3-1 0,0 2 1 16,-2 2-1-16,2 4 1 0,-3 1-2 16,0-2 1-16,0-5-2 0,1-7 0 0,2-9 0 15,5-6-1-15,0-7 0 16,1 1 2-16,-2 5 0 0,0-4-1 16,3 4-3-16,0-7-1 0,2-4-5 15,-2 1-3-15,3-6-2 0,-1 0-1 0,1 0-4 16,0 1-8-16,0-1-7 0,0 2-18 15,0-2-21-15</inkml:trace>
  <inkml:trace contextRef="#ctx0" brushRef="#br0" timeOffset="12440.4486">4228 9538 10 0,'0'0'3'15,"0"0"0"-15,0 0-3 0,0 0 0 16,0 0 0-16,0 0 0 0,0 0-2 16,0 0 5-16,0 0 2 0,0 0 2 15,0 5 2-15,3 6 2 0,0 4 1 0,2 1 1 16,0 10 1-16,-1 2-1 16,-1 5 5-16,3 5 1 0,4 6-1 0,0 6 1 15,0 6-4-15,3 7 2 16,3 1 2-16,1 6-4 0,1 5-4 0,1 3-9 15,-2-1-1-15,0-3-2 0,2-4-5 16,-3-5 3-16,3-6 3 0,-6-3 0 16,4-4 4-16,-5-5-2 0,-2-6-4 15,-3-9 1-15,0-9 2 0,-4-11 4 16,-1-6 3-16,-2-6 8 0,0 0 3 0,0 0-4 16,0 2-4-16,1-2-8 0,-1 3-7 15,0-3-5-15,0 0-5 0,0 0-5 16,0 0-9-16,0 0-18 0,0 0-12 15,0-5-26-15</inkml:trace>
  <inkml:trace contextRef="#ctx0" brushRef="#br0" timeOffset="12856.3852">4137 10136 245 0,'0'0'34'16,"0"0"-18"-16,0 0-11 0,0 0-5 15,0 0-2-15,0 0 2 0,0 0 2 0,0 0 3 16,0 0 0-16,59-10 2 0,-24 5 3 16,4 2-6-16,1 0-1 0,1 0-1 15,-1-1 0-15,-1 4 0 16,-1 0-1-16,-3 0 0 0,1 0-5 0,0 0 3 15,-3 0 0-15,3 4-2 0,-1-3-4 16,-3 3-4-16,-3-4-2 0,-2 0-4 16,-1 0-14-16,-8 0-17 0,-7 0-45 15</inkml:trace>
  <inkml:trace contextRef="#ctx0" brushRef="#br0" timeOffset="14157.0204">6954 6017 175 0,'0'0'31'16,"0"0"-13"-16,0 0-11 0,0 0-6 16,0 0-4-16,0 0 3 0,0 0 4 0,0 0 2 15,0 0 2-15,0 0 2 0,7 53 1 16,2-32 7-16,-1 4 1 0,1 5-1 15,1 5-3-15,0 4-4 0,3 4-4 16,-1 4-4-16,4 0 1 0,-6 2-3 16,6-1 1-16,-6-2-1 0,2-3 0 15,-4-5 3-15,1-6-5 0,-3-12 0 16,-3-8-1-16,-2-4-3 0,2-4-6 16,-3 1-7-16,3 0-13 0,-3-5-27 15,0 0-36-15</inkml:trace>
  <inkml:trace contextRef="#ctx0" brushRef="#br0" timeOffset="14457.1026">6874 6327 292 0,'0'0'14'15,"0"0"-7"-15,0 0-1 0,0 0 1 16,0 0 3-16,0 0 6 0,0 0-2 0,0 0-1 16,100-38-3-16,-61 17-3 0,0-1-3 15,3-4 0-15,0-1-2 16,0 1 0-16,0-1 0 0,0 0-5 0,-2 0-6 15,-2 3-9-15,-1 6-21 0,-5 3-43 16,1 7-127-16</inkml:trace>
  <inkml:trace contextRef="#ctx0" brushRef="#br0" timeOffset="15300.4249">6057 4941 229 0,'0'0'49'0,"0"0"-8"0,0 0-7 16,0 0-4-16,0 0-2 0,0 0-8 15,0 0-2-15,0 0-4 0,0 0-8 16,0 0-4-16,-20-27-4 0,20 27-5 15,0-1-3-15,0 1 0 0,0 0 4 16,0 12 7-16,4 8 4 0,5 9 2 16,4 2-1-16,0 5-4 0,3 0 0 15,-3 5-2-15,6-2 6 0,-5 3-3 16,2-6 1-16,-3-4-1 0,0-5-5 16,-6-8 1-16,2-6 1 0,-6-4 0 0,0-4 1 15,2 0 3-15,-5-5 2 0,0 0 8 16,0 0 7-16,0 0-1 0,0 0-6 15,0-7-5-15,-8-8-9 0,-4-6-3 16,2-5 6-16,-3-1-5 0,0-2-2 16,2 0 5-16,-1 0-5 0,0 2 4 0,-2-1 0 15,5 0-2-15,-1 1-1 0,2-1-1 16,0 1 2-16,4 7 0 16,1 7 0-16,3 3 0 0,0 4-2 15,0 0-1-15,0 1-1 0,0 5 0 0,0-2 1 16,0-2 2-16,7 3 1 0,5 1 0 15,4 0-5-15,1 6 1 0,2 5 0 16,0 4 4-16,0 2 3 0,2 1 1 16,4 2 1-16,-2-2-4 0,0-1-3 15,0-2 2-15,-1-2-1 0,-3-2 2 0,1-2 1 16,0-3 0-16,-5-2-4 16,2-2 0-16,2-2-8 0,1 0-12 15,-1 0-16-15,-2-3-28 0,-1-2-17 16,-4 3-10-16,1-5-8 0</inkml:trace>
  <inkml:trace contextRef="#ctx0" brushRef="#br0" timeOffset="15568.8331">6287 4759 190 0,'0'0'75'0,"0"0"-10"16,0 0-29-16,0 0-6 0,0 0-9 15,0 0 0-15,0 0-8 0,0 0-11 16,0 0-9-16,-39-28-3 0,39 28-1 16,0 0 6-16,3 5 7 0,7 7 0 15,7 6 3-15,1 3-5 0,5 2 0 16,-1 3 0-16,-2 2 1 0,0 1 0 16,2 2-2-16,-2-3-4 0,-1-1 5 0,-2-2-2 15,1-2 0-15,-3-2-5 0,-4-7-5 16,-4-1-6-16,1-1-15 0,-3-4-37 15,-1 1-54-15</inkml:trace>
  <inkml:trace contextRef="#ctx0" brushRef="#br0" timeOffset="16081.9685">6552 4761 330 0,'0'0'14'0,"0"0"-9"0,0 0-8 16,0 0 1-16,0 0-1 0,0 0 2 15,-45 88-3-15,45-64 1 0,0-2-3 16,0-1-1-16,6 0 2 0,1-3 3 0,0 0-3 15,2-4-2-15,-2-3 1 0,5 0-3 16,-1-2 8-16,-3-4 4 0,6 2 0 16,-5-2 0-16,2-3-2 0,-1 2-4 15,-5-4-2-15,-1 1-3 0,2-1-2 16,1 0 3-16,-1 0-1 0,-2 0 3 0,-4 0 7 16,0 0 2-16,0 0 10 0,3 0 6 15,0 0 5-15,1-1-2 16,2-8-2-16,0-6-5 0,-5 3-6 15,2-7-2-15,-3-4-1 0,0 2 5 0,0-7 4 16,-3 5-7-16,-4 0-7 0,1 2-2 16,-4-1-7-16,4 4 8 0,-2 4 4 15,-1 2-2-15,6 5-1 0,-3 0-1 16,0 1 2-16,2 4-4 0,0 0 2 16,4 2 0-16,0-1-2 0,0 1-2 0,-3 0-9 15,3-2-8-15,0 2 1 0,0 0-1 16,0 0 3-16,0 0-3 0,0 0-21 15,7 0-9-15,6-2-8 0,6 2-5 16,-3-3-13-16</inkml:trace>
  <inkml:trace contextRef="#ctx0" brushRef="#br0" timeOffset="16856.7548">6920 4545 242 0,'0'0'18'0,"0"0"-7"0,0 0-4 0,0 0-6 15,0 0-1-15,0 0-1 0,0 0-3 16,0 0-5-16,0 0-2 0,35-37 3 16,-20 37 3-16,-1 0 8 0,5 6 1 15,-5 5 0-15,-2 2-3 0,-2 2 1 16,-4-4 0-16,-2 5-1 0,-1 0 3 0,-3-2-1 16,0 4 4-16,0-6-4 0,0-2 3 15,0 3 4-15,0-2 0 0,-1-1 8 16,-1-5 3-16,-2 1 4 0,1-3 4 15,0 1-2-15,-1-2-2 0,4-2-5 16,-6 0-7-16,0 0-3 0,-7 0-1 16,0-5-2-16,3 1 2 0,1-6-4 15,2 3-1-15,3-2-3 0,-2-6-1 16,3 4-2-16,2-7-3 0,1 0 1 16,0-1-3-16,1-5-4 0,8 3 6 0,2 1-4 15,1 3 6-15,1 2-2 0,3 2 0 16,0 2-1-16,-3 3-4 0,1 2 1 15,-2 3 0-15,1 3-3 0,4 0 0 16,1 0 1-16,2 2 0 0,-4 4 5 16,-2 4 2-16,-1 1 1 0,0 3 4 0,-4 1 4 15,-2 2-4-15,-1-5 5 16,-2-3-4-16,-4-3 4 0,0-2 8 16,0 3 1-16,0-3 9 0,0 2 2 15,0-6-3-15,0 0-4 0,-4 0-7 0,0 0-4 16,-7 0-3-16,-2-7-5 0,5 1 6 15,-4-6-6-15,8 2 7 0,-1 0-1 16,0-7-4-16,3-1-2 0,1-7-2 16,1 3-3-16,0-1 2 0,1 2-2 15,5 5 0-15,0 3 1 0,-2 1-2 0,2 3 3 16,3-4-1-16,-2 8 1 0,-6 1-2 16,8 0 2-16,-5 2 0 15,1 1 0-15,6-1-2 0,1 2-1 16,1 0 1-16,7 8 1 0,-1 0 1 0,-5 4 0 15,-1 1 0-15,2 1-1 0,-5 2-2 16,4 1-2-16,-2 2-9 0,-1 0-17 16,-2 0-27-16,-2-4-24 0,-1-2-30 15</inkml:trace>
  <inkml:trace contextRef="#ctx0" brushRef="#br0" timeOffset="17917.1593">7447 4229 348 0,'0'0'48'0,"0"0"-11"0,0 0-8 16,0 0-11-16,0 0-6 0,0 0-11 16,0 0-5-16,0 0-3 0,0 0 0 0,0 0 1 15,-46 1 3-15,46 19-1 0,0 1 2 16,4 8-1-16,3 0 1 16,3-3-1-16,-1 0 1 0,1-4-1 15,-1-1-2-15,-2-1 1 0,0-6-2 0,2-2 3 16,-3-4-3-16,-2-2 2 0,3 0-1 15,-4-5 1-15,0 2 0 0,-3-3 2 16,6 0 1-16,1-1 1 0,2-4 1 16,1-4 3-16,-2-3 1 0,-5 3-2 15,2-8 2-15,-4 0-3 0,-1 4 4 0,0-7-1 16,0-2 2-16,-3-1-1 0,-3-5-5 16,-2-3 2-16,1 0-2 15,1 0 3-15,0 2-2 0,0 6 2 16,1 5 0-16,0 2 1 0,2 6-1 0,2 5-1 15,-2 0-2-15,3 5-2 0,0-1-7 16,0 1-9-16,0-2 0 0,0 2-2 16,0 0 5-16,0 0 0 0,0 0-7 15,0 0-12-15,0 0-13 0,3 2-6 16,0 3 1-16,8-4 8 0,2-1 10 0,6-3 10 16,3-9 3-16,1-4 2 0,-3-3 8 15,-2-3 6-15,0-1 5 0,-3-4 7 16,-2 4-1-16,-3-2 6 0,-6 8-1 15,-1 0 7-15,-3 1 3 0,0 5-3 16,-4-4 2-16,-3 3 1 0,-4 1 4 16,0 2 0-16,-1 2-2 0,-3 0-4 15,4 5-2-15,-6-3-1 0,4 3 6 16,0 1 7-16,0 1-1 0,7 0-4 16,-4 0-4-16,4 0-16 0,2 0-6 0,-3 1-3 15,4 3-3-15,0-1 0 0,0 6 2 16,3 4 5-16,3 7-3 0,6 6 9 15,5 0-4-15,-1-2-2 0,6 2 5 16,-2-2-9-16,3 0 4 0,-1 2 0 16,0 1-1-16,1 1-2 0,-4-1-1 0,0 4-1 15,0 0-3-15,-3 1-2 16,-3-1-8-16,-4-4-10 0,2-9-6 16,-3 0-8-16,-4-7 1 0,1-6 11 15,-1 0 10-15,-1-5 14 0,0 0 13 0,0 0 1 16,0 2 1-16,0-1-5 0,0-1-4 15,-4 0 4-15,-5 0 3 0,-1-5 3 16,-3-5 1-16,6 0 3 0,-3-2 1 16,1-1-1-16,3 1 3 0,0-1-2 15,1 2-1-15,-1-4-1 0,6 4-6 0,0-1-1 16,0-6-1-16,4 0-4 0,6-3-1 16,2 1 1-16,1 3-1 15,3 0 0-15,1 3-2 0,1 1-1 16,0 2 1-16,1 3-2 0,0 0-2 0,-6 1 1 15,6 6 0-15,-1 1 1 0,3 0 2 16,6 0-2-16,-4 8-1 0,-1 2 4 16,-3 4 1-16,-3 2 1 0,-3 5 0 15,-4 4-1-15,-2 2 0 0,-6 2-1 16,-1 1 0-16,0-3 0 0,0-4 1 0,-3-6-3 16,2-7-4-16,-2-6-7 0,3-4-24 15,-6 0-29-15,-1-6-31 16</inkml:trace>
  <inkml:trace contextRef="#ctx0" brushRef="#br0" timeOffset="18070.9356">7798 3846 278 0,'0'0'57'16,"0"0"-14"-16,0 0-17 0,0 0-17 0,0 0-16 15,0 0-18-15,0 0-3 0,0 0-1 16,0 0-2-16,0 0-9 0,-13-9-20 15,26 17-41-15</inkml:trace>
  <inkml:trace contextRef="#ctx0" brushRef="#br0" timeOffset="18756.123">8049 3896 328 0,'0'0'42'15,"0"0"-14"-15,0 0-14 0,0 0-7 0,0 0-7 16,0 0 0-16,-38 79-2 0,38-56 2 16,1-3-1-16,7-2 1 15,0-1-1-15,1-2 0 0,1-2-1 16,0-3-2-16,-1-3 2 0,-2-1-2 0,2-3 0 15,1 2 2-15,-6-4-2 0,5 0 2 16,-5 1 0-16,1-2 1 0,2 2 1 16,-7-2 2-16,0 0 3 0,1 0-1 15,5-6 1-15,0-2 0 0,-2-9 0 16,-1-1-1-16,-1-3 2 0,-1-5-2 0,-1 2 2 16,0 6 2-16,4-2 0 0,-4 0-4 15,3 2-5-15,0-8 1 0,1 5-7 16,4 1 4-16,-1 0 1 0,4 4-2 15,1 0 0-15,-3 6-1 0,2 1-2 16,-1 5-1-16,3 2 0 0,3 2 2 16,1 0 0-16,4 6 2 0,-4 3 0 15,-2 5 1-15,-1-1 1 0,-2 6 2 16,-5-1 4-16,3 3 0 0,-4 2-2 16,-2-7-1-16,-2 4-3 0,-2-1 2 0,0-8 1 15,0 6 4-15,0-6 3 0,0-7 4 16,0 3 6-16,0-7 3 0,-5 1-1 15,1 1-5-15,-2 0-2 0,-2-2 0 16,-1 0-3-16,-3-13-1 0,-2-1-2 16,4-7-6-16,2 1 3 0,3-1-2 15,3-2-5-15,2 1 1 0,0-1-7 16,0 0 4-16,9 2 0 0,-2 1-2 16,6 5 0-16,-3 4-2 0,2 2 1 15,-3 4 3-15,2 4 0 0,5 1 1 0,1 0-2 16,4 6 3-16,-4 5 0 0,-1 1 0 15,-3 3 2-15,-3 0 1 0,3 0-2 16,-3 1 1-16,-1-1 1 0,-1-5-7 16,-2 3 2-16,-3-5-11 0,3 2-11 15,-2-1-11-15,-2-4-29 0,2 2-10 0,0-3-16 16,-2 1-36-16</inkml:trace>
  <inkml:trace contextRef="#ctx0" brushRef="#br0" timeOffset="18973.35">8870 3757 557 0,'0'0'18'0,"0"0"-13"0,0 0-11 16,0 0-13-16,0 0-60 0,0 0-117 16,0 0-72-16</inkml:trace>
  <inkml:trace contextRef="#ctx0" brushRef="#br0" timeOffset="26141.6475">5714 10528 10 0,'0'0'4'0,"0"0"-1"0,0 0-3 16,0 0 0-16,0 0-1 0,0 0-1 15,0 0 0-15,0 0 2 0,0 0 0 16,-2-2 0-16,6 2 1 0,3 5 0 16,3 5-2-16,-4-5 4 0,7 4-3 15,-3 0 0-15,3 1 1 0,3 0-2 0,1 2 4 16,-2-3-6-16,5 2-1 16,2 1-8-16</inkml:trace>
  <inkml:trace contextRef="#ctx0" brushRef="#br0" timeOffset="50814.3595">10051 6722 0 0,'0'0'0'16,"0"0"0"-16,0 0 0 0,0 0 0 15,0 0 0-15</inkml:trace>
  <inkml:trace contextRef="#ctx0" brushRef="#br0" timeOffset="55228.8061">9419 6741 119 0,'0'0'19'0,"0"0"-3"0,0 0-5 0,0 0-1 15,0 0 1-15,0 0 1 0,0 0-1 16,0 0 4-16,0 0 0 15,0 0 4-15,-4 0 2 0,4-2 0 16,-2 1 1-16,2-1-1 0,-1 1-1 0,-3-7-4 16,1-4-9-16,0-8-6 0,-1-7-4 15,2-2 0-15,1 0 2 0,1 0 1 16,0 2-1-16,0 3-4 0,0 0 3 16,3-2-2-16,1-1 2 0,2-4 0 15,1 2 1-15,-1-1 2 0,-2 5-1 0,2-2-1 16,-2 5-3-16,2 0 1 0,-3 7-1 15,1 1 2-15,-1 2-2 0,0 2 0 16,1 1-2-16,-2 4-2 16,1 0-1-16,-3 5-1 0,0-1 1 0,0 1 1 15,1-1 1-15,4-3 2 0,0 1 0 16,-2-1 4-16,4-1 1 0,-2 4-1 16,-2-2 1-16,4-2-1 0,-3 3 0 15,0 1-2-15,1 0 1 0,-5 1-2 16,0-2 1-16,0 2-2 0,1 0-1 0,1 0-1 15,-1 0-3-15,1-1-7 0,-1 1-8 16,1 0-9-16,-2 0-8 0,1 0 8 16,-1 1 3-16,3 6-17 0</inkml:trace>
  <inkml:trace contextRef="#ctx0" brushRef="#br0" timeOffset="56452.291">9211 6270 74 0,'0'0'18'0,"0"0"1"0,0 0-2 16,0 0-6-16,0 0-5 0,0 0-12 15,0 0-7-15,0 0-7 0,0 0 5 16,0 0 6-16,-20-14 9 0,20 24 5 16,0 7 0-16,4 2-4 0,0-5-3 0,1 3 2 15,-1-3-5-15,1 0 6 0,2 6 1 16,1-3 3-16,0 0 0 0,-4-5-3 15,3 2 1-15,-2-6-3 0,0 2 1 16,0-3-1-16,-4-5 2 0,2 3-2 16,0-3 0-16,0 1 1 0,0-1-1 15,0 1 5-15,-3-3-1 0,4 0 1 16,3 0 1-16,2-2-2 0,1-1 3 16,-7 0 1-16,4-4 1 0,-4 5 3 15,0-5-1-15,1-3-3 0,-4-1-1 0,0-11-5 16,0-1 0-16,0-7 1 0,-1 1 1 15,-5 2 2-15,-1 1-3 0,0 2-2 16,-1 0 2-16,2-1-3 0,-1 2-3 16,5 6 4-16,-3 1-1 0,4 5 3 15,-1 5 3-15,-2-3 0 0,2 4 2 0,1 1-1 16,-2 1-1-16,3 3-4 16,-4 0-5-16,-8 0 1 0,-1 3 0 15,-4 6 2-15,2 1 5 0,1 3-3 16,2-1 2-16,2-3-1 0,-1 0 1 0,3-3-1 15,1-1 2-15,-2 1-1 0,4-3-1 16,-4 1-1-16,8-2-2 0,-4 0-1 16,2 1-5-16,3-3-5 0,0 0 1 15,0 0 3-15,0 7 4 0,2 5 5 16,5 4-1-16,6 0-1 0,0 0 0 0,0-5 0 16,-3-4 1-16,5-2 2 15,-8 1-1-15,6-5 2 0,4-1-1 16,-5 0 2-16,4 0 1 0,-5 0-2 15,-2-3 2-15,1-2-1 0,-3-1 0 0,3 1-2 16,-4-2 1-16,0-1 0 0,-3 5 3 16,1-4-4-16,-1 4-1 0,-2-1-1 15,2 0-3-15,-1-2 2 0,-1 2-1 16,1 0-1-16,2-8 0 0,-1 8 0 16,-3-1-2-16,6-4-3 0,-3 6-1 0,-2-2-5 15,3 2 3-15,-4 3-1 16,0-1 3-16,0 1-2 0,2-1-4 0,2-1-4 15,-1-1-5-15,6-2-10 16,-2 1-25-16</inkml:trace>
  <inkml:trace contextRef="#ctx0" brushRef="#br0" timeOffset="56667.0503">9437 6215 59 0,'0'0'-10'0,"0"0"-15"0</inkml:trace>
  <inkml:trace contextRef="#ctx0" brushRef="#br0" timeOffset="62197.8573">10208 6978 1 0,'0'0'4'0,"0"0"-2"0,0 0 1 16,0 0-2-16,0 0-1 16,0 0 1-16,0 0-1 0,0 0 1 15,0 0 3-15,0 0-4 0,0 0 0 16,0 0 0-16,0 0-5 0,0 0 3 0,0 0-2 15,0 0-2-15,0 0 6 0</inkml:trace>
  <inkml:trace contextRef="#ctx0" brushRef="#br0" timeOffset="78487.3342">13221 12870 1 0,'0'0'6'0,"0"0"-1"0,0 0-3 15,0 0 0-15,0 0-1 0,0 0-1 16,0 0 0-16,0 0-1 0,0 0 1 15,0 0 0-15,-10 0 0 0,8 0-2 0,2 2 0 16,-1-2-3-16,1 0 2 0,-3 0 0 16,3 1 2-16,0-1 2 0,0 2-1 15,0-2 0-15,0 2 2 0,0-1-1 16,0 0 0-16,0 2-1 0,0-3 2 16,0 2 2-16,0-1-1 0,0 1 2 0,0-2-1 15,0 2-1-15,0-2 1 0,0 1-1 16,0-1-2-16,0 0 0 0,0 1-2 15,0-1 0-15,0 0-2 16,0 0-1-16,0 0 1 0,0 0-2 0,0 0 0 16,0-1 2-16,0 1-2 0,0-1 0 15</inkml:trace>
  <inkml:trace contextRef="#ctx0" brushRef="#br0" timeOffset="86657.3075">10234 6876 0 0,'0'0'13'0,"0"0"-1"0,0 0-3 0,0 0-5 16,0 0 1-16,0 0-5 16,0 0 4-16,0 0-3 0,0 0 1 0,-5 2 2 15,5-2-4-15,0 0 0 0,0 1 0 0,-1-1-1 16,1 0 2-16,0 0 1 16,0 0-5-16,-2 0-8 0,2 0-6 15,0 0-8-15</inkml:trace>
  <inkml:trace contextRef="#ctx0" brushRef="#br0" timeOffset="91153.3291">14728 9517 41 0,'0'0'23'0,"0"0"4"0,0 0 2 16,0 0 1-16,0 0-1 0,0 0-6 15,0 0-5-15,0 0-4 0,0 0-3 16,0 0-3-16,-6-12 0 0,6 12-1 0,-1-2 3 15,1 2 0-15,0-1 2 0,0 1 1 16,0-2 1-16,-2 2 0 0,2 0 2 16,0-1 2-16,0 1 1 0,0 0 1 15,0 0-3-15,0 0-3 0,0-2-4 16,-1 2 0-16,1 0-4 0,0-2 1 0,0 2-2 16,0 0-2-16,0 0-1 15,0 0-1-15,0 0-1 0,0 0 0 16,0 0 0-16,0 0-1 0,0 0-1 15,0 0-2-15,0 0 1 0,0 0 1 0,0 0-2 16,0 0 1-16,0 0 1 0,0 0 0 16,0 0-1-16,0 0 5 0,0 0-4 15,0 0 2-15,0 0 2 0,0 0-4 16,0 2 2-16,0 3 2 0,1 0-1 16,4 2-1-16,-4-4 2 0,5 2-2 0,-2 4 1 15,-1-6-1-15,1 3 0 0,-1-3 0 16,0 4-1-16,3 1 3 0,0-1-2 15,-2 2 1-15,2-4-1 16,-1 3-1-16,-3-5 1 0,1 1 0 0,-3-4 1 16,0 0-1-16,0 0 0 0,1 2 0 15,1-2 2-15,-1 0 1 0,4 0 0 16,2-9-1-16,4-8 0 0,1-6-2 16,-1-2 1-16,1-3-1 0,1-2 2 15,0-1-4-15,3 1 2 0,1-1-1 0,-2 4 0 16,2 3-2-16,-4 3 1 0,3 4-2 15,-4 2 1-15,-2 7 0 0,-2-3-1 16,0 4 0-16,-2 2-2 0,1-2 1 16,-3 4 0-16,0 2-1 0,-4 1 0 15,0-2-3-15,0 2-2 0,2 0-4 16,-1 0-7-16,1 0-7 0,1 0-14 16,0 3-20-16,-2 7-16 0,-1 6-19 15</inkml:trace>
  <inkml:trace contextRef="#ctx0" brushRef="#br0" timeOffset="91766.8955">14742 9522 56 0,'0'0'31'0,"0"0"12"0,0 0 4 0,0 0 2 15,0 0-3-15,0 0-8 16,0 0-2-16,0 0-4 0,0 0-6 0,-17-8-5 16,16 8-6-16,-1 0-4 0,1 0-2 15,-1 0-6-15,1 0 0 0,-1 0-3 16,1 0-4-16,-1 0 1 0,1 0 0 16,1 0 2-16,0 0 3 0,0 0 3 15,0 11 0-15,7 4-1 0,2 3 1 0,2-2-2 16,-2-1 0-16,3-2 1 0,-1-1-1 15,-4-2-1-15,4-2 0 0,0 2 0 16,-2-5-2-16,4 5 2 16,0-4-2-16,-6-2 1 0,9 1 3 0,-6-2-3 15,0-3-1-15,6 0 2 0,-1-4-1 16,3-7 2-16,-2-6-1 0,0-4 1 16,0-9-3-16,0-5 1 0,-1-5-1 15,0-2-1-15,1-1 0 0,0-2 0 16,0-2-1-16,3 1-1 0,-3 2 1 0,3 1-5 15,-2 5 2-15,-3 4 0 0,2 5 0 16,-1 3 2-16,-3 4-2 0,-3 9-4 16,-4 6-5-16,-2 4-6 0,-3 3-5 15,0 0 0-15,4 0-4 0,1 3-9 16,0 10-25-16,-1 5-24 0,-4 5-36 0</inkml:trace>
  <inkml:trace contextRef="#ctx0" brushRef="#br0" timeOffset="92315.7834">14728 9555 85 0,'0'0'52'0,"0"0"4"0,0 0-4 16,0 0-9-16,0 0-4 16,0 0-9-16,0 0-7 0,0 0-7 0,0 0-8 15,0 0-6-15,-29-20-1 0,29 20-2 16,-1 0-1-16,1 0 2 0,0 0 2 16,0 0 4-16,0 7 1 0,7 5-1 15,3 1-1-15,-1-1 1 0,-1 2 1 16,4-3 0-16,-1 1 2 0,2-2-1 0,-4-2-4 15,0 1 1-15,1 0-3 0,-2-1 0 16,3 1 0-16,-4-4 0 0,1-1 1 16,1 1-1-16,-6-4-1 0,6 2 1 15,-5-1 1-15,8-2-1 0,2 0 2 16,2-11-2-16,3-6 1 0,1-8-2 0,0-7-1 16,2-7-4-16,1-6-4 15,3-5-1-15,0-3-4 0,2-3-7 16,0-2-8-16,3-1-18 0,1-2-21 15,1 5-16-15,-1 3-33 0</inkml:trace>
  <inkml:trace contextRef="#ctx0" brushRef="#br0" timeOffset="96493.1085">12676 8543 104 0,'0'0'47'15,"0"0"1"-15,0 0-1 0,0 0-8 16,0 0-9-16,0 0 0 0,0 0-4 15,0 0-6-15,0 0-1 0,-39-5-10 0,36 4-7 16,3 1 0-16,-1-2-2 0,-1 2-2 16,1-2 0-16,1 2-3 0,-2-1 1 15,2 1 0-15,-1-1 1 0,1 1 2 16,0 0-2-16,0 0 3 0,0 0 4 16,0-2-2-16,0 2 1 0,1-3 1 0,4-1-4 15,6 1 1-15,-2-2-4 16,-2 2-1-16,3 0 0 0,2 1-2 0,-2 0-3 15,0-1 1-15,7 1-4 16,-8-1 2-16,10-4-4 0,-5 3-2 0,1-2-2 16,-2-1-4-16,-2 0-18 0,-2 3-15 15,-5 1-21-15,1-1-33 0</inkml:trace>
  <inkml:trace contextRef="#ctx0" brushRef="#br0" timeOffset="96775.7861">12698 8663 165 0,'0'0'51'16,"0"0"-1"-16,0 0-9 0,0 0-3 16,0 0-5-16,0 0-7 0,0 0-5 15,0 0-5-15,0 0-2 0,0 0-4 16,-6 4-3-16,9-11 2 0,4-4-4 0,6-5-3 15,0 3 0-15,0-1-3 0,0 1 0 16,4-1 1-16,-1 0-4 0,0 2 0 16,2 2-1-16,-1 0-5 0,-1 1-6 15,-3 4 1-15,0-1 1 0,-3 1-2 16,0 3 1-16,2-1-18 0,-1 3-26 0,1 0-29 16,-5 8-53-16</inkml:trace>
  <inkml:trace contextRef="#ctx0" brushRef="#br0" timeOffset="97456.8331">13399 8224 342 0,'0'0'48'0,"0"0"-9"16,0 0-12-16,0 0-8 0,0 0-10 15,0 0-6-15,0 0-7 0,0 0-4 16,0 0-2-16,-16-4 4 0,16 19 4 0,0 7 7 15,6 10-1-15,4 0-3 0,2-2-1 16,2-1-2-16,-2-3-1 0,2-3 1 16,-1-2 1-16,0-1 4 0,-1-3-3 15,-4-4 1-15,1-2 1 0,-5-3-2 16,-1-6 1-16,0 3 0 0,-3-5 2 0,0 0 3 16,0 0 5-16,1 1 11 15,-1-1 2-15,0 0 0 0,0 0-5 16,0 0-13-16,-4-8 1 0,-7-10-4 15,-2-2 1-15,-3-2 0 0,3-2-3 0,-2-2 0 16,1-1-1-16,2-4 0 0,-1 2 0 16,3 1 1-16,4-1 0 0,0 0 2 15,-1 1-2-15,4 3 0 0,2-2-2 16,1 1-1-16,0 0-2 0,3 3 0 16,5 1-2-16,-2 8 0 0,3 1-1 0,3 3 0 15,2 2 3-15,-1 1-6 0,3 1-2 16,3 4-2-16,1 2-6 15,7 0-10-15,-1 0-12 0,-1 5-19 16,0 7-27-16,-2 0-33 0</inkml:trace>
  <inkml:trace contextRef="#ctx0" brushRef="#br0" timeOffset="97670.5922">13408 8517 321 0,'0'0'35'0,"0"0"-11"0,0 0-12 15,0 0-5-15,0 0-3 0,29-93-3 0,-5 66 0 16,4-3-3-16,2 0-5 16,3-1-7-16,-1 2-11 0,6 0-20 15,-2 3-25-15,1 2-23 0,-2 0-34 16</inkml:trace>
  <inkml:trace contextRef="#ctx0" brushRef="#br0" timeOffset="98247.8565">13879 8066 322 0,'0'0'61'0,"0"0"-15"16,0 0-18-16,0 0-10 0,0 0-5 15,-84 70-1-15,77-52-7 0,4 3-1 16,3 4-3-16,0 3 0 0,1 6-2 15,7-1-2-15,2 1 1 0,1-4-1 0,1-2-4 16,1-6-4-16,1-5-1 0,-5-6-2 16,4-4 1-16,-6-4-3 0,5-3 2 15,4 0 2-15,0-5 5 0,2-10 5 16,-3-5 0-16,-4-2 2 0,-3-4 4 16,-4 0 4-16,-4 0 1 0,0 2 2 15,-6-1-1-15,-3 3 2 0,-2 1 2 0,-1 2 3 16,5 8-2-16,-4 0-3 0,5 5-1 15,2 1 0-15,1 2 0 16,3 3-3-16,-2-2-2 0,2 2-5 0,-1-1-2 16,-1 0 0-16,2-1-1 0,0-4 2 15,2-4-1-15,8-4 0 0,6-3 0 16,-2 3 1-16,3 4 0 0,0-1 2 16,-2 2-2-16,1 2 0 0,-3 0 0 15,2 3-2-15,2 2 1 0,-1 2 0 0,6 0-1 16,-5 5 0-16,-1 4 1 0,0 2-1 15,-2 2 2-15,-2 2 1 0,-2 2-2 16,-4-4 3-16,-3 3-1 16,-3-5 1-16,0 1 0 0,0 0 2 0,0-6 4 15,0 0 2-15,0-3 3 0,-3 0 1 16,0 0 1-16,0 2-3 0,-5-5-2 16,-3-2-5-16,-2-7-2 0,-3-5-2 15,6-1 0-15,3-2 2 0,3-3-2 16,4-2-3-16,0-3 0 0,0 0-2 0,8-1 1 15,1-1-2-15,6 0 1 0,2-2-3 16,4-1-2-16,1 1-3 0,4 4-6 16,2 2-3-16,-1 4-13 0,4 3-19 15,-4 5-37-15,0 4-36 0,-1 5-72 16</inkml:trace>
  <inkml:trace contextRef="#ctx0" brushRef="#br0" timeOffset="98796.3772">14514 7901 383 0,'0'0'73'0,"0"0"-22"0,0 0-16 0,0 0-13 15,0 0 1-15,0 0-10 0,0 0 2 16,0 0-3-16,0 0-6 0,-13-40-4 15,13 38-3-15,-2 2-5 16,2-1 1-16,-1 1 4 0,-1 1-3 0,1 15 7 16,-1 6-4-16,2 8 2 0,0-3 0 15,0 1-2-15,5-2 3 0,1-2-3 16,0-4 1-16,-1-6 0 0,2-1-3 16,2-2 1-16,-3-5 0 0,3 4-1 15,-1-6 2-15,1-3-1 0,4-1-1 0,1-3 1 16,5-9 0-16,-1-3 1 0,-4-3 0 15,2-5-3-15,-1-1 0 0,-3-2 1 16,0-1-1-16,-1-4 1 0,0 0 1 16,-4-3-3-16,3 0 3 0,-3 3 0 15,-1 0 3-15,-3 3 2 0,-2 2 0 16,-1 8 1-16,0 1 3 0,0 5 0 16,0 3 3-16,-4-1-1 0,4 5-2 15,-7 0-2-15,1 3-4 0,-4 2 2 16,-5 0-2-16,1 8 0 0,-2 7 1 0,2 4-3 15,2 2 1-15,3 1 1 0,1 3 0 16,3 1-2-16,4-2 2 0,1 1 2 16,1-2-2-16,10-1 4 0,0-5-4 15,5 1-2-15,1-7-1 0,3-1-1 16,1-4-1-16,3-5 2 0,4-1-4 0,2 0 1 16,2-7-3-16,1-4-9 15,1-1-17-15,-4-5-35 0,2 1-51 16,-6-4-76-16</inkml:trace>
  <inkml:trace contextRef="#ctx0" brushRef="#br0" timeOffset="99537.2482">15169 7518 432 0,'0'0'19'16,"0"0"-8"-16,0 0-10 0,0 0-2 15,0 0-4-15,0 0 1 0,0 0 3 0,0 0-1 16,0 0 2-16,-33 97-1 0,33-71 0 15,0-2 1-15,4-3-2 0,0-1-1 16,1-6 0-16,0-2 0 0,1-4 2 16,0-1-1-16,1 0 2 0,-4-3-1 15,4 2 0-15,-2-5 1 0,-1 1 1 0,1 1 5 16,-5-3 0-16,0 0 2 16,2 0 2-16,4 0-1 0,-3-3 1 15,0-8 3-15,-3-2 1 0,0-6-4 16,-5-3 0-16,-2 1-6 0,2 1 1 0,-1-2 0 15,1 2-1-15,2-2 0 0,-1-1-2 16,4 6 0-16,-1-2 0 16,1-1-2-16,0 5-2 0,0-5 0 0,0 7 0 15,0 0-2-15,1 3 2 0,5-1 0 16,0-3 0-16,-2 5-1 0,3-4 3 0,-3 5-1 16,-1 1 1-16,2-3 2 15,-4 6 0-15,2 1 0 0,-3-4 2 16,2 3 1-16,-2 0 1 0,1-1 1 15,-1-3 1-15,0-4-2 0,0 2-2 0,-3-9-1 16,2 9 1-16,-2-2 0 0,0 1 2 16,1-1 5-16,-1 1-1 0,2 7 2 15,1-1-1-15,0 5-2 0,0-1-1 16,0 1-6-16,0-2 0 0,0 0-6 16,0 1 3-16,-3 0 5 0,3 1-5 0,0 0 5 15,0 0-4-15,0 9 1 0,0 12 1 16,4 6-1-16,1 4 1 0,1 4-2 15,0 3 1-15,-1 2-2 16,2 7 1-16,2 5 1 0,1 0 0 0,5 1-2 16,-1-4 1-16,2-6-2 0,0-4 2 15,1-6 3-15,1-5-4 0,-1-6 2 16,-1-3-5-16,0-3-6 0,-6-5-4 16,3-1-11-16,-6-3-20 0,-2-3-37 15,2 3-49-15,-3-2-71 0</inkml:trace>
  <inkml:trace contextRef="#ctx0" brushRef="#br0" timeOffset="99706.8477">15241 7902 398 0,'0'0'41'0,"0"0"-18"15,23-88-16-15,-7 56 0 0,7 1-4 16,0 4-4-16,2 0-6 0,3 8-11 0,-1 2-6 15,2 8-39-15,-3 4-55 0,4 5-120 16</inkml:trace>
  <inkml:trace contextRef="#ctx0" brushRef="#br0" timeOffset="100344.2783">14848 8750 492 0,'0'0'43'0,"0"0"-11"15,0 0-5-15,0 0-3 0,0 0-2 0,0 0-6 16,-78-53-3-16,72 41-7 0,0-4-3 15,6-3-4-15,0-5-1 0,0-3 0 16,6-5 0-16,5-2-4 0,3-2 1 16,1 0 0-16,-1 1 2 0,0 1 1 15,-4 2 1-15,-1 4 1 0,-5 0 0 16,-1 9 3-16,-3 1-3 0,0 1 1 16,-1 5 0-16,-7-4-1 0,4 9 1 15,0 4 2-15,-7-1-3 0,-1 4-1 16,-3 4 0-16,-5 6-2 0,5 4 3 0,4 3-1 15,2 2 1-15,2 3-2 0,1 2 0 16,3 2 1-16,3 4 0 0,0 0 0 16,0 5 1-16,9 2 3 15,-2 1-2-15,5-2 2 0,2-1-4 0,1-3 1 16,3-2 0-16,1 0 1 0,4-3 0 16,2 0 0-16,-1-4-1 0,1 2 0 0,-3-3-1 15,-1-1 0-15,-2 3 0 16,0 1-2-16,-3 0 0 0,-4 3-3 15,-4-3-6-15,-1 0-13 0,-4-7-14 0,-1-9-20 16,-2 3-26-16,0-4-43 0,0 1-87 16</inkml:trace>
  <inkml:trace contextRef="#ctx0" brushRef="#br0" timeOffset="100552.0467">14818 8848 312 0,'0'0'47'0,"0"0"-1"0,0 0-3 15,0 0-12-15,8-87-9 0,4 68-13 16,1-1-8-16,4-3-6 0,4 0-3 16,0 0-2-16,4 2-18 0,-2 3-3 15,-1 4-9-15,-1 1-28 0,1 5-20 0,-8 4-46 16</inkml:trace>
  <inkml:trace contextRef="#ctx0" brushRef="#br0" timeOffset="101065.5741">15097 8588 380 0,'0'0'61'0,"0"0"-10"0,0 0-12 0,0 0-14 15,0 0-13-15,0 0-11 0,0 0-1 16,0 0-4-16,0 0 1 0,-14-80 0 16,19 72-3-16,-2 5-1 0,4 0 1 15,-1 2 2-15,7 1 0 0,3 0 5 16,0 6-1-16,4 5 3 0,-6 0-3 16,-2 5 0-16,-1 0 0 0,-3 1 0 15,-4 3 0-15,-1 1 1 0,-1 1 1 16,-2 2 0-16,0-9 0 0,0 3 1 15,-2-8 2-15,-2 1 1 0,1-2 2 0,0-4 2 16,1-1-3-16,2-4 1 0,-4 0-2 16,-4-3-2-16,-1-8-1 0,-3-5 1 15,9-2-2-15,0-3 0 0,2-2 1 16,1-1-1-16,0-1 1 0,0-2-3 16,4 1 1-16,2-1-5 0,1 1 4 0,2 3-1 15,1 1 1-15,-1 2-1 0,1 3 0 16,0 5 2-16,-1 3-2 15,-2 4 1-15,-3 3 0 0,8 1 0 0,-2 1-1 16,3 5 1-16,6 7 1 0,-4 4-2 16,-3 6 3-16,0 2-1 0,1 5 0 15,-3 2 3-15,-1-1-5 0,-1 1 4 16,-1-2-3-16,-4-7 0 0,0-4 0 16,0-8-2-16,-3-6 0 0,2 3 0 15,-2-7 1-15,0 0-5 0,0 0-17 0,0 0-30 16,-5-11-39-16,-6-6-58 0,-5-5-112 15</inkml:trace>
  <inkml:trace contextRef="#ctx0" brushRef="#br0" timeOffset="101237.9544">15104 8315 411 0,'0'0'54'0,"0"0"-17"0,0 0-15 16,0 0-16-16,0 0-8 0,0 0-6 16,0 0-6-16,0 0-16 0,0 0-57 15,0 0-102-15</inkml:trace>
  <inkml:trace contextRef="#ctx0" brushRef="#br0" timeOffset="101852.5101">15507 8286 389 0,'0'0'73'0,"0"0"-18"0,0 0-17 15,0 0-10-15,0 0-3 0,0 0-6 16,0 0-3-16,0 0-6 0,0 0-3 15,0 0-7-15,-59-32 0 16,59 32-4-16,0 0 1 0,0 0 2 0,0 11 0 16,0 6 1-16,6 5-1 0,1-1 2 15,2 1-2-15,2-1 2 0,1-2-3 16,-2-3 2-16,1 0-2 0,-2-6-1 16,0 0 1-16,4-2-1 0,-4-4-1 15,-2 1-4-15,3-2 0 0,-4-1-2 0,-2-2-1 16,6 0 0-16,0 0-7 0,3-7-10 15,2-5-10-15,-2-1-13 0,-2-5-12 16,1-1-12-16,-3-3 0 16,1-1 9-16,0 0 21 0,-3 0 20 0,-1 2 14 15,-2 6 4-15,-1-3 7 0,-1-1 2 16,-2 6 3-16,0-9 6 0,0 3 3 16,-2-1 7-16,-5-6 6 0,-3 2 14 15,-3 3 11-15,0 1-4 0,-3 0-1 16,1 2-6-16,0 1-4 0,4 6 8 0,1 0 3 15,2 4-9-15,5 5-8 0,0-1-10 16,3 3-9-16,0-2-4 0,0 2-6 16,0 0 0-16,0 0-3 0,0 3 1 15,0 11 0-15,0 8-1 0,7 7 1 16,3 3 1-16,3 0-3 0,3 3 2 16,0 1-3-16,3-1 2 0,-2 0-2 15,0-2 2-15,-2-2-2 0,2-7 2 16,-4-3-2-16,-1-5 0 0,-5-4-1 15,-1-5-3-15,-3-4-4 0,0 2-4 0,-2-2-14 16,3 0-18-16,-2 0-24 0,1 0-37 16,-3-3-17-16,0 0-29 0</inkml:trace>
  <inkml:trace contextRef="#ctx0" brushRef="#br0" timeOffset="102090.9034">15636 8298 279 0,'0'0'51'0,"0"0"-16"16,0 0-4-16,19-88-17 0,-6 66-7 0,1 2 1 16,2 2-3-16,2 4-4 0,-3 4-2 15,-3 5-4-15,5 2 2 0,1 1 3 16,3 2 0-16,5 5 3 0,-1 5 1 16,-3 5-3-16,-1 4 0 0,-2 1 4 15,0 3 5-15,-2 4 0 0,-5-4 0 0,-2 2-5 16,-4-8-4-16,-3 0-3 0,-2-7-2 15,-1-5-2-15,2 1-5 0,-2-5-38 16,-3 0-46-16,-10-1-49 0</inkml:trace>
  <inkml:trace contextRef="#ctx0" brushRef="#br0" timeOffset="102266.8993">15746 7939 432 0,'0'0'69'16,"0"0"-17"-16,0 0-17 0,0 0-16 16,0 0-10-16,0 0-9 0,0 0-6 15,0 0-2-15,0 0-4 0,0 0-15 16,-10 0-45-16,20 4-91 0,7 7-114 0</inkml:trace>
  <inkml:trace contextRef="#ctx0" brushRef="#br0" timeOffset="102865.1596">15995 7920 350 0,'0'0'36'0,"0"0"-2"0,0 0-8 0,-9 96-9 16,9-70-8-16,1 0-8 0,7-1 1 15,0-2-1-15,-1-3 0 16,1-5 1-16,-2-3-1 0,1-4 1 0,-5-5 0 16,1 1 0-16,2-4 1 0,4-1 0 15,1-7 0-15,3-5-1 0,-5-4-1 16,-2-3 1-16,-3-1-1 0,1-3 0 16,-1-1 0-16,-3 0 2 0,0-2 1 15,0 4 0-15,0 3 1 0,0 1 1 0,0 8 2 16,0 4 2-16,0 1 2 0,0 6-4 15,0-2-2-15,0 2-5 0,0-1-3 16,0-5-1-16,0 0 2 0,5-2 1 16,-1 1 0-16,5 3 0 0,-1 1-1 15,2 3 0-15,5 0 1 0,-1 3 0 16,2 10 0-16,-1 4 1 0,-5 3-1 16,-4 2 2-16,-2 3-2 0,-4 2 3 15,0-2-2-15,0 1 1 0,-1-7 3 16,-4-4 2-16,4-5 2 0,-1-5 7 0,1 0 5 15,1-5 1-15,0 0 0 0,-2 0-8 16,-2 0-7-16,-3-7-3 0,-3-8-2 16,0-6-3-16,4-2 1 0,3-1 0 15,3 0 0-15,0-1 0 0,0 4-1 16,3 6 0-16,1 1 0 0,3 4 0 16,-2 2 0-16,6-3 0 0,-5 7 1 15,7 1-3-15,4 1 1 0,-2 2 0 16,7 0 1-16,-2 6 1 0,-3 4 0 15,3-1-1-15,-2 2 1 0,-2 1 0 0,-1-3-1 16,-4 0-2-16,-1 0-4 0,-4 0-10 16,-2 0-14-16,2 8-27 0,-3-5-79 15,-2 6-150-15</inkml:trace>
  <inkml:trace contextRef="#ctx0" brushRef="#br0" timeOffset="103432.1309">15629 8874 547 0,'0'0'32'16,"0"0"-8"-16,0 0-8 15,0 0-6-15,0 0-5 0,0 0-5 16,0 0 2-16,0 0-1 0,0 0 1 15,98-92 0-15,-65 70-1 0,2-1-2 0,0-3 2 16,-2-1-1-16,5 1 0 0,-5-3 2 16,4 2-2-16,-5 0 0 0,0-1-3 15,-3 3 1-15,-3 3-4 0,-3 4 0 16,-6 7-2-16,-2 2-1 0,-5 6-3 16,-6 2-5-16,2-1-6 0,-6 2-12 0,0 0-13 15,0 0-16-15,2 0-30 0,-2 0-23 16,0 8-73-16</inkml:trace>
  <inkml:trace contextRef="#ctx0" brushRef="#br0" timeOffset="103686.2167">15782 8986 512 0,'0'0'61'16,"0"0"-7"-16,0 0-17 0,0 0-13 0,0 0-12 15,0 0-4-15,0 0-4 0,0 0-2 16,88-73 0-16,-57 43-2 0,1-1 0 16,-2 3-2-16,0 1-2 0,1 5-2 15,-1 1-1-15,3-1-11 0,-1 3-23 16,1 1-52-16,-4 2-126 0,-1 4-79 0</inkml:trace>
  <inkml:trace contextRef="#ctx0" brushRef="#br0" timeOffset="107830.007">12861 12709 34 0,'0'0'16'15,"0"0"-3"-15,0 0 2 0,0 0-2 16,0 0-4-16,0 0 2 0,0 0-4 16,0 0-1-16,0 0-2 0,0 0-3 15,0 5 0-15,0-5-3 0,0 0-1 16,0 0 1-16,0 1-2 0,0-1 1 16,0 0 0-16,0 0 0 0,0 0 1 15,0 0 2-15,0 0 0 0,0 0 3 16,0 0-3-16,0 0 1 0,0 0-1 15,0 2-2-15,0-2 3 0,0 0-1 0,0 0-1 16,0 0-1-16,0 0 1 0,0 0-1 16,0 0 2-16,0 1 1 0,0-1-1 15,0 2 1-15,0-2 0 0,0 2-2 16,0-2 2-16,0 1-1 0,0-1 2 16,0 2 2-16,0-2 0 0,1 1-2 0,-1-1 1 15,0 0-2-15,2 2 0 0,-2-2 0 16,0 0 1-16,0 1-2 0,0-1-2 15,0 0 2-15,0 1 0 16,1-1-1-16,-1 0-1 0,0 0-1 0,0 2 1 16,0-2 1-16,0 0-2 0,0 0 1 15,0 1 0-15,0-1-3 0,0 0 4 16,0 0 1-16,0 0 0 0,0 0 1 16,2 2-1-16,-2-2-1 0,0 0 1 15,0 2 1-15,0-2 0 0,1 0 3 0,-1 0-3 16,0 1 0-16,0-1 1 0,0 0 1 15,0 0 0-15,0 2 3 0,0-2-2 16,0 0-1-16,0 0-1 16,0 0-4-16,0 1 2 0,0-1 2 0,0 0-2 15,0 0 0-15,0 0 0 0,0 0 0 16,0 0 0-16,0 0-2 0,0 0 1 16,0 0-2-16,0 0 2 0,0 0 1 15,0 0-2-15,0 0 2 0,0 0 0 16,0 0-2-16,2 0 2 0,-2 0 1 0,0 0 0 15,0 0 2-15,0 0-3 0,0 0 0 16,0 0 0-16,0 0-1 0,0 0 1 16,0 0 0-16,0 0-3 0,0 0 2 15,0 0 1-15,0 0 0 0,0 0-2 16,1 0 0-16,-1 0 1 0,0 0-1 0,0 0 1 16,0 0-1-16,0 0 2 15,0 0-1-15,0 0-1 0,0 0 1 16,0 0-2-16,0 2 1 0,0-2-3 15,0 1-2-15,0-1-5 0,0 2-7 0,0-2-14 16</inkml:trace>
  <inkml:trace contextRef="#ctx0" brushRef="#br0" timeOffset="109729.1625">10400 14037 72 0,'0'0'25'0,"0"0"7"16,0 0 7-16,0 0-1 0,0 0-6 16,0 0-9-16,0 0-6 0,0 0-3 0,0 0-3 15,0 0-2-15,-23-19-2 0,21 19-3 16,1-2-1-16,1 2-1 15,-2-1-2-15,2 1-1 0,-1 0 0 16,1 0 2-16,0 0 0 0,0 0 2 0,0 0 2 16,0 0 0-16,3 0 3 0,4 0 1 15,7-2 3-15,5 1 1 0,0-2 0 16,0-2-5-16,-2 2-1 0,-1 0-3 16,3-1 2-16,1 0 2 0,7 0 3 15,0 0 0-15,2-3 0 0,0 3-4 0,-2 1-5 16,3 0-1-16,-4 1-1 0,2 2-1 15,-2 0 0-15,0 0-1 0,-3 0 1 16,0 2 1-16,-3 1 0 16,-5 0 0-16,-4 0 0 0,-2-2 0 0,-3 1-1 15,-2-2 0-15,2 1 1 0,-6-1 3 16,0 0 2-16,0 0 4 0,3 0 1 16,-3 2-1-16,0-2-3 0,0 0-4 15,-7-2-2-15,-2-2-2 0,-4-2 0 16,3 3-1-16,-2 1-8 0,-5 2-3 0,2 0-7 15,-3 5-5-15,2 4-8 0,0 1-11 16,1 1-17-16,4-4-7 0,-1 1-2 16,-1-2 1-16,3-1 2 0</inkml:trace>
  <inkml:trace contextRef="#ctx0" brushRef="#br0" timeOffset="110072.3377">10554 14016 116 0,'0'0'47'0,"0"0"-2"0,0 0-4 15,0 0-12-15,0 0-1 0,0 0-1 0,0 0-1 16,0 0 2-16,0 0-7 0,-65-7-4 16,60 7-3-16,5 0-2 0,-2-2-1 15,2 2-3-15,-1 0 0 0,-1 0-2 16,1 0-2-16,-2 0-3 0,3 0-3 16,-3 0-1-16,3 0 1 0,0 0 2 0,0 0 1 15,3 0 3-15,13 0-1 0,4 0 0 16,9 0 2-16,0 0 0 0,1 0-3 15,1 0 3-15,-1 3-3 16,-1 0-1-16,0 0 1 0,-2 2-1 0,-2-2-1 16,-8 0 0-16,2-3 0 0,-6 2-1 15,3-2 3-15,2 0-2 0,-6 0 1 16,6 0 0-16,-8-2-1 0,-6 0-1 16,2 1-1-16,-6 1-1 0,0-2-1 15,0 2-2-15,0 0-2 0,3 0-3 0,-2 0-3 16,1 0-20-16,-2 0-31 0,0 0-25 15,-3 2-29-15,-7 7-40 0</inkml:trace>
  <inkml:trace contextRef="#ctx0" brushRef="#br0" timeOffset="110436.832">10391 14176 371 0,'0'0'61'0,"0"0"-15"15,0 0-14-15,0 0-10 0,0 0-7 16,0 0-5-16,0 0-4 0,0 0-6 0,0 0 0 16,0 0-1-16,-17-26 0 0,31 20 2 15,11 1 1-15,-1 4 1 16,4 1-3-16,-1 0 1 0,-1 0-5 15,-1 0 4-15,4 1 0 0,-3-1 1 0,0 0 2 16,-2 0-2-16,1-3 0 0,-5-1 2 16,2-4-2-16,-9 3-2 0,3 1 0 15,-3-2-2-15,-2 3-1 0,4-3 2 16,-1 1 0-16,-5 2-2 0,9 0-3 16,-6 1-3-16,-1 1-4 0,1-1-3 0,-7 2-6 15,1 0-10-15,-6 0-15 0,0-1-19 16,0 1-12-16,6 0 3 15,-2 0-7-15</inkml:trace>
  <inkml:trace contextRef="#ctx0" brushRef="#br0" timeOffset="110772.789">10543 14309 340 0,'0'0'48'0,"0"0"-12"16,0 0-11-16,0 0-8 0,0 0-7 0,0 0-6 15,0 0 0-15,0 0 2 0,25-82-1 16,-5 71 3-16,0 1-2 0,3 2-4 16,2 3 0-16,1-2 1 0,-2 1 0 15,1 0 6-15,0 0-5 0,1 2 4 16,-3-2-3-16,0 1-2 0,-7 2 0 0,1 1-1 15,-1-1-2-15,1 2 1 0,-1-1-1 16,3 1-2-16,-3-1 1 0,-2 2-2 16,4 0-1-16,-7 0-1 0,-5 0-3 15,4 0 0-15,-3 0-6 0,-1 0-8 16,0 0-7-16,-6 0-18 0,0 0-14 0,0 0-36 16,0 0-67-16</inkml:trace>
  <inkml:trace contextRef="#ctx0" brushRef="#br0" timeOffset="111717.3443">9383 13825 342 0,'0'0'46'0,"0"0"-9"0,0 0-3 16,0 0-9-16,0 0-9 0,0 0-4 0,0 0-5 15,-82-79 2-15,76 74 2 0,0 3-2 16,3-2 0-16,3 4-3 0,0-1-2 15,0 1-2-15,-2 0-4 0,0-2-2 16,1 2-1-16,-1 0 2 0,2 0 0 16,0 0 2-16,3 5 0 0,7 6-1 15,3 2 2-15,1-1 2 0,0 0-2 16,-1 1 1-16,-2-6-2 0,1 1 1 16,-1 0 1-16,-2-4-1 0,4 4 1 15,-3-4 0-15,-1-1-1 0,-2 2 1 16,-1-4 0-16,5 1 0 0,-5-2 0 0,4 0 0 15,6 0 2-15,-6-5-3 0,6-4 3 16,-3-4 1-16,0-5 0 16,3-1 0-16,-1-7-2 0,-1-3-1 0,6-5 1 15,-2-4-1-15,2-1 0 0,-1-3 1 16,1 3-2-16,0 0 0 0,-1 5-3 16,0 5 0-16,-3 3 1 0,0 3-1 15,-6 10 0-15,1 1 0 0,-5 4-2 16,-3 5-1-16,0 0-4 0,-3 3-4 0,0-1-1 15,0 1-3-15,1 0-6 0,1 0-15 16,-1 0-28-16,5 0-26 0,-3 1-47 16</inkml:trace>
  <inkml:trace contextRef="#ctx0" brushRef="#br0" timeOffset="112256.4027">9259 13922 265 0,'0'0'41'0,"0"0"-13"16,0 0 6-16,0 0-12 0,0 0 0 0,0 0-5 16,0 0-6-16,0 0-1 0,0 0-2 15,0 0-4-15,-36-42-1 0,34 42-6 16,2 0 3-16,0 0-3 0,0-2 2 16,0 2 1-16,0 0 0 0,0 0-3 15,0 0-3-15,6 0 7 0,4 5-4 0,2 5 12 16,2 2-3-16,4 5 0 0,-1 0 5 15,0 1-3-15,1 0 3 0,-1-1-5 16,-3 1-3-16,2-3-3 16,-1 0 0-16,-2 1 0 0,0-7 2 0,-3 0-2 15,0-3 1-15,0-3 0 0,0 0 0 16,2-3 2-16,2 0 1 0,2-2 3 16,2-5 2-16,0-6-1 0,0-6 0 15,2-4-1-15,0-4-4 0,2-6-3 16,1-6 1-16,-1 0-5 0,-3 0 4 0,-1-1 3 15,-3 3-6-15,4-3 4 0,-4 1-4 16,0 0 2-16,-1 2-2 0,-1 4-1 16,-1 8-2-16,-2 10-8 0,-6 5-9 15,-1 7-7-15,0 3-9 0,2 0-31 16,2 8-41-16,1 9-121 0</inkml:trace>
  <inkml:trace contextRef="#ctx0" brushRef="#br0" timeOffset="115478.2964">9758 7321 0 0,'0'0'5'0,"0"0"0"16,0 0-5-16,0 0-10 0</inkml:trace>
  <inkml:trace contextRef="#ctx0" brushRef="#br0" timeOffset="117356.9327">9451 7569 228 0,'0'0'53'0,"0"0"-13"0,0 0-9 16,0 0-10-16,0 0-10 0,0 0-8 16,0 0-6-16,0 0-5 0,0 0-5 0,0 0-6 15,-7-7 5-15,7 7 3 0,0 0 7 16,0 0 6-16,3 0-5 0,8 0-1 15,2 0 0-15,6 0-1 16,0 0 5-16,0 0 1 0,7 0-2 0,-2-3-2 16,2 0-1-16,0 0 2 0,2-1-2 15,-3-1 0-15,2 0-14 0,-2 1-8 16,-1-1 0-16,-2 0 4 0,-2 0 10 16,0-1 3-16,-8 1 0 0,-2 2-4 15,-3-1 2-15,-2 2 5 0,-4 0 4 0,5 1 4 16,-6 1-1-16,0-2 2 0,0 2-1 15,0 0 1-15,-6 7 0 0,-3 3 2 16,-6 3 2-16,-2 0 5 16,-1-1 0-16,-4 0 1 0,2-2 2 0,-3 1 2 15,-2-2 2-15,1 1-4 0,-1-3-2 16,-1-2-3-16,0 0 1 0,1-3 1 16,1-2 5-16,2 0-5 0,-1 0-2 15,3-2 2-15,5-2-3 0,2-2 8 16,3 3 4-16,7 1-2 0,-1 1-2 0,-1 0-10 15,0-1-2-15,-1 1-3 0,3-1-2 16,3 2-1-16,-1-1-3 0,1 1-5 16,0 0-3-16,-2-2-3 0,2 2 5 15,0-3 5-15,6-2 5 0,8-2 0 16,4-1 0-16,3 2-1 0,2 1-1 16,5-1 4-16,1 1-1 0,1-2-1 15,-2 1-1-15,4 0 1 0,-3 0 0 16,-3 2-4-16,-3-1-1 0,-3-1-1 15,-7 3 0-15,3-1 3 0,-6 0-1 0,-6 3 0 16,7 1-4-16,-6 0 0 0,1 0 1 16,0 0 2-16,-5 0 4 0,2 0 3 15,0 3-1-15,-3 6 2 0,0 2 1 16,-7 1 0-16,-9 3 0 0,3-3-1 16,-6-2-3-16,0-2 0 0,-4 0 2 0,-1-2-1 15,-4 0 3-15,-1-3-4 0,-1-1 0 16,0-2-4-16,-1 0 2 0,1 0 1 15,2 0 1-15,2 0 7 16,10-2 1-16,2-2 2 0,2 0-1 0,8 1-1 16,0 2-2-16,4 1 0 0,-5-2-1 15,1 1-3-15,-1-1-3 0,0 2-5 16,5 0-7-16,-3 0 0 0,3 0 4 16,0 0 5-16,0-1 5 0,13 1-1 15,-3-2 1-15,10 2-3 0,-1-1-1 0,4-2 1 16,6 1 2-16,0-2 1 0,0 1 0 15,-2-2-1-15,2 0-1 0,-1 1 0 16,-5 0-1-16,0-1 1 16,-6 2-6-16,-2-2-3 0,4 2 0 0,-9 0 2 15,1 0 1-15,-6 1 2 0,-5 2 4 16,0-1 1-16,0 1 5 0,1 0 3 16,-1 0-3-16,0-2 0 0,3 2-1 15,-3 0-3-15,-3 0 1 0,-11 0-1 16,-7 3-1-16,-8 4 0 0,-1-1 0 0,1 0 0 15,0 0 3-15,-1 0-1 0,1 0 0 16,3-3 2-16,7 1-1 0,2-3 1 16,4 0 2-16,0-1 0 0,1 1 2 15,5-1 4-15,3 0-3 0,4 0 1 16,-2 0 0-16,2 0-2 0,-1 0-7 0,-1 2-2 16,1-2-3-16,-2 0-4 15,3 0 3-15,0 0 3 0,0 0 1 16,0 0 2-16,0 0-1 0,13 0-1 15,7-2 0-15,8-1 2 0,1-6-1 0,1 1-2 16,2-3 2-16,1-1-7 0,0 0-9 16,-1-1-24-16,0 1-61 0,0-2-124 15</inkml:trace>
  <inkml:trace contextRef="#ctx0" brushRef="#br0" timeOffset="119546.3444">11859 13676 124 0,'0'0'45'0,"0"0"2"0,0 0-2 16,0 0 1-16,0 0-3 0,0 0-4 0,0 0-12 15,0 0-6-15,0 0-9 0,-19 3-5 16,18-3-4-16,-1 0-2 15,1 0-3-15,-1 0-3 0,1 0-1 16,1 0 1-16,0 0 2 0,0 0 2 0,0 0 2 16,11 0-1-16,4-2 0 0,6-2 1 15,0 0-1-15,-1-1 0 0,6 0-1 16,-3 1-1-16,-1-1 1 16,3 2-1-16,-2 1 0 0,0-2-1 0,-1 2-6 15,1 0 1-15,-6 2-4 0,-1 0 0 0,1 0 0 16,-7 3 1-16,6 2-2 0,-7-3 2 15,-6 1 1-15,1-1 3 0,-4-2 5 16,0 0 3-16,0 6 2 16,0 5-2-16,-7 0 2 0,-5 5-3 0,-2-5 3 15,-2-4-1-15,-4 0-1 0,-2-2 1 16,-1-2 0-16,0 2-1 0,-3-4 2 16,0 1 3-16,0-2 2 0,0 0-1 15,2 0 1-15,0-3-1 0,1-2 2 16,6 1 2-16,3-2 2 0,6 1-1 0,-2-1-1 15,1 0-1-15,5 4 0 0,1-1-4 16,3 3 0-16,-2-1-4 0,2 1-3 16,-1 0-2-16,-1-1-1 0,2 1-1 15,0-2 1-15,0 0 3 0,2 0 1 16,8-2-1-16,6 3 0 0,1 1 1 16,8 0 0-16,-1 0-1 0,1 1 1 15,0 4 0-15,1 0-1 0,-2 0 1 16,1-3 1-16,-9 1-1 0,2-1 0 15,-3-1-1-15,-1-1 0 0,4 0-1 0,-7 0-1 16,-5 0 1-16,4 0-2 0,-3 0-1 16,-1 0-1-16,0 0 3 0,-6 0 2 15,0 0 2-15,0 0 0 0,0 0 1 16,0 0-2-16,0 0 0 0,-10 3 2 16,-9 2 0-16,-4 2-2 0,1-2 0 0,-5 1 1 15,-4 0 0-15,-2 0-1 0,-3 0 1 16,1-1 3-16,1 1 3 0,0-3-1 15,1 0 1-15,7-3-4 16,7 0-3-16,0 0 3 0,6 0 2 0,0 0 3 16,2 0-2-16,5 0 0 0,0 0-4 15,6 0-2-15,-1-1-1 0,1 1 1 16,0-4-1-16,8-2 0 0,4 0-1 16,11-1 0-16,-1 2 2 0,7 2 1 15,0 1 0-15,3 2 1 0,1 0-2 0,1 0 0 16,-2 0-2-16,0 0 2 0,-3 0 0 15,-4 2-2-15,-5 0 1 0,0-1 0 16,-8-1 1-16,1 1-1 16,3-1 0-16,-5 2-2 0,2 0-2 0,-7-2 2 15,0 1-1-15,-2-1 3 0,1 2-1 16,0-2 1-16,1 3 1 0,-6-3 3 16,0 0 0-16,0 0 0 0,0 0-1 15,0 0 1-15,0 0-1 0,-7 0 0 16,-9-8 0-16,-3 0-1 0,-1 1-1 0,-2 1 0 15,-2 0-1-15,-2 1 2 0,-1 2 1 16,0 3-1-16,-2 0 0 0,0 0-1 16,-1 0 2-16,2 0-2 0,1 5 2 15,8-2 0-15,2 2 3 0,6-4 2 16,3 0 3-16,5 1 1 0,3-2-2 0,-1 0-1 16,1 0-5-16,-2 0-3 15,1 1 0-15,-1-1-2 0,2 0 0 16,0 0 1-16,0-1 0 0,9-6 1 15,8-4-1-15,6-1 0 0,2 2-2 0,3 4 2 16,2 3 0-16,0 3 0 0,1 0 0 16,-1 0 1-16,0 4-2 0,-2 3 1 15,-1-1 1-15,-1 1-1 0,-8-5 1 16,-1 1-2-16,-5-1 0 0,-5-2 1 16,3 1 0-16,-6-1 1 0,1 0 0 0,-1 1 2 15,-4-1 3-15,0 0-2 0,0 0 1 16,0 0-1-16,0 0-1 0,0 0-2 15,-10-2 0-15,-5-5 0 16,-1 0-1-16,2 1 0 0,-3 1-2 0,6 2-3 16,-7 0-1-16,7 0-1 0,-1 2-3 15,0-1-2-15,0 1-7 0,1 0-8 16,5-1-7-16,-4 0-1 0,3 2 6 16,-5-1 8-16,2-1 0 0,4 0-7 15,1 2-12-15,-1-1-16 0,0 1-23 0</inkml:trace>
  <inkml:trace contextRef="#ctx0" brushRef="#br0" timeOffset="120444.5077">11830 14036 439 0,'0'0'49'0,"0"0"-13"16,0 0-12-16,0 0-11 15,0 0-5-15,0 0-4 0,0 0-2 16,0 0-1-16,0 0 0 0,0 0 1 15,-10-2-1-15,10 0-1 0,7-5 1 0,6 0-1 16,7-2 1-16,2 0 0 0,2-1-1 16,1 2 2-16,3 0-2 0,-1 2 1 15,1 0-1-15,-1 1 0 0,-1-1 0 16,4 2 1-16,1-3-3 0,-2 3 2 16,-2-2 0-16,2 3 0 0,-3-2-2 0,0 1 0 15,-1-1 0-15,-8 2-1 0,-1 0-1 16,-6-1 0-16,-4 3-3 15,0 1 0-15,-6 0 1 0,0 0 1 16,0 0 3-16,1 0 1 0,1 0 2 0,-2 0-2 16,0 0 0-16,-12 8-2 0,-8 5 0 15,-8 3 0-15,-1-1-2 0,-2 0-2 16,-1-1 2-16,-3-2 2 0,5-2 2 16,-1 0 1-16,2-4 2 0,2 0-2 15,1-3 1-15,8 0 0 0,-2-2 0 0,2-1 1 16,6 0-1-16,-7 0 5 0,9 0-1 15,0 0 2-15,0-1-1 0,3-3-1 16,-1 0 1-16,4 1-1 16,1 2 0-16,3 1 1 0,-3-2-4 0,3 2-2 15,0 0-1-15,0-1-1 0,-1-1-1 16,1 1 2-16,0-2 1 0,1-2-1 16,9 2 0-16,6-1 1 0,3 4-2 15,4 0 1-15,-1 0-2 0,0 1 1 16,-1 5 0-16,1 0-1 0,-3 0 1 0,2 0 1 15,1 2 1-15,-3-4 0 0,-3 1 2 16,-2-2-1-16,-2 0-2 0,-8-3 1 16,3 2 1-16,-7-2-1 0,0 0 3 15,0 0-2-15,2 0 1 0,-1 0 1 16,1 1-1-16,-2-1 0 0,0 0-1 16,0 0-1-16,-12 0 1 0,1 0 1 15,-8-1 1-15,-3 1-1 0,-2 0-1 16,-7 0 1-16,1 0-2 0,0 0 0 15,1 0 1-15,8 0 0 0,0 0 1 0,9 0-1 16,2 0 0-16,0 0-1 0,4 0 0 16,0 0-1-16,1 0-3 0,5 0 0 15,-2 0-1-15,2 0 2 0,2 0 2 16,13 0 1-16,8 0 0 0,6 0-2 16,3 0 1-16,-2 0 0 0,1 1 1 0,1 2-1 15,-2-1-2-15,2-1 1 0,0 2-5 16,1 1-8-16,0 0-16 0,-2 0-62 15,-1 3-66-15</inkml:trace>
  <inkml:trace contextRef="#ctx0" brushRef="#br0" timeOffset="122577.6858">13607 10017 12 0,'0'0'10'0,"0"0"2"15,0 0 1-15,0 0 0 0,0 0-4 16,0 0-4-16,0 0 0 0,0 0-3 16,0 0-1-16,0 0 2 0,-7-7-3 15,5 7-1-15,2-2-2 0,0 2 1 16,0 0-1-16,-2 0 2 0,2 0 0 16,0 0 0-16,0-1 1 0,0 1 1 15,-2 0-1-15,2 0 1 0,0 0 2 16,0 0-2-16,0 0 2 0,0 0 3 15,0 0-1-15,0-1 1 0,0 1 1 0,-1 0-2 16,1 0 2-16,0 0-1 0,0 0-1 16,0 0-2-16,0 0-2 0,0 0-2 15,0 0 2-15,0 0-1 0,0 0 0 16,0 0 2-16,0 0-2 0,0 0 1 16,0 0-1-16,0 0 1 0,0 0 0 0,0 0-1 15,0 0 1-15,0 0 1 0,0 0-2 16,0 0-2-16,0 0 4 0,0 0-2 15,0 0 0-15,0 0 1 16,0 0-2-16,0 0 1 0,0 0-4 0,0 0 0 16,0 0 1-16,0 0-3 0,0 0 2 15,0 0 2-15,0 0 0 0,0 0 0 16,0 0 2-16,0 0-2 0,0 0 2 16,0 0 0-16,0 0-1 0,0 0 3 15,0 0-3-15,0 0 1 0,0 0-2 0,0 0-3 16,0 0-3-16,0 0-2 15,0 0-9-15,0 0-33 0</inkml:trace>
  <inkml:trace contextRef="#ctx0" brushRef="#br0" timeOffset="126204.0556">12035 13980 51 0,'0'0'43'15,"0"0"-1"-15,0 0 2 0,0 0 1 16,0 0 3-16,0 0-5 0,0 0 4 16,0 0-8-16,0 0-12 0,0 0-6 0,-43-57-1 15,43 56-2-15,0 1-2 0,-1 0-3 16,-1-1-4-16,1 1-3 0,-1-2-1 15,1 2-3-15,1-1-1 0,-2 1-1 16,2-2 0-16,-1 2-1 0,1 0 0 16,0 0 0-16,0 0 0 0,0 0 3 15,1 12-2-15,7 7 1 0,3 6-2 16,-2 3 0-16,1 6-1 0,1 6 3 16,1 8-1-16,2 6 0 0,-1 3-3 15,2 3 1-15,1-3-1 0,-2 0 1 0,4-5 5 16,-1 0-2-16,-4-5 4 0,0-4-4 15,-3-10-1-15,-3-12 1 0,-4-8 3 16,-1-8 0-16,-2-5 3 0,0 0 0 16,0 0-4-16,0 0-2 0,0 2-1 15,0-2-2-15,0 0-2 0,0 0 1 16,0-2-4-16,0-2 0 0,0 0-2 16,-2-1 1-16,2 5-3 0,-1-2-4 15,1 2-4-15,0-1-9 0,-2-1-14 16,2 1-14-16,0-1-4 0,0 2 0 0,-1-1 5 15,1 1 10-15,0-3-11 0,0 3-16 16</inkml:trace>
  <inkml:trace contextRef="#ctx0" brushRef="#br0" timeOffset="126912.003">12041 14544 245 0,'0'0'44'0,"0"0"0"16,0 0 1-16,0 0-18 0,0 0 0 0,0 0-7 16,0 0-2-16,0 0-4 0,0 0-17 15,0 0-1-15,-45-46 2 0,45 46 4 16,4 13 5-16,10 8 4 0,4 8-3 16,0 1-2-16,2 2-2 0,0 2-2 15,2-4-2-15,0 2 0 0,1-3 0 0,-1-3-1 16,1-2 1-16,-3-2 0 0,-3-3-1 15,-1-4 1-15,-4-5 0 0,-4-5-3 16,-2 0 2-16,-2-4-1 0,1 1 1 16,-1 1 5-16,-4-3-3 0,0 0 2 15,0 0 0-15,2 0 3 0,-1 2-1 16,1-2-1-16,-2 0 0 0,0 0-2 16,1 0-1-16,-1-3 1 0,0-5-1 15,0-6 0-15,0-6 0 0,0-1 1 16,-1-9-1-16,1-2-1 0,0-2 0 0,0 1 1 15,1-3-1-15,9 3 0 0,-1-1-2 16,-2 2-3-16,4 3 0 0,-2 3-3 16,1 4 4-16,0 0-1 0,-1 5 4 15,4 1-1-15,-4 4-1 0,-4 6 1 16,0-1-2-16,-2 5 2 0,0-1 2 0,0 0 4 16,-3 3 1-16,0-1 7 15,0 1-2-15,0 0-4 0,0-2-2 16,-2 2-2-16,-10 0 2 0,-6 0 1 15,-7 0-1-15,3 3 0 0,-1 4 2 0,-1 1-2 16,1-1-1-16,-1 3 0 0,1-2 2 16,2 1-2-16,-1-2 0 0,2-2-1 15,-2 2-2-15,7-4 0 0,-3-2 0 16,6 1-3-16,-1-2-1 0,0 0-7 16,7 0-13-16,-7 0-40 0,9 0-59 15,0-3-91-15</inkml:trace>
  <inkml:trace contextRef="#ctx0" brushRef="#br0" timeOffset="127645.789">12191 15615 380 0,'0'0'53'0,"0"0"-7"16,0 0-10-16,0 0-12 0,0 0-13 16,0 0-9-16,0 0-2 0,0 0-2 15,0 0 3-15,-59 94-1 0,68-53 0 16,4 3 5-16,1 3-5 0,2 0 5 16,3-2-4-16,0-2-2 0,-2-7 1 0,2-5-2 15,-2-5 1-15,-2-6 1 0,-5-5 0 16,-3-8-1-16,-4-2 1 0,-3-5 1 15,0 0 4-15,0 0 5 0,0 0-1 16,0-2 0-16,0-10-3 0,-10-8-1 16,1-10 0-16,-5-5 1 0,-5-2-1 15,2-2 0-15,-1-2-1 0,0-2-6 16,0 4 4-16,-1 0-1 0,3 1 5 16,-1 3 0-16,4 1-2 0,0 4-1 15,3 1-2-15,4 9 0 0,-1 2 0 0,6 8-3 16,-1-4-1-16,2-4 3 0,0-2-3 15,2-5 2-15,7 3 0 0,2-1-4 16,2 2 3-16,3 3-3 0,-2 2 2 16,5 6-1-16,-7 2-3 0,5 4-4 15,3 2-2-15,-1 2-13 0,7 0-19 16,-2 9-33-16,1 9-30 0,-5 5-46 16</inkml:trace>
  <inkml:trace contextRef="#ctx0" brushRef="#br0" timeOffset="128368.4175">12209 16052 382 0,'0'0'71'0,"0"0"-15"0,0 0-21 0,0 0-12 16,0 0-10-16,0 0-4 0,0 0-6 15,0 0-1-15,0 0-1 16,-39-72-2-16,57 47-2 0,7-3-3 15,5 0-2-15,4 2-6 0,0 0 3 0,1 5-3 16,1 2-1-16,-1 3-1 0,-2 2 0 16,1 3 1-16,-4 1-1 0,0 3-3 15,-2 2-2-15,-8 0 1 0,-4 2 4 16,-5 1 6-16,-6 1 11 0,1 1 11 16,-6 0 7-16,0-2 9 0,0 2-2 15,0 0-4-15,0 0-3 0,0 0-5 0,-8 0 1 16,-4 5-1-16,-2 0-3 0,3 3-2 15,-2 0-3-15,3 7-3 0,-3 1-2 16,4 3 2-16,5 4-4 0,2 2 5 16,1 2-3-16,1 0-1 0,0 2 1 15,4-3-4-15,2-2 0 0,2-3 0 16,1-1-2-16,1-5 0 0,-1-4 0 16,1-2-1-16,-1-3-2 0,-5-4 1 15,6-2-1-15,-1 0 3 0,3-8 0 0,2-6 1 16,-5-2 2-16,-5-4 1 0,2-1 0 15,-3-2 3-15,-3-2-2 0,0 0 1 16,0 0 1-16,0-3-4 16,0 2 5-16,0 8-3 0,0-1 2 0,0 6 3 15,0-1-3-15,0 0 0 0,0 8-2 16,0-6-3-16,0 8 1 0,0-3-2 16,0-1 1-16,3 4 1 0,7 0 0 15,-3-1-3-15,3 4 2 0,7 1 2 16,-2 0 1-16,8 10 3 0,-4-1-2 0,-2 5-1 15,-1 2 2-15,-1-1-4 0,-3 1 4 16,-3-4-2-16,-3 2 2 0,-3-5 6 16,-2 3-2-16,1-1 7 0,-2 0-1 15,0 0 0-15,-6-6 3 0,2 2 0 16,-5-3-1-16,-1 1-1 0,-2-5 0 0,-1 0-2 16,2-2-4-16,-1-7-2 15,5-5-4-15,0-3-6 0,4-5 4 16,3-1-7-16,0-2 6 0,11 0-1 15,1-1-1-15,5 0 0 0,-1 2-1 0,4-1 1 16,1 3-3-16,2-1-3 0,1 2-8 16,2 0-16-16,2 3-28 0,-4 1-43 15,1 4-31-15,-3 1-52 0</inkml:trace>
  <inkml:trace contextRef="#ctx0" brushRef="#br0" timeOffset="128849.6675">13118 15501 316 0,'0'0'71'0,"0"0"-12"0,0 0-13 16,0 0-9-16,0 0-7 0,0 0-7 15,0 0-5-15,0 0-5 0,0 0-5 16,0 0-2-16,-60 10-4 0,51 7 0 16,-1 6-2-16,7 4 1 0,2 5-1 15,1 0 0-15,0 1-1 0,0-2 1 0,7-3-3 16,1 0 3-16,3-4 4 0,-1-4-7 15,3-2 7-15,-5-6-6 0,5-3-1 16,-4-3-1-16,3-3 0 0,5-3 0 16,0 0-2-16,8-10-4 0,-5-5-3 15,3-7 2-15,2-5 2 0,-2-4 6 16,0-6 6-16,0-3-3 0,-1 0 1 16,0 0 0-16,-4 3 0 0,-3 2 2 15,-1 5 2-15,-5 3-1 0,-3 9 4 16,-5 1 0-16,-1-1 1 0,0-1 0 0,-4-3 2 15,-5 0 2-15,-1 4 3 0,3 5 1 16,-2 1 0-16,3 4-3 0,1 5-5 16,-4-2-3-16,5 4-5 0,-5 1 0 15,-4 4-2-15,6 13 1 0,-2 9 0 16,3 4-1-16,6 5-2 0,0 0 2 0,0 0-1 16,9-2 2-16,1-2-2 15,4-6 1-15,1-5-1 0,2-3-2 16,1-7 1-16,-4-2-3 0,4-6-1 15,2-2-6-15,3-8-9 0,6-9-9 0,-2-4-8 16,2-3-12-16,-3-3-30 0,3-1-39 16,-1 1-72-16</inkml:trace>
  <inkml:trace contextRef="#ctx0" brushRef="#br0" timeOffset="129692.8915">13825 15208 309 0,'0'0'67'0,"0"0"-3"0,0 0-12 15,0 0-22-15,0 0-8 0,0 0-15 16,0 0-4-16,0 0-6 0,0 0-3 0,0 0 4 15,-51-29-2-15,52 44 8 0,7 6-3 16,4 7-2-16,-2-1 0 0,3-1-4 16,-3-2-1-16,-1-1-1 0,1-3 1 15,-3-7 0-15,-1-1-1 0,-1-4 2 16,-2-3-3-16,-2-1 6 0,-1-4 0 0,0 0 4 16,0 0 3-16,0 0 0 0,3 2 1 15,-3-2-1-15,0-2 0 16,0-12 1-16,-6-5-2 0,0-7 0 15,0 0-1-15,2 0 3 0,0 1-2 0,0-1 1 16,1 2 0-16,1 5-2 0,1 0 4 16,1-1-3-16,0 0 2 0,0-3-3 15,0 2-2-15,3 1 1 0,2 1 0 16,-2-3 0-16,4 2 0 0,-1-1-2 16,0 0-2-16,0 1 2 0,2-2-1 0,0 1 2 15,-1 1 1-15,0 0-2 16,0 1-3-16,1 3 2 0,-1-1 1 0,-1 7-1 15,2-4 1-15,-1 2 0 16,-1-2 0-16,2 0 1 0,-4 1-2 0,3 5 2 16,-6 4 1-16,2 1 0 0,-3 3 2 15,0-2 1-15,0-4-5 0,0 0 3 16,0-3-1-16,0-2 1 0,-4 4 5 16,-3 1 0-16,4 2 5 0,-6 0-1 15,5 2-1-15,-2 1-2 0,3 0-5 0,-4 1-1 16,-2 0-2-16,-1 7 0 0,-3 7 0 15,5 5-2-15,2 9 0 0,1 5 1 16,4 5 1-16,1 5-2 0,0 2 3 16,3 2-3-16,7-3 1 0,2 1-2 15,6-5 1-15,1-2 4 0,3-2-4 16,4 0 4-16,-3-5-3 0,4-2-3 16,-1 0 0-16,-2-2-2 0,-1-3-2 15,-3 1-2-15,2-2-1 0,-6 1-10 16,-5 1-14-16,-1-2-23 0,-4 6-30 0,-4 2-50 15,-2 1-116-15</inkml:trace>
  <inkml:trace contextRef="#ctx0" brushRef="#br0" timeOffset="129885.9404">13934 15422 336 0,'0'0'51'16,"0"0"-13"-16,46-94-13 0,-26 55-10 16,2 0-13-16,3-2-1 0,1-2-6 15,3 4-2-15,0 1-6 0,2 7-15 16,1 2-53-16,0 8-66 0</inkml:trace>
  <inkml:trace contextRef="#ctx0" brushRef="#br0" timeOffset="130297.2509">14434 14111 506 0,'0'0'56'0,"0"0"-6"0,0 0-11 0,0 0-12 15,0 0-8-15,0 0-7 0,0 0-7 16,0 0-3-16,0 0-3 0,-84-71-3 16,69 83 2-16,3 8-3 0,3 6 3 15,3 5 1-15,5 4-1 0,1 2-1 16,1 5 2-16,10-2-3 0,0 3 3 0,5-4 2 15,3-1-1-15,0-2-1 0,2-6 0 16,0-2 3-16,0-2 0 16,1-1 3-16,-2-4-3 0,1-3-3 0,0-1-1 15,-3-3-4-15,2-1 0 0,-2-1-2 16,0 0-2-16,-1 3-6 0,-4 1-6 0,0 2-8 16,-4 1-10-16,-3 5-14 15,-5-1-14-15,-1 2-26 0,0 4-16 16,-6-2-34-16</inkml:trace>
  <inkml:trace contextRef="#ctx0" brushRef="#br0" timeOffset="130928.2106">14413 14743 200 0,'0'0'39'0,"0"0"-5"0,0 0-9 0,0 0-11 15,20-77-9-15,-13 62-7 0,5 0-3 16,2-1 2-16,-1 0-4 0,3-1 6 15,-1 0-5-15,-1 4 2 0,0-1 2 16,2 0-1-16,-3 1 3 0,1 0-3 16,0 0 6-16,-5 2-7 0,-1 1 5 15,4-1 0-15,-8 3-1 0,8-2 2 16,-5 2-1-16,-4 5-1 0,1 0 3 16,-4 3 1-16,0-1 1 0,0 1-1 15,0-2 2-15,0 0 0 0,0 2 5 0,7-2 5 16,-2-2-1-16,-1 3 4 0,2 0 1 15,-2 1 0-15,2 0 2 0,6 0-6 16,0 0-2-16,0 0-7 16,5 0-1-16,-1 0-4 0,4 0-1 0,-2 1-1 15,-1 4 0-15,-2 2-1 0,1 3 1 16,-5 1-1-16,2 6 2 0,-4 3 5 16,-2 1-5-16,-2-5 4 0,-2 3-1 15,-1-6-4-15,-2 0 4 0,0-1 0 16,0-1 3-16,-7 2 3 0,3-5-1 0,-5 1 1 15,3-3 2-15,-4-3 2 0,3 0-1 16,1-1 2-16,-4-2-4 0,-3 0 0 16,4 0 3-16,-6-3-3 0,1-7 0 15,4 0-4-15,-3-9-4 0,3-2-8 16,3-6 5-16,-2-7-3 0,6 0 2 16,2-4 2-16,1-1 0 0,0 5-1 15,4-1 0-15,5 3 2 0,-2 3-2 16,3 5 2-16,2 4-2 0,-4 7-2 15,3 3 1-15,1 6 0 0,-1 1 0 0,7 2 1 16,0 1-1-16,2 5-1 0,6 6 0 16,-7 3-1-16,4 3 1 0,-3-1 1 15,-2 4-1-15,2 1 2 0,-4 0 0 16,3-2-2-16,-8-6 2 0,1 0-1 16,-5-5-2-16,-3-2-5 0,2 3-5 0,-4-7-16 15,1 3-26-15,-3-5-51 0,0 0-55 16,0 0-100-16</inkml:trace>
  <inkml:trace contextRef="#ctx0" brushRef="#br0" timeOffset="131138.4408">14680 14079 519 0,'0'0'50'0,"0"0"-20"16,0 0-10-16,0 0-12 0,0 0-8 0,0 0-3 15,0 0-3-15,-16-81-3 0,22 69-12 16,1 4-28-16,2 7-60 0,1-2-109 16</inkml:trace>
  <inkml:trace contextRef="#ctx0" brushRef="#br0" timeOffset="132112.1085">15154 13987 364 0,'0'0'60'16,"0"0"-12"-16,0 0-16 0,0 0-11 15,0 0-6-15,0 0-3 0,0 0-3 0,0 0-5 16,-66 85 3-16,66-68-3 0,1 5-1 16,5-3-2-16,3-1 0 0,4 0-2 15,-3-1 2-15,4 0-2 0,-1-1 1 16,3 0-1-16,-1-4 1 0,-1-1-2 16,4-3 3-16,-7-3-3 0,7-5 0 0,-1 0-2 15,-1-3-4-15,4-7-1 0,-5-4-3 16,-3-4-1-16,-1-4-4 15,-4-2 1-15,-1-2 4 0,-2-1 4 0,-3-3 3 16,-1 0 3-16,0-2 3 0,0 0 1 16,-7-2-1-16,0 2 3 0,-2-1-2 15,-5 0-3-15,4-1 4 0,-2 2 3 16,-2 1 5-16,1 3 5 0,0 1 2 16,1 4-2-16,3 6 4 0,-1 2-1 15,6 6 3-15,1 4-1 0,0 1-1 0,3 4-6 16,-1-2-9-16,1 2-5 0,-2 0-1 15,2 0 0-15,0 16 0 0,0 6 0 16,0 10 1-16,6 2 0 16,1 1 1-16,5 4 3 0,1-5-4 0,1 2 2 15,1-6-2-15,1-4-3 0,0-2-1 16,1-4-2-16,-1-4-1 0,0-2-2 16,-6-4-1-16,0-3-4 0,-1-1-4 15,-4-1-6-15,3-1-5 0,-5-3-5 16,1 3-4-16,-4-4 2 0,0 0 1 0,0 0-3 15,0 6 6-15,-3 1-4 0,-4 3 7 16,-5-2 12-16,4-1 4 0,2-6 11 16,-6 1 3-16,-1-2 2 0,-3-3 3 15,-2-7 7-15,6 3 8 0,3-2 14 16,2 1 14-16,1-1 6 0,2 2-4 0,1 2-6 16,0-2-16-16,2 2-11 15,1-6-7-15,0-4-5 0,0 0-1 16,1-6 0-16,5 1-1 0,4 2-2 15,1 1-2-15,1 0-2 0,2 4 3 0,0-1-6 16,-4 6 6-16,3 1 0 0,-5 2-4 16,3 2 3-16,0 0-1 0,1 2 1 15,-2 1 0-15,3 0 0 0,3 0 0 16,-2 7 4-16,1 5-4 0,-2 5 5 16,-6 1-5-16,-1 4-2 0,-2 0 1 0,-1 3-2 15,1-3-2-15,-4-5-3 0,0-6 0 16,3-1-10-16,-2-3-5 0,-1-3-6 15,2 2-6-15,-2-6-15 16,0 0-9-16,0 0-11 0,0 0 3 0,0-12 21 16,-2-6 18-16,-4-7 19 0,0 1 2 15,-3 0 8-15,0 1 2 0,-4 0 8 16,2 1 20-16,-5 2 5 0,3 0 7 16,-3 3 16-16,3 2-8 0,1 2-5 15,2 3-6-15,0 0-13 0,3-2-7 0,1 4-1 16,-3-6-3-16,5 6-3 0,0-2-2 15,-1 0-5-15,4 5-3 0,-2-6-1 16,1 6-6-16,1 1-5 16,1 0-6-16,0 1-11 0,3 3-30 0,4-1-57 15,6 1-101-15</inkml:trace>
  <inkml:trace contextRef="#ctx0" brushRef="#br0" timeOffset="132745.8879">15604 13632 462 0,'0'0'47'0,"0"0"-18"0,0 0-12 0,0 0-10 16,0 0-4-16,0 0-4 15,0 0 0-15,-49 91 0 0,55-66 0 16,5-4 1-16,-1-3 1 0,2-2-1 15,1-1 0-15,-4-5 5 0,1-2-7 0,-2-4 0 16,-3-3 2-16,-1 3-6 0,1-4 7 16,0 0 0-16,5 0 1 0,-1-2 1 15,-3-5 1-15,1-4-2 0,-2 2 2 16,0-6-2-16,-2-2 0 0,-3-3 0 16,3-4-1-16,-3 2 1 0,0-3 0 0,0 8 0 15,0-1-2-15,0 5 1 16,0-2 1-16,0 3-1 0,0-1-1 15,1-4 1-15,2 8-1 0,5-5 0 16,-2 7 2-16,2 1-2 0,1 0-2 0,0 3 2 16,5 3-2-16,-1 0 1 0,4 4 0 15,-2 7 1-15,0 1 2 0,-3 2-2 16,-3 2 0-16,2 2 0 0,-5 1 1 16,-1 3-1-16,-4 3 1 0,2-1-1 15,-3-6 2-15,0-1 0 0,-3-2 3 0,2-4 5 16,-2-1 6-16,-3-5-1 0,1-4 0 15,-6-1-2-15,-1 0-6 16,0-12-1-16,-3-4-2 0,3-6 2 0,2 0-2 16,3-2 1-16,3-4-2 0,1 2-2 15,3 0 1-15,0 4-1 0,0 5-2 16,0 2 2-16,3 6-2 0,1 0-1 16,6-2 1-16,-1 5 1 0,1-3-2 15,-1 4 2-15,1 2-1 0,0 0 0 16,2 3 2-16,3 0-2 0,-6 0 1 0,8 2-1 15,-4 7-2-15,-2 3 1 0,3 8 0 16,-5 2-4-16,-2 4-2 0,-2 3-8 16,-2 1-13-16,0-3-25 0,0 3-48 15,0-9-77-15,3-1-103 0</inkml:trace>
  <inkml:trace contextRef="#ctx0" brushRef="#br0" timeOffset="132950.1873">16050 13960 621 0,'0'0'21'0,"0"0"-10"0,0 0-11 16,0 0-6-16,0 0-10 0,0 0-39 15,0 0-68-15,0 0-140 16</inkml:trace>
  <inkml:trace contextRef="#ctx0" brushRef="#br0" timeOffset="133556.3861">13868 15727 271 0,'0'0'57'0,"0"0"-7"15,0 0-6-15,0 0-15 0,0 0-9 0,0 0-4 16,0 0-8-16,0 0-2 0,0 0-5 16,0 0 1-16,-14 6 3 0,14-6 3 15,15 0 3-15,8-9 0 0,13-6-3 16,6-10 2-16,4-7 1 0,8-7 1 16,4-5 0-16,7-5-1 0,3-1-1 0,4-1-2 15,2-2-2-15,-2 3 1 0,-1-4-7 16,0 0-1-16,-2-4 2 0,1-3-4 15,0-1 4-15,0-2 1 16,1 1-1-16,-2 2 1 0,0 5-2 0,-2 3 0 16,-3 3-2-16,-4 3 2 0,-3 3-1 15,-5 3-4-15,-1 2 5 0,-8 5-5 16,-3 6 2-16,-5 6 0 0,-9 6-2 16,-7 7-1-16,-6 4-2 0,-9 4-2 15,-4 1-8-15,0 0-14 0,0 0-28 0,0 0-45 16,-4 13-35-16,-13 1-57 0</inkml:trace>
  <inkml:trace contextRef="#ctx0" brushRef="#br0" timeOffset="133916.2785">14012 16041 565 0,'0'0'-6'0,"0"0"4"0,0 0 7 16,0 0 5-16,0 0 1 0,0 0 2 0,0 0 1 16,53-104 0-16,-18 64-3 15,7-3 1-15,9-7-6 0,5 0 1 16,5-7 1-16,2-3-3 0,3 0-1 15,0-1-2-15,1 0 1 0,1 0-2 0,1 1 0 16,-1-3-1-16,0 3-5 0,-1-1 5 16,-2 4-4-16,-5 0 4 0,-2 4 0 15,-3 3-2-15,-6 4 1 0,-2 6-2 16,-5 3 2-16,-4 4-3 0,-6 4-2 16,-4 4 0-16,-8 7-4 0,-6 6-12 0,-6 6-24 15,-4 5-52-15,-4 1-119 0</inkml:trace>
  <inkml:trace contextRef="#ctx0" brushRef="#br0" timeOffset="206903.6268">10290 8485 54 0,'0'0'25'0,"0"0"3"15,0 0 0-15,0 0-2 0,0 0-4 16,0 0-3-16,0 0 0 0,0 0-3 16,0 0-4-16,0 0-2 0,-25-32-2 15,18 30-3-15,4 1 3 0,-3 0 6 16,-5-1 6-16,5 2-1 0,-4 0-3 0,-2 0-6 15,-1 0-5-15,-4 0-2 0,1 0 2 16,-4 0-3-16,1 0 3 0,-3 0-1 16,-4-1 2-16,2-3 1 15,0 4-1-15,-3-4-3 0,1-1 2 0,0 3-2 16,-1-2 0-16,-2 1 0 0,3 3-1 0,1 0 6 16,0 0-4-16,1 0 6 0,-1 0-1 15,2 3-4-15,-2 1 1 16,-2-3-1-16,1 2-2 0,-1 0-2 15,-2 1-1-15,0-4 1 0,10 4 4 0,-3-4 5 16,1 1 0-16,3-1 1 0,-8 0-7 16,3 0-3-16,7 0-2 0,-1 0-1 15,4-1 2-15,0 1-1 0,-2 0 1 16,4 0 0-16,-1 0-3 0,8 0 1 16,-1 0 0-16,0 0-1 0,-1 1 0 0,3 1 1 15,-1-1-1-15,4-1 2 0,-2 0 0 16,2 0 1-16,-1 0 0 15,-1 0-1-15,1 0 2 0,-1 0 0 16,1 0 0-16,-1 0 2 0,1 0-1 0,-2 0-1 16,2 0-1-16,-2 0 2 0,-1 0-2 15,-1-1 0-15,1-1 0 0,-1 1 0 16,1-3-2-16,1 4 4 0,-2-4-1 16,2 3-1-16,3 1 1 0,-2-2 0 15,2 2 0-15,-1 0-1 0,-1 0 0 0,1-2 0 16,-1 2 0-16,2 0 0 0,-1 0-2 15,1 0-3-15,-3 0-1 0,3 0-2 16,0 0 2-16,0 0 1 16,0 0 2-16,4 9 3 0,5 3 1 0,7 8 2 15,-3 0-1-15,4 1 1 0,-2 1-4 16,2-1 1-16,-2-2 0 0,0 1 0 16,-1-3 0-16,1-2-1 0,-3 1 1 15,4-4-1-15,-6-4 1 0,-1 2 0 16,-1-4-2-16,-2-2 2 0,1 3 0 0,-4-4-2 15,2-1 2-15,-5-2 0 0,0 0 2 16,0 0 4-16,1 0-1 0,1 2 3 16,-2-2-2-16,0 0-1 0,1 0-3 15,-1 0 0-15,0-2 1 0,-4-5-1 16,-2-1 0-16,-4-4-1 0,-2 0 0 16,-1-1 2-16,-3-3 0 0,2 0 0 15,-3-4 0-15,-1-2-2 0,1 0 0 16,-2-3-3-16,0 2 3 0,-1 3-2 15,4 1 1-15,-1 1 4 0,2 5 1 0,4 2-3 16,-1 0-1-16,6 5-1 0,-3-2-1 16,1 2 1-16,5 4 0 0,0-2 1 15,3 4-1-15,-1-1-1 0,1 1-1 16,-2-2 1-16,1 1 0 0,1 1 1 16,-2-2 0-16,2 2-3 0,-1-1 1 15,1 1 0-15,-2-2-1 0,2 2 0 0,-1-2-2 16,1 2 0-16,0-1 2 0,0 1 0 15,0-1 3-15,0 1 0 16,4-2 0-16,8 1 1 0,8 1-1 0,5 0-1 16,-8 0 1-16,2 0-2 0,-2 0 0 15,-2 0 2-15,6 0-2 0,-2 0 2 16,0 0 0-16,4-3 1 0,-4-1-1 16,-3 1 0-16,-2-1-1 0,1-2-2 15,-5 3 1-15,7-4 2 0,-2 0-2 0,-8 4 2 16,4-2-1-16,-3 1 1 0,-4 3 1 15,-1-1-1-15,1 0 2 0,-4 2-2 16,0-1 2-16,0 1 1 16,2 0 0-16,-2 0 0 0,0 0 1 0,1 0-2 15,-1 0-1-15,0 0 1 0,0 1 0 16,0 4-1-16,-3-2 1 0,-1 5 1 16,1-4-2-16,-3 3 0 0,0 2-1 15,1-1 0-15,-1 3-1 0,3-2 1 16,2 2-1-16,-2 0 0 0,0-3-1 0,1 4 1 15,-1 4 1-15,0-5 0 0,2 5-2 16,-2-7 2-16,3-4-1 0,-4 7 3 16,4-6-3-16,0 4 3 0,0 3-3 15,0-3 0-15,-1 1 1 0,1 0 0 16,-2 1 0-16,2 2 0 0,-1-1-1 0,1-1 0 16,-2 2-1-16,1-2 0 0,1 0 1 15,-2-1-3-15,1 1 1 16,1-6-3-16,-2 4 0 0,2-3-1 15,0-1 0-15,0 4-1 0,0-3-2 0,0-3 0 16,0 7-2-16,0-7-2 0,0 1 3 16,2 6 2-16,-1-7 0 0,1 0 2 15,1 0-5-15,-2 0-10 0,2-1-3 16,-3 0-8-16,4 2-7 0,-4-5-4 16,6 0-5-16,-2 1-13 0,1-1-35 15</inkml:trace>
  <inkml:trace contextRef="#ctx0" brushRef="#br0" timeOffset="221656.3166">13892 8934 30 0,'0'0'15'0,"0"0"6"0,0 0-3 16,0 0 2-16,0 0-4 0,0 0-1 16,0 0 0-16,0 0 0 0,0 0-5 15,-46-38 1-15,42 35-1 0,1 2 2 16,3 1 1-16,-5-3-3 0,2 0-2 15,-1 0 0-15,1 1-1 0,3 2 0 0,-3-2-3 16,3 2 0-16,0 0 1 0,-1-1 0 16,-1 1 1-16,1-2-2 0,-1 2-2 15,1-1-1-15,-2 1-4 0,2-1 1 16,1 1 1-16,-2 0-1 0,2 0-1 16,0 0 2-16,0 0-1 0,0 0 1 0,0 0-2 15,0 2 1-15,7 6-1 0,-1 0 1 16,0-1 1-16,0 0 1 0,1 0 1 15,0-1 1-15,0 0 1 16,1 0-1-16,-1-1 3 0,1-1-3 0,1-1 2 16,0 0-1-16,-5-1 0 0,8-2 3 15,-2 0-1-15,0 0 1 0,6-8 0 16,-4 1 1-16,-1-2-2 0,2-5 3 16,-3 0 1-16,2-1 0 0,-5-2-1 15,3-1-1-15,0 0 1 0,-1-3-1 0,0 1-2 16,-2-1 0-16,3 0-1 0,-3-2-4 15,1 1 0-15,-1-1 0 0,1 3 1 16,-2 0 0-16,0 5-1 16,-2 3-1-16,-1 2-2 0,-1 6-2 0,-1 0 0 15,-1 4-5-15,0-2-6 0,0 2-9 16,3-2-1-16,-3 1 0 0,1-1-2 16,1 0-11-16,2 1-10 0,-1-2-15 15,3 1-27-15</inkml:trace>
  <inkml:trace contextRef="#ctx0" brushRef="#br0" timeOffset="222192.2876">13807 8924 170 0,'0'0'57'15,"0"0"-3"-15,0 0-19 0,0 0-9 16,0 0-5-16,0 0-5 0,0 0-13 16,0 0-2-16,0 0-3 0,0 0-6 0,-54-48-2 15,50 48-4-15,4-1 3 0,0 1 4 16,0 0 4-16,0 0 3 0,10 1 2 15,3 9 1-15,3 2-1 16,-2-2-1-16,2 3-2 0,-3-3 2 0,2 2 1 16,-2-1 3-16,0 0 0 0,1-1-3 15,1 0-1-15,-1-3 0 0,-4-1 0 16,5 0 2-16,-4 0 0 0,-2-3-2 16,1 2 2-16,-6-4-6 0,2-1 2 15,3 0 2-15,8-6 7 0,2-6 5 0,0-8-2 16,-2-7-1-16,4-6-7 0,-1-5-2 15,0-1 0-15,-3 3 0 0,2 3-2 16,-4 3 1-16,0-1 0 16,0 2 0-16,1 1 5 0,-2 0-6 0,2 1 2 15,-3 1 0-15,0 1-3 0,2 5 3 16,-4 0-7-16,-1 6 2 0,-1 4-2 16,-3 4-7-16,-3 2 3 0,0 1 0 15,-3 3-2-15,0-2 1 0,0 2-2 16,1 0-4-16,1-1-9 0,5 1-20 0,-3 0-19 15,5 1-51-15</inkml:trace>
  <inkml:trace contextRef="#ctx0" brushRef="#br0" timeOffset="232533.0843">13536 7257 42 0,'0'0'21'16,"0"0"7"-16,0 0 0 0,0 0 10 16,0 0-1-16,0 0 1 0,0 0-4 15,0 0-6-15,-76-11-5 0,65 8-6 0,7 1-1 16,-1 1-3-16,-4-3-4 0,4 2 1 15,1-1-4-15,-3-1 2 0,3 2-2 16,-1 1 2-16,2-1-1 0,3 2 5 16,-1-1-3-16,1 1 2 0,-2 0 0 15,1-3-1-15,-2 3-1 0,3-1-5 16,-3 1-1-16,3-1-5 0,-1 1 0 16,-1-2-1-16,2 2-1 0,-1 0-1 15,1-1 1-15,0 1 3 0,0 0-1 16,0 0 2-16,0 0 0 0,0 0-1 0,0 0 1 15,3 0-2-15,1 0 0 0,9 1 2 16,4 2 1-16,-2 2 2 0,8 0-2 16,-3-1 2-16,-1-1-1 0,3-1 0 15,-1 2-2-15,1-1-3 0,-2-1-2 16,2-1 1-16,4 1 1 0,-2-1 3 16,0 1 1-16,2-2 0 0,0 0 1 15,1 0 1-15,-1 0-5 0,2 0 2 16,-3-2-1-16,-1 1 0 0,2-2 1 15,-1-1 0-15,-1 3-1 0,1-3 2 0,1 4-2 16,-2 0 1-16,-1 0 1 0,2 0-2 16,-2 0-3-16,0 0 1 0,2 0-6 15,-2 3-1-15,0-2 3 0,-1 0-1 16,1 1 5-16,-4 0 3 0,-2-2-2 16,-4 1-2-16,-7-1 2 0,7 0-4 0,-7 0 4 15,1 0 4-15,-1 0 1 16,-6 0 6-16,0 0 2 0,0 0-1 0,1 0 3 15,1 0-3-15,-1 0-2 0,1 0-2 16,-1 0-2-16,-1 0-2 0,0 0-4 16,0 0 0-16,3 0-3 0,-3 0-3 15,0 0-2-15,0 0-1 0,0 0-7 16,0 0-7-16,0 0-13 0,0 0-17 16,-3 2-13-16,0 1-5 0,-6 3 6 15,-3 3-1-15</inkml:trace>
  <inkml:trace contextRef="#ctx0" brushRef="#br0" timeOffset="233616.351">13971 7299 82 0,'0'0'30'15,"0"0"5"-15,0 0-5 0,0 0 0 16,0 0-6-16,0 0-7 0,0 0-3 16,0 0-9-16,0 0-5 0,0 0-1 15,-24-15-3-15,24 15 2 0,-2 0 2 16,2 0-2-16,0 0-1 0,0 0 6 0,0 0 5 16,6 0 4-16,5 2 3 15,1 1-1-15,0-3-2 0,7 0-1 16,-9 0-4-16,10 0-1 0,-4-1-5 15,-3-1-5-15,5 0 1 0,0 1 1 0,-6 1-3 16,8 0 2-16,0 0 2 0,1 0-2 16,6 0 3-16,-1 0 0 0,-3 0-3 15,-1 0 0-15,-3 1 2 0,-1 1-1 16,-2-2 2-16,-3 2-1 0,5-1-2 16,-8-1 2-16,-6 0 2 0,3 1-1 0,-7-1-1 15,0 0 2-15,0 0-3 0,2 0 4 16,-1 1 2-16,1-1 1 15,-1 0 0-15,1 0 1 0,-1 0 0 16,1 0 1-16,-1 0-2 0,1 0 0 0,-1 0 1 16,-1 2-2-16,3-2 1 0,-2 0 3 15,-1 0 3-15,2 0 4 0,-2 0 2 16,0 0 3-16,2 0-2 0,-2 0-4 16,0 0-2-16,0 0-2 0,0 0 0 15,0 0-3-15,-4 0-4 0,-4-5-2 0,-4-4 0 16,5 5 0-16,-6-5 0 0,0 1 1 15,0 1 1-15,-5-3 0 0,1 2 0 16,1-3-1-16,-3 2 0 0,1-3-4 16,0 0 1-16,-2-2-3 0,1-2 3 15,-3 2 1-15,2-2 1 0,3 1-1 16,-2 0-1-16,2 1 1 0,4 1-1 16,2 4 1-16,0-2-1 0,5 5-1 15,3 3 1-15,-4-5 0 0,4 6 0 16,0-2 1-16,0 1-2 0,-1-1-1 0,1 0 1 15,0 1 1-15,2 1 2 0,1 2 1 16,-2-2 0-16,2 2-1 0,-1-1 0 16,1-1 0-16,-3 2-1 0,3-2 0 15,0 2 0-15,0 0-1 0,-1 0 0 16,1-3-1-16,-2 3 0 0,2-1-4 16,-1 1 1-16,1 0-4 0,-2 0 0 15,2 0 4-15,0 0-2 0,0 0 4 16,0 0 1-16,0 0 0 0,0 0 2 15,3 9 0-15,4 6 2 0,1 4-1 0,-1-7 0 16,-3 1-3-16,2 1 3 0,-3-5-1 16,3 5 1-16,-3 1 0 0,0-6 0 15,1 7 3-15,-3 1-4 0,-1-4 4 16,0 5-4-16,0 0 0 0,0-7 1 16,0 6 0-16,0-6 0 0,0-5-1 0,0 7 0 15,0-7-1-15,0 0 1 0,0 0 0 16,0-2-1-16,0 1 3 15,-1 0-2-15,1 0 1 0,0-5 2 16,-3 0-1-16,3 0 1 0,0 2-1 0,-1-1-3 16,1 1 1-16,-2 0 0 0,1-2-2 15,-1 0 1-15,1 1-2 0,-1-1 2 16,1 0-2-16,-1 0 0 0,2 0-3 16,-1 0-3-16,1 0 2 0,-2 0-2 15,2 0-1-15,-1 0-1 0,1 0-1 0,-2 0 2 16,2 0 3-16,0 0 2 0,0 0 6 15,0 0 3-15,0 0-8 0,0 0 2 16,0 0-6-16,0 0-6 0,0 0-6 16,0 0-14-16,0 0-22 0,0 0-8 15,2 0-14-15,-1 0-13 0</inkml:trace>
  <inkml:trace contextRef="#ctx0" brushRef="#br0" timeOffset="234437.8989">13896 6176 201 0,'0'0'52'16,"0"0"-8"-16,0 0-13 15,0 0-11-15,0 0-16 0,0 0-11 16,0 0-2-16,0 0 3 0,0 0 0 15,0 0 6-15,-13 37-3 0,15-1-3 0,5 0 1 16,3 4 1-16,2-2 3 0,-1-2-2 16,1-2-1-16,-2-7 1 0,-1-4-3 15,-3-8 8-15,-2-2-1 0,1-6 4 16,-3-2 3-16,-1 0 8 0,-1-5 7 16,0 0 4-16,0 0-2 0,0 0-5 0,-1 0 1 15,-12-1-8 1,-6-13 2-16,-4-4-29 0,1-6-4 15</inkml:trace>
  <inkml:trace contextRef="#ctx0" brushRef="#br0" timeOffset="237116.9145">14256 6121 33 0,'0'0'17'0,"0"0"1"0,0 0 5 16,0 0 3-16,0 0 4 0,0 0 3 0,0 0-2 16,0 0 3-16,0 0-2 0,-75-82-1 15,68 75 1-15,1 1-1 16,-1 0 0-16,4 3-3 0,0 2-2 15,-2-3-1-15,2 3-3 0,-2-2-3 0,2 1-3 16,3 2-6-16,-1-2 0 0,1 2-1 16,-2 0-5-16,1-1-1 0,-2 1-2 15,3 0-2-15,-1 0 0 0,-1 0 0 16,-1 5 1-16,3 8 0 0,0 7-1 16,0 0-1-16,5 7 0 0,0-2 0 0,4-3 1 15,1-1 2-15,-1-1 1 0,1-3-4 16,0 0 1-16,0-2-1 0,2-2 1 15,1-1 1-15,-6-2 0 16,6-4 1-16,-4-2-1 0,1-2-1 0,3-2-2 16,4 0 3-16,5-12 3 0,-5-6 3 15,2-8-1-15,0-2-1 0,-2-4-3 16,-2 1 1-16,-4-1 1 0,-5 1 1 16,1 4 0-16,-5 0 1 0,-2 4 1 15,0 3 3-15,-9 2-4 0,-1 1 0 0,-7 4 0 16,-2 2 1-16,-3 2-1 0,-4 3-5 15,2 3 1-15,-1 3-1 0,2 3-2 16,0 9 2-16,1 5-6 0,4 5 0 16,1 4-5-16,4 3-12 0,5 3-31 15,2 0-69-15,6 0-76 0</inkml:trace>
  <inkml:trace contextRef="#ctx0" brushRef="#br0" timeOffset="237932.1908">14601 5443 396 0,'0'0'52'0,"0"0"-5"16,0 0-14-16,0 0-17 0,0 0-4 0,0 0-5 15,0 0-1-15,0 0-2 16,0 0-3-16,0 0-4 0,-40-3-6 0,39 3 0 15,-2 0-1-15,3 0 4 16,0 2 4-16,0 8 0 0,7 5 2 0,4 6 2 16,0-5-2-16,-2-3 1 0,-2-2-1 15,-4-3 1-15,0-5-1 0,0 1 1 16,-3-4-1-16,0 0 1 0,0 0 2 16,1 2 1-16,2 0 3 0,-3-1 1 15,0 0 2-15,1-1-1 0,-1 0-1 0,0 1-2 16,0-1-1-16,-7-2 0 0,-3-6 0 15,-2-3 0-15,-2-1 0 0,5 4-2 16,1-3 2-16,-1-3-1 0,3 0-1 16,-2-7-1-16,3 0-3 0,1 0-2 15,4-2-2-15,0 2 1 0,0-1 2 16,4 4-1-16,1 4-1 0,3 3 0 16,4 1-4-16,-4 4 2 0,7 2 1 15,1 2 0-15,0 2 1 0,4 0 3 16,-1 5 1-16,-2 4 1 0,-1 1-1 0,-1 4 1 15,-1 1 1-15,-2 2 0 0,-4-7-1 16,-2 2 0-16,0-2 0 0,-3-1 1 16,0 0 2-16,-3-5 2 0,0 7 4 15,0-6 3-15,-2 1 3 0,-2 1 1 16,1-4 0-16,-7 0-5 0,-2-3-1 0,-5 0-6 16,-2-1-2-16,0-5 1 15,3-4-1-15,-1 0 0 0,4-2 0 16,-3 0-3-16,4-4-1 0,1 0-1 15,4 2-1-15,4-4-1 0,3-2-1 0,0 1 1 16,7-6 0-16,7 5 1 0,3 4-3 16,3 2 3-16,1 5-4 0,0 3 5 15,2 4-2-15,0 2 2 0,-1 3 5 16,2 9-6-16,-1 2 5 0,0 3-3 16,-1 2-3-16,-2 3-2 0,1 1-8 0,-5 3-12 15,-4-1-15-15,-1 1-13 0,-5-6-28 16,-1 1-33-16,-2-7-31 15</inkml:trace>
  <inkml:trace contextRef="#ctx0" brushRef="#br0" timeOffset="238452.8289">14923 5064 516 0,'0'0'27'16,"0"0"-11"-16,0 0-2 0,0 0 0 16,0 0-3-16,0 0-1 0,0 0-2 15,0 0-3-15,0 0-1 0,-78-40-2 16,78 40-2-16,-3 0-6 0,3 0 0 0,-1 0-1 15,1 0 2-15,0 0 2 0,0 11 1 16,7 6 0-16,6 2-3 0,0-1 0 16,4-1-1-16,-1-2 0 0,3 0 2 15,-2-1 2-15,2 0 3 0,-1-4-3 16,-6 0-1-16,0-5-4 0,-6 0 3 0,1-3 1 16,0-2 1-16,1 0 4 15,-3-5-6-15,5-5 4 0,-4-7-1 16,-4 7 7-16,-1-7 4 0,-1 1-2 15,-3-1 0-15,-8-2 0 0,-1-2-3 0,-3 5 2 16,-3 0 0-16,-1 2 2 0,-1 1-1 16,0 1-4-16,-1 1 3 0,7 4 0 15,0 2 2-15,5-1-2 0,4 4-1 16,2 0-4-16,3 2-4 0,-1-1-1 16,1 1-5-16,-3 0-2 0,3 0-3 0,0 0 0 15,0 0-2-15,0 9-7 0,0 5-17 16,3-1-21-16,6-3-22 15,2-3-21-15,5-6 5 0,4-1-5 16,-1-6 11-16</inkml:trace>
  <inkml:trace contextRef="#ctx0" brushRef="#br0" timeOffset="239072.6458">15020 4764 352 0,'0'0'58'16,"0"0"-8"-16,0 0-4 0,0 0-4 15,-85-59-4-15,70 52-7 0,2 1-8 0,4 3-5 16,0-2-1-16,0 1-7 0,4 2-4 15,2 1-2-15,3 1-4 0,-1-2-2 16,1 2-5-16,0 0-1 0,-3 0 2 16,3 0 2-16,0 0 2 0,13 6 1 15,6 8 1-15,5 2 0 0,0 3 0 16,2 0 1-16,0 2-4 0,-2 0 1 16,1-2-2-16,-3 1-1 0,-1-1 0 15,-2 2-2-15,-3-4-4 0,0 1 2 16,-5 1 0-16,-3-7-3 0,-1 0 3 0,-4-3 1 15,-3-4 3-15,0 6 3 0,0-7 2 16,0 4 0-16,-6 0 2 0,3-4 2 16,-4-3 0-16,-2-1-1 0,-4-1 0 15,-1-9 0-15,2-2 0 0,1-3 3 16,2-3-1-16,0-4-1 0,1-6-3 0,2 0-1 16,1 1 1-16,1 8 0 0,4-1 0 15,0-1-2-15,0 3 1 16,6-7-3-16,3 4-1 0,1 3 2 15,0 3-3-15,2-1 2 0,3 2 2 0,1 2-2 16,4 1 1-16,2 3-1 0,1 5-1 16,2 3 1-16,2 0 1 0,1 6 1 15,-1 3 0-15,-1 3 0 0,0 2 0 16,-4-1 1-16,0 1-1 0,-4 0 0 16,-6-5-1-16,-3 1 0 0,-2-3 0 0,-4-4 1 15,0 0 5-15,-3-3-1 16,0 0 2-16,0 1-1 0,-5 2-4 0,-9-3 0 15,-2 0-4-15,-3-5-3 16,-4-11-6-16,4-2-5 0,-1-5 2 0,3-1 2 16,1-1 5-16,0 0 4 0,3 0 0 15,1 0 0-15,-2 0-1 0,2 1 4 16,1 1 0-16,1 2 3 0,1 5 4 16,0 1 0-16,4 2-1 0,-1 4 2 15,1-1-1-15,1 3-2 0,1 4 3 0,2-2-4 16,-1 2-5-16,2 3-11 0,-1-1-36 15,1 1-52-15,0 0-99 0</inkml:trace>
  <inkml:trace contextRef="#ctx0" brushRef="#br0" timeOffset="239672.1593">15419 4227 535 0,'0'0'30'0,"0"0"-15"15,0 0-7-15,0 0-8 0,-30 82 1 16,30-57-1-16,1 0 0 0,8 1-1 0,1 1 1 16,4-3 1-16,-2 1-4 0,5-2 2 15,-4-4-6-15,3-4-1 16,-6-2-1-16,1-6 1 0,-6 0 1 15,-1-6 2-15,1 2 3 0,-5-3 5 0,3 0 5 16,0-1 3-16,0-10 0 0,1-6-5 16,-4-3 2-16,0-6-5 0,0 1 2 15,0 0 1-15,-3 1 0 0,0 3-1 16,0-2-2-16,2 1-1 0,1 0-2 16,0-1-2-16,0 2 2 0,7-1-2 0,3 1-1 15,5 1 1-15,1 1-3 0,1 2-1 16,2 7 2-16,-2 1 1 15,-1 4 1-15,0 3 3 0,4 2-2 16,-2 5 0-16,3 6 0 0,-2 4 1 0,-7 4 0 16,-4 1 0-16,-1 2 0 0,-5 0 1 15,-2 3 2-15,0-4 2 0,-2-5-1 16,1-5 2-16,-5-4 4 0,5-2-1 16,-2-1 2-16,2 0-3 0,1-4-2 15,-6 0 0-15,-5 0 0 0,-3-9-5 0,1-6 1 16,2-4-2-16,5-4-2 0,3-4 2 15,3-1 0-15,0 1 0 0,1-1 0 16,5 4 2-16,3 3-5 0,-1 3 3 16,0 7-3-16,3 2 0 0,-2 4 0 15,3 5 0-15,8 0 2 0,1 3-1 16,6 11 2-16,-1 4 0 0,-2 4 0 16,3 6 0-16,-1 3-1 0,2 3-2 15,-6 3-5-15,-1 2-24 0,-3 4-69 16,-8 1-187-16</inkml:trace>
  <inkml:trace contextRef="#ctx0" brushRef="#br0" timeOffset="240516.3154">13986 6195 258 0,'0'0'58'0,"0"0"-9"0,0 0-8 16,0 0-10-16,0 0-6 0,0 0-4 16,0 0 2-16,0 0 0 0,0 0-1 15,-49-45-3-15,45 42-3 0,4 3-5 16,-5-3-5-16,2 2-1 0,0-2-4 15,-1 1-2-15,4 2-3 0,0-2-1 0,0 2 0 16,0 0 0-16,0 0 3 0,7 2 3 16,6 6 0-16,3 2-1 0,3 2 1 15,-3 1-2-15,1-1 2 0,-1 0-1 16,1 1 1-16,0 2 2 0,0-2-2 16,-1 1 0-16,0 1 0 0,1 0-1 15,-3 1 1-15,2 1-1 0,-3 0-1 16,2 2-1-16,-1-3 1 0,-2 0-1 0,1 2 2 15,-6-9 0-15,0 0-1 16,-4-5-2-16,-3-4 1 0,0 0-1 0,0 0 2 16,2 2 0-16,-1-1 0 0,1 1-2 15,-1 0-1-15,2-1-2 0,-3-1-11 16,1 0-22-16,-1 0-24 0,0 0-32 16,0 0-47-16</inkml:trace>
  <inkml:trace contextRef="#ctx0" brushRef="#br0" timeOffset="240713.7719">14343 6378 367 0,'0'0'19'0,"0"0"-26"0,0 0-31 16,0 0-30-16,0 0-83 0</inkml:trace>
  <inkml:trace contextRef="#ctx0" brushRef="#br0" timeOffset="253068.4451">22803 9402 3 0,'0'0'6'0,"0"0"-3"0,0 0 3 15,0 0 0-15,0 0-2 0,0 0-1 16,0 0 2-16,0 0 0 0,0 0 3 16,-7-8 3-16,7 8 3 0,-2-1 4 15,2 1 2-15,0-3 1 0,-1 3 0 16,1 0-2-16,0 0-2 0,0 0 0 0,0 0 0 15,-2 0-1-15,2-2 3 0,0 2 0 16,0 0 1-16,0 0 1 0,0 0 0 16,0 0-3-16,0-1 2 0,0 1-1 15,-1 0-1-15,1 0-3 0,0 0-5 16,0 0-3-16,0 0-6 0,0 0-1 0,0 0 0 16,0 0 0-16,0 0 0 15,0 0 0-15,0 0 0 0,0 3 1 16,0 2-1-16,0 6 2 0,3 4-2 15,1-4 0-15,2 2 0 0,-1-5 0 0,0 2 0 16,2 2 0-16,-1-5 1 0,3 5-1 16,-2-6 0-16,-2 1 0 0,3-1-1 15,-5-4 1-15,3 3 0 0,-2-3-1 16,-1 1 2-16,5 0 0 0,-3-2 0 16,-1 1 2-16,5-2-1 0,-1 0 0 0,4-6 1 15,4-8 2-15,-5-4-3 16,3-3 0-16,1-4-1 0,-1-1-2 15,1 0 2-15,-2 3-1 0,0 1 0 16,-1 3 2-16,1-1-2 0,-2 3-3 0,0 2 2 16,-2 3-3-16,0 2 0 0,2 2 0 15,-4 1 0-15,4 0-2 0,-3 2 2 16,-1 1-1-16,1-1 2 0,0 1-1 16,0-1 0-16,-5 4-1 0,2 0 0 15,-5 1-2-15,0 0-2 0,0 0-4 0,1 0-4 16,1 0-11-16,-1-3-17 0,2 2-31 15,-2 1-45-15</inkml:trace>
  <inkml:trace contextRef="#ctx0" brushRef="#br0" timeOffset="253548.3989">22814 9581 267 0,'0'0'55'15,"0"0"-5"-15,0 0-2 0,0 0-3 16,0 0-7-16,0 0-11 0,0 0-7 15,0 0-9-15,0 0-5 0,0 0-3 0,-14-32-2 16,13 30-2-16,1 2 1 0,0 0 1 16,0 0-2-16,0 0 3 0,0 8-2 15,5 6 1-15,5 1 0 0,-1 0 0 16,0 0 1-16,1-1-1 0,0 0 1 16,0-2 0-16,-1-3 1 0,1-1-1 0,2-3 0 15,-3 0 0-15,6-3-1 0,2-2 1 16,-1-2-1-16,7-7 3 15,-1-3-3-15,-2-5-1 0,2-1 0 16,-2-3-2-16,-1-4 2 0,1 0 0 0,0-3-1 16,-2-1 0-16,1 2 0 0,-2 0 0 15,-1-1-2-15,0 3-1 0,-2 3-2 16,1 3 0-16,-5 5 1 0,0 3-2 16,-3 4-4-16,1 1-12 0,0 0-16 15,1 1-13-15,0 0-31 0,0 4-25 0,2 0-36 16</inkml:trace>
  <inkml:trace contextRef="#ctx0" brushRef="#br0" timeOffset="266004.9143">20717 9435 29 0,'0'0'15'16,"0"0"4"-16,0 0 4 0,0 0 3 16,0 0 3-16,0 0-3 0,0 0 0 15,0 0 1-15,0 0 0 0,0 0-1 16,-9 0-6-16,7 2-4 0,1-2-2 0,-1 0-2 15,1 0-1-15,-1 0-1 0,1 0-3 16,-1 0-4-16,1 0-1 0,-5 1 1 16,0 1-3-16,-4-2 1 0,1 4-2 15,2-1 1-15,0 2-1 0,1-4 1 16,3 3 3-16,-1-3 3 0,1 1 1 0,-1-1 1 16,-4 3-3-16,5-1 0 15,-6 1-1-15,1-1 2 0,4-2 1 16,-6 1 2-16,3-2-1 0,1 0-1 15,-4 0-4-15,4 0-1 0,-1 0 3 0,-3 0-4 16,4 0 0-16,0 0 2 0,-7 0-3 16,7 0 2-16,-6 0 1 0,0 0-1 15,0-3 0-15,-1 0 0 0,1 1 4 16,2 0-2-16,-1-2 2 0,-4 0-1 16,5-1-2-16,-6-1 0 0,2 0-1 15,-1 0 0-15,-2-3-1 0,4 2 0 16,1-1-1-16,-2 1 0 0,1 0 0 0,0-2 0 15,1 1 1-15,1 1 1 16,1 2-2-16,-3-4 2 0,1 1-1 0,3 4 0 16,-4-6 0-16,1 2 1 0,0-1-1 15,1 1 1-15,-1-1 1 0,6 4 5 16,-1-1 1-16,-1 0 0 0,0-1-1 16,-2-5-3-16,2 7 0 0,-3-8 1 15,2 4 0-15,2 2 0 0,-3-4-1 0,-2-1-7 16,2 0 3-16,1 1-5 0,-1-1 5 15,2 0 2-15,3 4-2 0,-4-4 0 16,2-1 0-16,3 3 1 16,-2-2 1-16,0-5-1 0,3 7-1 0,0-8-1 15,2-2-1-15,1-1 1 0,0-5 0 16,0 0 0-16,3 3 0 0,1 0 0 16,-1 3-1-16,0 4 1 0,2 1-1 15,-1-2 1-15,-1 7 1 0,2-7-1 16,-2 8 0-16,2-2 1 0,-2 1 0 0,-2 5-1 15,2 1 1-15,-2-1-1 0,1 0 0 16,-1 0 2-16,4-2-2 0,-4 3 0 16,5-4 0-16,-2 0-1 0,1 1 0 15,-1-1 1-15,2 2-1 0,-2-1 0 16,3 0 0-16,2-1 1 0,-2 1 0 0,3 0 0 16,-1 1 0-16,-2 1-1 0,1 0-1 15,0 0 0-15,7-2 0 16,-2 3 2-16,-1-3 1 0,3 2 1 15,1 1-1-15,-6 1-1 0,7-2 0 0,-2 0 0 16,-5 4-1-16,7-3 1 0,1 2 1 16,-7 2-1-16,7-3 0 0,-5 3 0 15,-3 0-1-15,3-2 1 0,-3 2 0 16,2 0-1-16,-1 0 2 0,-1 0 0 16,2 0 1-16,-1 0-2 0,1 0 0 0,-1 0-2 15,1 0 2-15,-2 2 0 0,-4-2-1 16,5 0 0-16,-5 3 0 15,5-2 0-15,1 0 1 0,-1 1 1 16,0 0 0-16,2-1-1 0,5 2 1 0,-7-1-1 16,7 3 0-16,-6-4 0 0,0 1 0 15,2 2 1-15,-3-1 1 0,0-1-2 16,-1 1 0-16,0 0 0 0,1 0 0 16,-1-1 0-16,-2 3 0 0,1-3-2 15,-2 3 4-15,3 0-2 0,-7-3 0 0,5 2 0 16,-4-2 1-16,-1 0-1 0,2 1-1 15,-2-3 2-15,2 2-1 0,-2 0 0 16,4 2 1-16,-4 0-2 16,0-3 1-16,5 5 0 0,-3 0-1 0,0 0 2 15,3 7-1-15,-1-3 1 0,1 2-1 16,1 3 0-16,-3-4 1 0,0 3-2 16,1-2 2-16,-3-3-2 0,4 5 1 15,-3-2 1-15,0-3-1 0,3 3 0 16,-2 0 1-16,-2-3-2 0,4 4 1 0,-2-2 1 15,-2-1-2-15,4 2 0 0,-5-3 2 16,0 0-2-16,0 0 2 0,0 2-1 16,-1 0 1-16,-1-3-2 0,2 3 1 15,-3-7-1-15,2 7 1 0,-2-5 0 16,0-1 0-16,1 1 0 0,-1-6 0 16,0 6 0-16,0 0 0 0,0 6-1 0,1 0 1 15,-1 1-1-15,0-3 1 0,0 2-2 16,0-1 0-16,0 1 4 15,0 0-3-15,0 1 6 0,-1-1-5 0,0 1 0 16,-2 4-1-16,1-4 2 0,-1 3 0 16,2-5-1-16,-1-3 1 0,-1 3-2 15,2-6 1-15,-1 3 0 0,1-3-2 16,-1 0 2-16,-2 3-1 0,3-5 1 16,-6 6 1-16,2-2 0 0,2-3 0 0,-3 3-1 15,4-4 0-15,-6 5 0 0,-6 1-2 16,2-1 1-16,-5 5-3 0,2-1 0 15,0-1-2-15,2-2 1 16,3 1-2-16,-1 1-6 0,3-1-3 0,-2 2-7 16,1 0-9-16,3 1-9 0,2-6-10 15,2-4-14-15,1 1-20 0,1-4 0 16,0 0-16-16</inkml:trace>
  <inkml:trace contextRef="#ctx0" brushRef="#br0" timeOffset="270864.9404">21814 10068 44 0,'0'0'30'0,"0"0"3"16,0 0 3-16,0 0-2 0,0 0 0 15,0 0-4-15,0 0-2 0,0 0 1 0,0 0 1 16,-12-13 1-16,11 11-3 0,1 2-7 16,-2-2-7-16,2 2-5 0,-1-1-3 15,1 1-4-15,-2-1 1 0,2 1 0 16,0-2 0-16,0 2-1 0,0-1 1 16,0 1 0-16,0-2-1 0,0 2 0 15,2-4 1-15,2 1 1 0,5 1-1 0,1-1-1 16,-6 1-3-16,6 1 1 0,4 1 0 15,4-1 4-15,8 1-1 0,-3 0 0 16,-2 0-1-16,-4 0-1 16,0 0-1-16,1 0 0 0,-7 0 2 0,9 1-2 15,-2 0 1-15,-7 1 0 0,9 1-1 16,-3-2 1-16,-3 0-1 0,3 2 1 16,2-1-1-16,-7 0-1 0,8-2 2 15,-4 0-1-15,3 0 0 0,2 0-1 16,-2-4 0-16,0-1 1 0,-2-2-2 0,2-3 0 15,-2 0-1-15,1-1-1 0,-1 0-1 16,-1 0 0-16,-3 3 0 0,-1 1 0 16,-4 3 0-16,2 1 0 0,-1 0 0 15,-5 1 1-15,8 2 0 0,-5 0 1 16,3 0-1-16,4 3-3 0,-5 1 1 16,3 3-4-16,-6-1-3 0,-3-3 1 15,2 0-3-15,-5-3 0 0,0 0 0 16,0 0-2-16,2 0-2 0,4 0-4 15,-2 0 0-15,0 0-3 0,2-3 7 0,-4 0 6 16,-1-2 3-16,3 2 3 0,-4-2-4 16,0 0-8-16,0 0-5 0,0 0-8 15,0 5-11-15</inkml:trace>
  <inkml:trace contextRef="#ctx0" brushRef="#br0" timeOffset="271365.3266">21996 10049 126 0,'0'0'31'15,"0"0"-5"-15,0 0-1 0,0 0 5 16,0 0-1-16,0 0 1 0,0 0-6 16,0 0-2-16,0 0-2 0,0 0-2 15,-26-2-3-15,24 1-4 0,1 1 1 16,0 0-2-16,-1 0-2 0,1 0 1 16,-1 0-4-16,1-2-1 0,-1 2-2 15,2 0-1-15,0 0 1 0,0-2 1 16,0 2 2-16,0 0-1 0,2 0 4 0,9 0 1 15,2 0 0-15,6 0 0 0,0 0-1 16,-1 0-3-16,6 0 3 0,-2 0-4 16,1 0 0-16,-2 0-1 0,1 2-1 15,1-2 0-15,-1 0-1 0,0 0-1 16,-1 0 1-16,1 0 0 0,1-4-1 0,-4 1-2 16,2-2 2-16,0-1-1 0,-4-1 0 15,3 1 1-15,-4 0-2 16,-1 2-1-16,-1 0-3 0,1-1 0 15,-5 1-2-15,5 0 1 0,-6 1-5 0,-4 2-3 16,5-1-3-16,-6 1-10 0,2 0-11 16,0 1-18-16,-2 0-25 0,2 0-25 15,-2 0-39-15</inkml:trace>
  <inkml:trace contextRef="#ctx0" brushRef="#br0" timeOffset="311828.6505">14185 6632 41 0,'0'0'18'0,"0"0"-2"16,0 0-2-16,0 0 0 0,0 0-4 15,0 0-1-15,0 0-3 0,0 0-2 16,0 0 3-16,0 0 6 0,2 4 3 0,7-7 0 16,1-5 1-16,4-2-5 0,-2-1-1 15,4-3 0-15,-2-3 2 0,6 0 1 16,1-6 1-16,3-3-5 0,1-1-2 16,1-3-2-16,0 1-1 0,0-1-2 15,-1 4 0-15,-1 0-2 0,1 2 0 16,-1-1-1-16,2 2 1 0,-2 2-1 0,0 1-2 15,-1 2 1-15,-1 0 2 16,-3-2 2-16,2-1 2 0,1-2 1 16,0-1-3-16,1-4 0 0,0 1-1 0,1-2 0 15,-2 0 2-15,1 2-1 0,-1-1-1 16,1-2 1-16,3 0-1 0,0-2-1 16,2 2 2-16,1-2 2 0,-2 2 0 15,1 2 2-15,-2-1 1 0,-3-1-2 16,6-1-1-16,-3-1-2 0,1 2-1 0,2-2-2 15,0 1 0-15,1 2 1 0,-2 1 0 16,1 1 0-16,-3 0-2 16,-3-1 2-16,2 1-2 0,-2 0 3 15,0-3-2-15,-1-2-1 0,-1-2 4 0,1 1-7 16,-2 0 4-16,-1 1 0 0,-2 1 0 16,-4 4 1-16,-1 4 2 0,-2 2-1 15,-1 5-1-15,-3 1 0 0,-2 3-1 16,4-1 1-16,-2-2-2 0,3-2-1 15,0 0 2-15,1 2-1 0,-2-1-2 0,1 4 2 16,3-1 0-16,-1-1 1 0,1 1 0 16,1-1-1-16,0 2 1 0,-2 3-1 15,0 1 1-15,-4 2-2 0,0 2 0 16,3-1 0-16,-7 3-1 0,1-1-2 16,-4 3 1-16,0-1-1 0,0 1 2 0,2 0-1 15,-1-2 1-15,1 2-4 16,-1-1-9-16,1 1-17 0,-1 0-17 15,1 0-18-15,-1 0 4 0,-1 0 5 16,2 0-7-16</inkml:trace>
  <inkml:trace contextRef="#ctx0" brushRef="#br0" timeOffset="312425.666">14222 6653 88 0,'0'0'30'0,"0"0"3"0,0 0 5 0,0 0-1 15,0 0-3-15,0 0-6 0,0 0-6 16,0 0-6-16,0 0-4 0,0 0 2 16,49-25 1-16,-26 10 2 0,2-1-1 15,-1-4-3-15,6-1-3 0,1-4 1 16,1-3-3-16,4-3 3 0,2-5-1 15,2-4-3-15,5-6 1 0,0-2-2 0,2-7 1 16,1-1-3-16,1-1 2 0,3-1-4 16,-1 0 2-16,1 2-1 0,4 0-3 15,-4 0 1-15,1-1-3 0,-3 0 2 16,-1-1 2-16,2 2-2 0,-2 1 1 16,-7 3 0-16,1 4 0 0,-7 8-1 0,-2 1 2 15,-5 4-2-15,-1 2 0 16,0 1 0-16,-2 0-3 0,2 0 3 15,-2 4-4-15,-2 2 2 0,-1 3 2 16,-5 5-1-16,-1 3 2 0,-2 1-2 0,-6 5 0 16,2 0-1-16,-5 4-1 0,1-1 3 15,0-1 0-15,-4 5 0 0,1 0 0 16,-4 2 0-16,0-1-2 0,0 1 2 16,2 0-3-16,-1-2-4 0,1 2-13 15,-1-2-23-15,-1 2-41 0,0 0-41 16,0 0-38-16</inkml:trace>
  <inkml:trace contextRef="#ctx0" brushRef="#br0" timeOffset="313104.9137">14320 6780 181 0,'0'0'54'0,"0"0"-2"15,0 0-4-15,0 0-11 0,0 0-10 16,0 0-7-16,0 0-7 0,0 0-4 16,0 0-2-16,0-3-3 0,13-12 0 15,6-6 0-15,1 0 1 0,2-5-1 16,4-1 0-16,4-5 2 0,5-3 1 15,2-5-5-15,4-2 1 0,1-4-2 16,7-1 4-16,-1-5 0 0,2-1 0 0,5-4 1 16,2-1-2-16,-1 2 1 0,4 0-2 15,-3 1 0-15,0 1-2 0,-4-1-2 16,-3 1 1-16,-3 3-3 0,-3-1 2 16,-4 1 2-16,-4 1-1 0,-1 2 0 15,-5 6 0-15,-4 8 3 0,-4 7-3 0,-6 6 0 16,-4 7-3-16,-6 7 0 0,-3 4 0 15,0 0 1-15,0 1 1 16,0-1 1-16,2 2 0 0,-5 1 1 16,0-1 0-16,0 1 0 0,1 0 2 0,1-2-2 15,-1 2 4-15,-1-2-2 0,3 2 3 16,-3-1 2-16,1 1 1 0,-1 0-1 16,3-2-1-16,-3 2-3 0,1 0 0 15,-1-1-1-15,0 1-3 0,2-2 0 16,-2 2-2-16,0 0-2 0,1 0 0 0,-1 0-4 15,0 0-2-15,0 0-3 0,0 0-2 16,2 0-8-16,-2 0-15 16,0 0-46-16,0 0-48 0,0 0-115 15</inkml:trace>
  <inkml:trace contextRef="#ctx0" brushRef="#br0" timeOffset="322044.3745">12348 8889 53 0,'0'0'26'16,"0"0"-2"-16,0 0-1 0,0 0-1 0,0 0-2 15,0 0-1-15,0 0-4 0,0 0-2 16,0 0-2-16,0 0-5 0,-29-5 1 16,17 5-4-16,1 0 4 0,-4 3-1 15,5 0 1-15,-6 1 0 0,2 3 3 16,2-2 4-16,-1 0 2 0,3-2 5 0,-2 1-5 15,2-1 1-15,-3-2-1 0,3 1-3 16,-3-2 3-16,0 0-3 0,4 0-1 16,-2 0-2-16,1 0-2 0,-5-6 1 15,5 1-1-15,-3-2 1 0,2-3 0 16,3 4 2-16,-2-5-1 0,1 1 0 16,2 1-4-16,-1-3-3 0,-1 0 1 15,3 2 3-15,-5-2 1 0,2 0 0 16,0 0 0-16,1-1-5 0,2 0 0 15,0-1-1-15,2 4-1 0,-1-5 0 0,2 5-1 16,0-2 0-16,1 2 0 0,0-2 0 16,1 0 1-16,1 0 0 0,0-7 0 15,0 1 1-15,1-7-2 0,5 0-3 16,0-1 4-16,-2 2-3 0,2 4 3 16,-2 3 0-16,-1 5-1 0,0 3 1 15,3-2-1-15,-5 4 0 0,3-2-2 16,1 0 2-16,2-5-1 0,3-1 2 15,0-3-1-15,1 3 1 0,0 0-1 16,-4 3 0-16,-1 0-1 0,4 2 1 0,0-1-1 16,3-1 1-16,-1 0 0 0,1 2 0 15,-3 0 0-15,3 3 0 0,-1-1 0 16,1 1-1-16,-2 0 1 0,5 1-2 16,-6 3 1-16,3 1-2 0,-1 0 0 15,1 0 2-15,6 2-1 0,1-1 4 0,4 1-1 16,1-2 4-16,-5 1-3 15,-2-1 0-15,-2 0-1 0,-5 1-1 0,4 0 0 16,-3 1 1-16,0-2 0 16,0 2 0-16,-5 0-1 0,3 0 0 0,-4 0-1 15,4 0 1-15,3 4 1 0,-4 8-1 16,2 3 2-16,-2 4 0 0,-3 1 0 16,-2 3-1-16,-1 1 2 0,0-1-2 15,2 0 0-15,-3-7-1 0,1 2 1 16,-2 0-1-16,1-6 0 0,1 4 0 0,-2-5 0 15,1-2 0-15,-1 1 0 0,1 0 3 16,-1-1-3-16,-1 1 4 16,3 1-4-16,-3-7 1 0,1 2-1 0,-1-1 0 15,0 1 1-15,0-1-1 0,2 5 0 16,-2-3 0-16,0 4 1 0,0 6 0 16,0-2 1-16,-3 4-1 0,-3 1 0 15,0-2 0-15,-3-2-1 0,0 1 2 16,0 0-1-16,-3-2-1 0,-1 2 1 15,-1-2 0-15,-2 2-1 0,0-2 0 0,-3 0-1 16,3 0 1-16,-1-2 1 0,0-1-2 16,2 1 2-16,5-6-2 0,-3 3 1 15,3-1 0-15,2-3 0 0,0-1 0 16,1 0 0-16,2-1 0 0,1-1 0 16,-3 1 0-16,4-1 1 0,-3-2-2 0,3 3 2 15,-3-4-1-15,2 1 0 16,0 1 1-16,-8-1-2 0,8 1 1 15,-2-2 0-15,-4 1 1 0,4-1 0 16,-7 0 1-16,1 0-1 0,1 0 0 0,1 0-1 16,4 0 0-16,-4-1 0 0,3-1 1 15,-3-1 0-15,-1 0 0 0,0-2 0 16,4 2 0-16,-2-2-1 0,-1 0 1 16,3 0-1-16,-1-1 0 0,1 2 0 15,1-3 0-15,2 5 0 0,1 0 1 0,-1-1 0 16,1 0 0-16,-1 0 0 0,-2-3-1 15,3 3 0-15,0 0 0 16,-3-5 0-16,5 4-1 0,-2-1 0 16,2 2 1-16,1 3 0 0,-2-6 2 0,1 2-3 15,-1-1 1-15,2-7-1 0,0 7 0 16,0-1 1-16,0 0-1 0,0 6-1 16,-1-2-6-16,1 2-7 0,0-1-18 15,0-1-23-15,0 1-46 0,7-1-58 16</inkml:trace>
  <inkml:trace contextRef="#ctx0" brushRef="#br0" timeOffset="324024.3805">9771 7550 81 0,'0'0'23'0,"0"0"-1"16,0 0 1-16,0 0 1 0,0 0 1 16,0 0-3-16,0 0 2 0,0 0 3 15,0 0 3-15,-62 38 3 0,57-37-3 16,1 1-10-16,-8-1-2 0,5-1-8 16,-6 0-6-16,1 0 0 0,-2 0-1 15,1 0 3-15,-3 2-1 0,-3 0 2 16,5-1-3-16,-6 1-1 0,8-2 1 15,-3 0 1-15,1 1 1 0,1-1 2 0,-3 0 3 16,3 0 4-16,-3 0 0 0,3 0-4 16,-7-1-5-16,8-1-2 0,-6-3 0 15,0 1-1-15,2-1 0 0,-5-2-2 16,3 1 0-16,0-2 0 0,0 0 3 16,1 1 0-16,1-1 1 0,-3 1-2 15,3-1-1-15,0-1-1 0,2 3 2 16,4-1 1-16,-2-3 2 0,-1 0 2 15,-1-4-3-15,1 0-1 0,1 0 0 16,-1-1 0-16,0-3 0 0,0 0-1 0,0-3-3 16,0 1-1-16,3 0 1 0,-3 2 2 15,6-1 0-15,-1 3-1 0,1-2-2 16,3 4-3-16,0 0 3 0,2 3-5 16,1 6 6-16,-1-6 0 0,2 5 0 15,-1 0 0-15,1-5-1 0,0 6 1 0,0-8 0 16,0 3-2-16,0-1 2 15,3-5 1-15,1-1-2 0,9-5 2 16,-3 4-2-16,2 0 0 0,1 3 1 16,0-1-1-16,1 1 0 0,2 2-1 0,0-1-1 15,0 1 0-15,1-3 3 0,1 2 1 16,2-2 0-16,0 0 3 0,-4 0-4 16,1 5 2-16,-5 1-3 0,-3 4 0 15,-5 2 1-15,0 3 0 0,-4 1 0 16,0-1 0-16,0 1-2 0,0-1 2 0,0-1-1 15,3-1 1-15,3 1-1 0,1-4 1 16,6 0 1-16,0-2 2 16,6 1-3-16,-3-1 1 0,3 1-1 15,-2-1 1-15,2 0 0 0,1 1 0 0,-1 0 0 16,4 2-1-16,-1-1 1 0,-2-1-1 16,0 2 1-16,-3 0-1 0,-2 2 0 15,4 0 0-15,-8 0-1 0,8 2-1 16,-7-1 0-16,-2 2 1 0,9 0 0 15,-9 0 1-15,7 0 0 0,-7 0 0 0,2 0 0 16,4 2 0-16,-6 0 0 0,7 1 0 16,-2 2 0-16,-4-2 0 0,4 3 0 15,-1 0 0-15,-5-1-3 0,4 1 2 16,0 1 0-16,-3 2 1 0,4 2 0 16,-2-1 0-16,0 3 1 0,-1-1-2 15,-1 2 1-15,1 1-1 0,0 3 2 16,-1 4 0-16,-1 2 1 0,1 3 0 15,-4 2-1-15,-2 1-1 0,-1-1 0 16,1-2-1-16,-1 2 1 0,-1-3 0 0,-2 1 0 16,2-9 3-16,-2 1-5 0,0-4 5 15,0-2-4-15,0 7 0 0,0-2 4 16,0 5-2-16,-2-7 0 0,-1 0 0 16,-3 1-2-16,3-7 0 0,-3 6 2 15,-1-1-1-15,-3 0 2 0,1 3-1 0,-4-3 1 16,2-1-1-16,-1-1 1 0,-4 1-1 15,-3 3 0-15,-4 2-1 16,-4 5-1-16,-1-2 1 0,1-1 0 16,1-1 1-16,7-6-2 0,-1-2 2 0,7-4-1 15,-2-2 1-15,7-3 1 0,3-2-3 16,-4 2-5-16,4-1-24 0,1-1-42 16,-1 1-85-16,5-2-124 0</inkml:trace>
  <inkml:trace contextRef="#ctx0" brushRef="#br0" timeOffset="325792.0272">12243 9500 81 0,'0'0'26'0,"0"0"0"16,0 0-3-16,0 0-5 0,0 0-6 0,0 0-5 15,0 0-5-15,0 0-1 16,0 0-1-16,-2-10 0 0,2 10 2 15,0-2-1-15,0 2 0 0,0-1 0 16,0 1 1-16,-2-2 0 0,2 2-1 0,0-1 0 16,0 1-1-16,0 0 5 0,0 0 10 15,0-2 13-15,0 2 9 0,6 0-1 16,1-1-8-16,6 1-13 0,0-2-8 16,0 2-5-16,0-1-2 0,0 1 3 15,6 0 5-15,0 0 3 0,7 0 3 16,-2 0 2-16,-1-2-3 0,-8 2-6 0,5 0 0 15,-1 0-6-15,0 0 1 16,7 0-1-16,-2 0 2 0,-2 0 1 16,1 0-2-16,0 0 2 0,-8 0-3 0,4 3-1 15,-5 0 0-15,-1-1-1 0,3 2 1 16,-3-2 1-16,-1 0-1 0,6-1 0 16,-6 0 0-16,8-1-1 0,-2 0 2 15,-7 0-2-15,11 0 1 0,0 0 2 16,-1 0-1-16,8-1 0 0,-5-2 0 0,0-2-1 15,2 1 2-15,-3-1 1 0,3 1-1 16,-1-1-1-16,-1 1 0 0,1-1-1 16,-2 4 0-16,-4 1-1 0,3 0-1 15,-2 1 1-15,-4 5-1 0,1 2 2 16,-2-1 4-16,0 2-2 0,0 0 1 16,-4-1-1-16,0 0 0 0,-4-4-1 15,3-1-2-15,-3 2-1 0,-3-4-1 16,1 1 0-16,-5-2 4 0,6 0 0 15,1 0 1-15,-3 0 2 0,6 0-4 0,-5-2 0 16,-1-2 0-16,-1 4-2 0,-3 0 4 16,0-2-1-16,0 2-4 0,3 0-4 15,-1-1-10-15,0 1-3 0,-1 0 5 16,-1 0 1-16,0 0 6 0,0 0-3 16,0 0-10-16,0 0-13 0,-5 1-20 15,-4 5-21-15,0 0-9 0,-1-3-3 16</inkml:trace>
  <inkml:trace contextRef="#ctx0" brushRef="#br0" timeOffset="326231.996">12498 9514 165 0,'0'0'38'0,"0"0"-12"0,0 0-1 16,0 0-2-16,0 0-3 0,0 0-2 16,0 0 0-16,0 0-1 0,0 0 0 15,-16-7-2-15,15 7-1 0,-1-2-5 16,2 2-3-16,-1-2 0 0,1 2 1 0,0-1 0 15,0 1 2-15,0 0-1 0,3 0-1 16,11 0 3-16,4 0 3 16,6 0 4-16,1 0 2 0,-1 0-3 15,2 0-5-15,0 0-6 0,2 0 0 0,-2 0-2 16,-2 0-1-16,2 1 1 0,2 1-1 16,1 0-1-16,2-1 0 0,1 2 0 15,2 0-1-15,0 0 3 0,1-1-2 16,-2-1-1-16,-1-1 1 0,-1 0 0 15,-1-1-1-15,-3-5 0 0,1-2-1 0,-4 0-4 16,-2 1-2-16,1 1-7 0,-7 1-13 16,2 4-21-16,-4 1-55 0,-2 0-74 15</inkml:trace>
  <inkml:trace contextRef="#ctx0" brushRef="#br0" timeOffset="352242.0112">14323 10018 1 0,'0'0'2'0,"0"0"-1"0,0 0 0 15,0 0-1-15,0 0 2 0,0 0 1 0,0 0 0 16,0 0 0-16,0 0-1 0,0 0 2 16,0 0-3-16,0 0 0 0,0 0 0 15,0 0-2-15,0 0 1 0,0 0-1 16,0 0 0-16,0 0-1 0,0 0 1 15,0 0-1-15,0 0 1 0,0 0-2 0,0 0 2 16,0 0 0-16,0 0 0 0,0 0 0 16,0 0 1-16,0 0 1 0,0 0-1 15,0 0 0-15,0 0 0 0,0 0 0 16,0 0 0-16,0 0 1 0,0 0-1 16,0 0 1-16,0 0-1 0,0 0 0 15,0 0 1-15,0 0-1 0,0 0 1 16,0 0 1-16,0 0-2 0,0 0 1 15,0 0 0-15,0 0 0 0,0 0 2 16,0 0-3-16,0 0 1 0,0 0-1 0,0 0 0 16,0 0 1-16,0 0-2 0,0 0 2 15,0 0-1-15,0 0 0 0,0 0 1 16,0 0 0-16,0 0-1 0,0 0 3 16,0 0-2-16,0 0 0 0,0 0 1 15,0 0-2-15,0 0 1 0,0 0 3 16,0 0 0-16,0 0 1 0,0 0-1 15,0 0 0-15,0 0-2 0,0 0 1 16,0 0-1-16,0 0-2 0,0 0 1 16,0 0 0-16,-3 0-1 0,3 0 0 0,0 0 0 15,-1 0 0-15,-1 0 2 0,1 0-1 16,-1 0-1-16,1 0 2 0,-1 0-2 16,1 0 0-16,-1 0 1 0,1 0-1 15,1 0 0-15,-3 0 3 0,3 0-3 16,-1 0 0-16,1 0-1 0,-2 0-3 0,2 0 2 15,-1 0-2-15,1 0 1 0,-3 0 0 16,3 0 1-16,0 0 1 16,0 0 1-16,0 0 0 0,0 0 1 15,0 0-1-15,0 0 0 0,0 0 0 0,0 0-1 16,0 0 2-16,0 1-1 0,0-1-4 16,0 0 4-16,0 2 0 0,0-2 0 15,3 0 1-15,-3 2 1 0,1-2-4 16,-1 0 2-16,0 1 2 0,2-1-2 15,-2 0 1-15,0 0 0 0,1 0 0 0,-1 2 0 16,0-2 1-16,3 0-1 0,-3 0 0 16,0 0 0-16,0 0-3 0,0 0-5 15,1 0-20-15</inkml:trace>
  <inkml:trace contextRef="#ctx0" brushRef="#br0" timeOffset="358804.1412">10423 8447 3 0,'0'0'6'0,"0"0"-4"15,-109 11 1-15,70-8 0 0,-1-2 2 16,-1 2-1-16,2-3 3 16,-1 0-2-16,1 0 2 0,0-3 1 0,-2-1-2 15,-2-3-1-15,2 2 1 0,-2-3 9 16,1 1 10-16,0-2-6 0,-4 4-4 16,5-3-7-16,-3 3-13 0,2 1 5 15,1 3 7-15,3-1-4 0,3 2 0 16,4 0-1-16,1 0-6 0,1 4 2 15,4-1 2-15,-1 0-1 0,-1-1 2 0,-1-2 1 16,1 0 3-16,-1 0 2 0,1-2 2 16,-2-4-2-16,4 2-5 0,1-1 0 15,-4 0-3-15,2 0 1 0,-1 0 5 16,1-1-4-16,1 2 3 0,-1-4-2 16,0 2-3-16,3 0 2 0,0-2-1 0,1 4 1 15,6-1 2-15,0 0 1 16,8 4 1-16,3-1 1 0,-5-2-1 15,7 3-2-15,-1-1 0 0,-6-3-2 16,7 4 0-16,-3-2 1 0,5 1 3 0,-4-1-1 16,2 0-1-16,-1 0 1 0,-6-3-3 15,9 3 0-15,-4 0 1 0,2 2 1 16,3 1-3-16,-1-2 1 0,1 2 0 16,-2-2 0-16,1 2 3 0,-1-1-2 15,1 1 0-15,-2-2 0 0,3 2-2 0,-3-1 2 16,3 1 0-16,-1-2 1 0,-2 2 0 15,2-1 0-15,-1 1-3 16,1-1 1-16,-1 1 0 0,2-2 0 16,-1 2 0-16,1 0-1 0,-2-1 4 0,2 1-4 15,-1-2 0-15,1 2 0 0,-2 0-5 16,2 0 5-16,-1 0 0 0,1 0 0 16,0 0 2-16,0 0-2 0,-3 0 0 15,3 0 2-15,0 0-1 0,0 0-1 16,0-2 2-16,0 2-3 0,0 0-3 0,0 0-4 15,0 0-5-15,0 0-4 0,0 0 0 16,0 0 4-16,0 0 5 0,0 0 3 16,0 0-2-16,0 0-4 0,0 0 1 15,0 0-1-15,0 2 0 0,3 0 1 16,-2-1 0-16,1 1 2 0,-1-1 2 16,-1 0 4-16,2 1-1 0,-2-1 3 15,1-1-1-15,-1 2-3 0,2-2 0 16,-2 1-2-16,0-1 1 0,1 2-2 15,-1-2 1-15,0 2 1 0,2-2 2 0,-2 1 0 16,0-1 3-16,1 2 0 0,-1-2 0 16,0 0 0-16,3 1 3 0,-3-1-2 15,0 0 1-15,0 2-1 0,0-2-1 16,1 0-1-16,-1 0 0 0,0 0 1 16,0 0 1-16,0 0 0 0,0 0-2 15,0 0-1-15,0 0-4 0,0 1-3 16,0-1-2-16,0 5-14 0</inkml:trace>
  <inkml:trace contextRef="#ctx0" brushRef="#br0" timeOffset="374993.4337">12589 10039 30 0,'0'0'5'0,"0"0"-3"0,0 0-5 16,0 0-2-16,0 0 0 0,0 0 0 0,0 0-3 15,0 0 0-15,0 0 5 0</inkml:trace>
  <inkml:trace contextRef="#ctx0" brushRef="#br0" timeOffset="377973.0838">14815 9494 94 0,'0'0'44'0,"0"0"1"16,0 0 0-16,0 0-7 0,0 0-9 16,0 0-7-16,0 0-5 15,0 0-3-15,0 0 1 0,0 0-2 0,-44-18 3 16,44 17 2-16,0 1-3 0,-1 0 0 16,-1-3-2-16,0 3-3 0,0 0 2 15,1 0-3-15,-1 0 0 0,1 0 1 16,-1-2-2-16,1 2-1 0,-1-2 1 15,1 2-5-15,-1-1 0 0,1 1-3 0,1-2-2 16,-3 2 0-16,3 0 0 0,0 0 1 16,0 0 0-16,0 0 1 0,0 0 0 15,0 3 1-15,6 5-1 16,4 4 1-16,0 0-1 0,3 2 0 0,-4-3 2 16,1-2-2-16,-4-3 0 0,1-2 0 15,0 2-3-15,2-2 4 0,-2 0 1 16,-1-2-2-16,4-2 2 0,3 0-1 15,3 0 0-15,4-5 2 0,-3-4-1 16,-3-3-1-16,-1 0 1 0,-2-3-2 0,1-2 2 16,-1-3-2-16,1-3 1 0,-2-2-1 15,1-3 0-15,0-2 0 0,-3-3 0 16,4-1-2-16,-2-1-1 0,0 2 0 16,2 1-4-16,-2 3 5 0,0 3-5 15,0 5 4-15,0 1 0 0,-4 8-1 16,1 0-1-16,0 4-2 0,-1 1-3 0,0 0-2 15,-3 3-7-15,0 1-8 16,-3 3-19-16,0 0-15 0,0 0-21 16,6 0-7-16,-1 2-5 0</inkml:trace>
  <inkml:trace contextRef="#ctx0" brushRef="#br0" timeOffset="378665.8503">14758 9443 174 0,'0'0'60'0,"0"0"1"0,0 0-10 16,0 0-5-16,0 0-11 0,0 0-12 15,0 0-6-15,0 0-11 0,0 0 0 0,0 0-5 16,-29-30-3-16,29 28 2 0,-1 2-3 15,1 0 1-15,0 0 2 16,0 0 0-16,0 0 2 0,3 0-1 16,5 4 0-16,1 3 0 0,0-1 1 0,4 1-1 15,-6-2 1-15,2-1 2 0,1 1 0 16,1-2 0-16,0 0-1 0,-1-1-1 16,3-1 0-16,-3-1 1 0,1 0-1 15,-1 0 4-15,4-3-3 0,-3-2 0 16,2-1 1-16,1-1-3 0,-2-1 0 0,1 0 2 15,-1 0-3-15,-1 0 0 0,2-2 0 16,2-2 0-16,-2-1 0 0,1-4 0 16,-1-4 0-16,3-1-2 15,-3-5 1-15,1 0-1 0,0-2-1 0,-2 2-4 16,0-1-1-16,0 3-6 0,-1 2-2 16,-2 4-12-16,-2 4-16 0,-1 3-31 15,0 6-32-15,-5 2-65 0</inkml:trace>
  <inkml:trace contextRef="#ctx0" brushRef="#br0" timeOffset="380349.6779">14458 9973 45 0,'0'0'10'15,"0"0"-6"-15,0 0-7 0,0 0-4 16,0 0-4-16,0 0 2 0,0 0-2 0,0 0 2 16,0 0 0-16</inkml:trace>
  <inkml:trace contextRef="#ctx0" brushRef="#br0" timeOffset="383970.2277">14417 9983 7 0,'0'0'10'0,"0"0"-1"0,0 0 1 16,0 0-1-16,0 0 2 0,0 0 2 16,0 0 2-16,0 0 0 0,0 0-4 15,0 0-4-15,0-3-2 0,0 3-2 16,0 0 0-16,0 0-2 0,0-1 0 15,0 1 1-15,0 0-2 0,0 0 0 16,0 0 0-16,0 0 0 0,0 0 0 0,0 0 1 16,0 0 1-16,0 0-1 0,0-1 0 15,0 1-1-15,0 0 0 0,0 0 0 16,0 0 1-16,0 0-1 0,0 0 0 16,0 0-1-16,0 0 0 0,0 0 0 15,0 0-1-15,0 0 1 0,0 0 1 0,0 0-2 16,0 0 1-16,0 0-2 0,0 0 1 15,0 0-3-15,0 0-2 16,0 0-4-16,0 0-5 0,0 0-13 16,0 0-21-16</inkml:trace>
  <inkml:trace contextRef="#ctx0" brushRef="#br0" timeOffset="384929.8536">14575 9850 286 0,'0'0'55'0,"0"0"-12"0,0 0-11 0,0 0-14 16,0 0-7-16,0 0-9 0,0 0-1 16,0 0-2-16,0 0-1 0,-18-17-3 15,18 15 1-15,-1 2-3 0,1 0 0 16,-2-1 0-16,2 1-1 0,-1 0 4 15,1 0 0-15,-3-2 3 0,3 2 0 0,0 0 1 16,-1 0 0-16,1 0 0 0,0 0 1 16,0 0-1-16,0 0 2 15,-2 0 0-15,2 0 0 0,0 0 2 16,0 0 0-16,0-3 0 0,0 3 1 0,0 0-1 16,0 0 3-16,0 0-1 0,0 0 2 15,0 0-3-15,0 0 2 0,0 0 0 16,0 0 0-16,0 0 1 0,0-1-1 15,0 1-1-15,0 0 1 0,0 0-3 16,0 0-2-16,0 0 1 0,0 0-2 0,0 0 0 16,0 0-1-16,0 0 0 0,0 0-2 15,0 0-1-15,0 0 1 0,0-1-2 16,0 1-1-16,0 0-1 0,0 0-4 16,0 0-7-16,0 0-9 0,0 0-14 15,0 0-19-15,0 0-24 0,0 0-22 0,0 0-44 16</inkml:trace>
  <inkml:trace contextRef="#ctx0" brushRef="#br0" timeOffset="385808.6418">14780 9564 148 0,'0'0'61'0,"0"0"-8"0,0 0-9 0,0 0-16 16,0 0-10-16,0 0-2 0,0 0-2 15,0 0 0-15,0 0-2 0,-35-82 3 0,34 78 2 16,-1-2 2-16,1 4 0 15,1 2-2-15,-2-2-2 0,2 2-1 16,0-1-1-16,-1-1-2 0,1 2 0 16,-3-1 0-16,3 1-3 0,0-1 2 0,-1 1-3 15,1-2 1-15,0 2 0 0,0-1-4 16,0 1-1-16,-2-2-1 0,2 2-3 16,0 0 1-16,0 0-2 0,0 0 0 15,0 0 1-15,0 0 1 0,0 0 1 16,7 6 2-16,2 6-2 0,4 4 2 0,-3 0-2 15,3 1 1-15,-2-4-2 0,-3-2 2 16,1 0-1-16,-2-1 2 16,0-2 0-16,5 3-1 0,-5-6-1 15,-4-2-1-15,4 2 0 0,-1-3 1 0,-2-1 0 16,5-1 0-16,1 0 0 0,3-1-1 16,3-9 1-16,-2 0-1 0,-2-4 0 15,4-1 1-15,-3 0-1 0,-1-3-2 16,2 3 3-16,-2-4-2 0,0 1 1 15,0 0-1-15,0-3 0 0,-1 0-1 0,1-2 2 16,1-1-1-16,-3 0 1 0,2 0-2 16,-1 2 0-16,-2 1 1 0,1 2-2 15,0 1 2-15,-1 0-4 0,-1 1 1 16,-2 6-6-16,3-1 2 0,-1 2 0 16,-2 3-7-16,5-3-5 0,-3 4-9 0,-1 2-11 15,2 1-9-15,-5 1-10 16,6 2-14-16,-4 0-19 0,0 3-28 15</inkml:trace>
  <inkml:trace contextRef="#ctx0" brushRef="#br0" timeOffset="386365.1381">14695 9637 206 0,'0'0'71'0,"0"0"-7"0,0 0-9 0,0 0-12 15,0 0-5-15,0 0-6 0,0 0-8 16,0 0-4-16,0 0-5 16,-18-67-6-16,18 66-1 0,0-1-4 15,-1 0-2-15,1 1-1 0,-3-1-2 0,3 1 0 16,0 0 0-16,0-1 0 0,0 1 1 16,0 1 1-16,0-2 2 0,0 2 1 15,10 2 1-15,2 6 3 0,3 6 0 16,0 1-1-16,-1 2 2 0,-1 3-2 15,3-2-1-15,-3 0-1 0,1-1-3 0,-2-2 0 16,-1-4 0-16,-3 0-1 0,1-6 1 16,-2 2-1-16,2-1 1 0,-5-3 0 15,6 0-1-15,0-3 1 0,6-3 1 16,3-10 0-16,1-6-1 0,-1-8 0 16,3-9-2-16,-1-3 2 0,0-4-3 15,-1 0 1-15,2 5-2 0,-5-2 0 16,2 4 0-16,-6 3 0 0,6-2-2 15,-6 6 0-15,1 0 1 0,-2 7-3 16,-4 4-2-16,-3 8-6 0,-1 2-9 0,-1 5-15 16,-2-1-19-16,2 1-30 0,0 3-32 15,0 0-31-15</inkml:trace>
  <inkml:trace contextRef="#ctx0" brushRef="#br0" timeOffset="386943.7702">14693 9713 195 0,'0'0'58'0,"0"0"-8"0,0 0-5 15,0 0-9-15,0 0-7 0,0 0-5 0,0 0-4 16,0 0-2-16,0 0-1 0,0 0 1 16,-24-61-4-16,24 55-1 0,0 2-4 15,0 4 1-15,0-2 1 0,0 2-1 16,0-1 4-16,0-1-2 0,3 2 0 16,8 0-3-16,2 0-2 0,4 7-2 15,-5 3 0-15,4 0-2 0,-5 1 1 0,3 0-1 16,1-3 0-16,0 0 0 15,2 0 0-15,-5-5 0 0,4-2-1 16,1-1 0-16,3 0 0 0,5-4-1 0,-2-5 0 16,-3 0 0-16,0 0-1 0,-1-2-1 15,-1-1 2-15,0-1-1 0,-2-2 0 16,2 2 0-16,-4-2-1 0,2-2 0 16,-1 2 1-16,-3-2-2 0,0-1-1 15,-3-2-4-15,2 0-3 0,-3-1-4 0,0-2-11 16,2 1-19-16,-4-3-32 0,6 2-50 15,-3 0-64-15</inkml:trace>
  <inkml:trace contextRef="#ctx0" brushRef="#br0" timeOffset="388006.1101">14508 9798 150 0,'0'0'31'0,"0"0"-10"0,0 0-11 16,0 0-7-16,0 0-3 0,0 0 1 15,0 0-2-15,0 0 0 0,0 0 1 16,0 0-2-16,0-6 1 0,-1 4 2 16,1 2-2-16,-2 0 1 0,2 0 1 15,-1 0-1-15,1 0 1 0,-2 0 1 0,2 0 1 16,-1 0 0-16,1 0 1 15,-2 0-1-15,2 2 0 0,0-1 0 16,0 1 0-16,0-1 1 0,0 1 0 16,0 0-1-16,0-1-2 0,0 1-2 0,0-1-2 15,0 3-8-15,0 1-8 0,8 6-23 16,-4 0-38-16</inkml:trace>
  <inkml:trace contextRef="#ctx0" brushRef="#br0" timeOffset="405348.5807">10212 9097 101 0,'0'0'47'0,"0"0"-3"0,0 0-4 0,0 0-6 16,0 0-5-16,0 0-3 0,0 0 1 16,0 0-1-16,0 0-2 0,0 0-3 15,-71-23-3-15,59 21-3 0,-2-1 2 16,2 1-3-16,-6-2-2 0,0 1-5 15,-5-1-2-15,0 1 2 0,1-2 2 0,-1 0-3 16,-3 1 3-16,0 0-3 0,-1-1 1 16,2 2-2-16,-3-2 0 0,1 2 1 15,-2 0 3-15,2 0-2 0,-5 0 4 16,-3 1-7-16,-3 0-1 0,-2-1-2 16,-2 0 0-16,3 1-1 0,-1 2 0 15,2-2 0-15,2 2 0 0,1-1-1 0,-1 1 1 16,-3 0-2-16,3 0 2 15,-2 0-1-15,3 0 0 0,-1 0 1 16,4 0-1-16,-2 1-1 0,1 3 2 0,1-1-1 16,-3 0 1-16,3-1 0 0,0 2-2 15,2-1 1-15,3-2 0 0,1 2 0 16,8-1 3-16,-2-2-2 0,8 1-1 16,-2-1 2-16,-1 0-2 0,1 0 1 15,1 0-1-15,1-1 0 0,-1-1 0 0,2-2 1 16,-1 1 0-16,2-2-1 15,1 2 1-15,5 0 0 0,1 2 1 16,-2-3-1-16,2 3 1 0,-2-2-1 16,2 1 0-16,3 2 0 0,-1-1-2 0,1 1 2 15,-2 0 0-15,1-1 0 0,-1 1 2 16,1-2-2-16,-2 2-1 0,3-1 2 16,-3 1-1-16,3-2 0 0,-1 2 2 15,-1 0-2-15,1-2 0 0,-2 2 1 16,3 0-1-16,-1-1 0 0,1 1 0 0,-2 0 0 15,2 0-1-15,-1-2 1 0,1 2 1 16,-2 0-2-16,2 0 0 0,-1 0-2 16,1-2-1-16,-2 2 1 15,2 0 1-15,0 0-1 0,0 0 0 0,-1 0 0 16,1 0-3-16,0 0 5 0,0 0-1 16,0 0 1-16,0 0 4 0,0 0-5 15,0 0 4-15,0 4-2 0,3-1 0 16,0 2 0-16,-3-5 1 0,0 0 0 15,0 0 0-15,1 1 0 0,-1 0 1 0,2 1 0 16,-2-1-1-16,1 1 0 0,-1-2-1 16,3 0-2-16,-3 0 0 0,1 0-2 15,1-2 0-15,-1-10 0 0,2-6-1 16,0 0 0-16,0 1-1 0,-2 7-1 16,2 0 0-16,0 0-2 0,-1 5 2 15,1-2-2-15,0 4-1 0,-1-1 3 16,5-1 1-16,-4 2 0 0,0-1-3 15,5 0 3-15,-4 2-1 0,-1-1 3 16,2 2 4-16,-5 1-3 0,0-1 0 16,0 1 2-16,2 0-1 0,-1-2 2 0,1 2 0 15,-1 0 0-15,1-2 1 0,-1 2 0 16,1 0 1-16,-1 0-1 0,-1-1-2 16,0 1 0-16,3 0-1 0,-3-2 1 15,0 2-2-15,3 0 3 0,-2-1 1 0,1-1 1 16,-1 0-2-16,1 1 1 0,-2 0-1 15,1-1 1-15,1 1 0 0,0-1-1 16,0 1-1-16,-2-1 0 16,1 0 1-16,-1 2 0 0,2-1 1 0,-2 1 0 15,1-2 0-15,-1 2 1 0,2-1 2 16,-2 1-1-16,0-2 3 0,1 2-1 16,-1-1 1-16,0 1-2 0,0-1-1 15,0 1 0-15,0-2 0 0,3 1-2 16,-3 1 0-16,0-2-1 0,0 0-1 0,0 2 0 15,0-1-2-15,0 1-1 0,0-2 0 16,0 2-1-16,0-1 2 0,0 1 2 16,0-2-1-16,0 2 2 0,0-1 0 15,0 1 1-15,0 0 0 0,0 0 2 16,0-2 3-16,0 2-3 0,0 0-1 16,0-1 0-16,3 1-2 0,-3 0 0 15,0 0 1-15,0-3-2 0,0 3-2 16,0 0 0-16,0 0 1 0,0 0 0 15,0 0 0-15,1-2 2 0,-1 2 0 0,2-1 0 16,-1-1-1-16,1 0 1 0,-1 1 1 16,1-1 1-16,-1 1 2 0,1 0-3 15,-1-1 0-15,2 1 3 0,-2-1-3 16,-1 0 1-16,3 1-1 0,-3-1 1 16,0 1 1-16,0-1 2 0,0 0 1 15,3 2 0-15,-3-1 0 0,0 1 0 16,1-1-1-16,-1 1 0 0,0-1-2 15,0 1-1-15,0 0-2 0,0 0 0 16,-1 0-2-16,-9 0 1 0,3 3-1 0,-5 7-1 16,5 0 3-16,-3 1-2 0,0 6 1 15,-1-2 1-15,0 2-1 0,1 0 1 16,-2 1 2-16,2 0-2 0,0-2 1 16,-3 0 2-16,3-1-3 0,0-1 1 15,-3-2-2-15,1 0-1 0,-1 1 2 0,3-3-1 16,0-1 2-16,4-3-2 0,0 0 0 15,-1 2 1-15,4-5-1 16,-4 2 0-16,4-3 2 0,2 1-1 16,-2 0 0-16,3-3 0 0,-2 0-1 0,2 0 2 15,-1 2-1-15,1-2 2 0,-2 2-1 16,2-2 1-16,-1 1-1 0,1-1 0 16,-3 1 0-16,3-1-2 0,-1 0 2 15,1 2-1-15,0-2 0 0,0 0 3 16,-2 0-3-16,2 1 0 0,0-1 1 0,0 0-1 15,0 0 0-15,0 0-1 0,0 0-1 16,0 0 0-16,0 0 1 0,6 0 1 16,0 0 0-16,5 0 1 0,8 0-1 15,-7 0 1-15,6 0-1 0,0 0 0 16,-2 3 0-16,0 0 0 0,1 1 0 16,-1 2-1-16,1 1 1 0,5 3-1 15,-3-2-3-15,1 4 2 0,-1 1 1 16,0 4 0-16,2 0 3 0,-2 3 4 15,1 0-5-15,-4 0 3 0,-3-7-4 0,-1-1-3 16,-5-4 0-16,-1-2-1 0,0 1 2 16,-3-4 0-16,-2-1 3 0,2 0-2 15,1 1 1-15,0-1 0 0,4 3 0 16,-5-1-1-16,-2-3 0 0,5 2 1 16,-3-1-1-16,1 1 1 0,-1-1-1 0,4 2 1 15,-1-3-1-15,-3 1-1 16,1 1 4-16,-4-3-1 0,0 0-1 15,0 0 1-15,2 1 2 0,-1-1 1 16,1 0 3-16,-1 1-1 0,-1-1 2 0,0 0-2 16,2 2-1-16,-2-2-3 0,0 0-1 15,0 0 1-15,0 0 1 0,0 0 0 16,0-3 1-16,-3-1 0 16,-2-5-1-16,-2-5-3 0,1-2-2 0,-1-9-5 15,0-4 5-15,1-5-3 0,0-1 5 0,0-7 0 16,-1 0-1-16,0-2 2 0,3-2 0 15,-2 4 3-15,0 1-4 0,-1 4 1 16,3 4-1-16,-1 2 0 16,2 10 0-16,2 2 0 0,-1 7 0 0,2-2 0 15,0 0-1-15,0 1 1 0,0 2-2 16,0 0 0-16,2 1 1 0,2-1 0 16,2-3 0-16,1 5 1 0,-3 2-1 15,1 1 1-15,-2 3 0 0,0 0 0 16,0-1 0-16,-3 4 1 0,0-1-1 0,0 1 1 15,1 0 1-15,-1-1-1 0,0 1 3 16,0-2-2-16,0 2-1 0,3 0 1 16,-3 0-4-16,0 0 1 15,0 0-1-15,0 0 1 0,-4 8 1 0,-2 0 0 16,-2 5 1-16,4-4-1 0,-3-1 0 16,3 0 0-16,-1 2 1 0,-1-3-1 15,2 3 1-15,0-3 0 0,-3 2 1 16,1 2-1-16,0-4 0 0,-1 6-1 15,2-6 0-15,-2-1-1 0,0 2 2 0,3-1 0 16,-2 0 0-16,-2 1 1 0,-3 7-2 16,1 2-1-16,-4 6 1 0,-1 1-1 15,-1 2 1-15,2 1 2 0,-2-1-1 16,1-1-1-16,0-5 1 0,4-9-2 16,1 1 1-16,3-5-1 0,-2-1 1 15,-1 0 0-15,7-5-1 0,0 2 1 16,3-3-2-16,-4 0-1 0,-2 0-3 15,2-1 0-15,1-7-1 0,3-1-5 16,0-4-5-16,3 1-7 0,8 0-32 0,-3 8-34 16,3 3-35-16</inkml:trace>
  <inkml:trace contextRef="#ctx0" brushRef="#br0" timeOffset="422772.0218">10634 13766 119 0,'0'0'26'0,"0"0"0"0,0 0-2 15,0 0-3-15,0 0-5 0,0 0-6 16,0 0-4-16,0 0-3 0,0 0-2 0,-6-5-2 15,5 3-1-15,1 2 2 0,0 0-1 16,0 0 2-16,-2 0-1 0,2 0 2 16,0 0 0-16,-1 0 2 15,1 0 1-15,0 0 0 0,-6 0 0 0,3 0-2 16,-5 5 3-16,0 2 2 0,0-5 5 16,-1 3 2-16,-1-3-1 0,1 3-3 15,0-1-5-15,1-2 4 0,-2 0 6 16,1 1 1-16,-2-3-1 0,0 2-7 15,-2-2-6-15,0 0 2 0,0 0 1 16,-1 0 1-16,2 0-3 0,-5-2 0 0,5 1-2 16,-4-4 1-16,2-1 5 0,1 0 0 15,-4-4-1-15,2 0 1 0,-1-2-3 16,0 0-2-16,-1-3 1 0,4-1-2 16,-3 0 3-16,3-1-2 0,0-1 0 15,1-2 1-15,0 1-3 0,1-1-1 16,1 0 3-16,4 2-1 0,-2 0 2 15,2-1 1-15,0-1-2 0,2 2-3 16,-1-3 0-16,2-2 0 0,1 7 0 0,-1-3 0 16,3 6 1-16,0-2 1 0,0-5 0 15,0 1 0-15,0-4 0 0,0 1-2 16,3-1 0-16,1 1 1 0,-1 0-4 16,1 0 4-16,1 0-4 0,-1 1 5 15,0 1 1-15,-1 5 1 0,3 0-1 0,-3-2-1 16,-2 7 1-16,2-9-3 0,-3 1 0 15,3 2 1-15,1-3 0 16,1 4 1-16,-1 0 1 0,1-1-2 16,0-3 0-16,4-1 1 0,-2 2-2 0,2-2-2 15,1-1 2-15,0 3 0 0,2 0 2 16,1 1-2-16,-2 3 0 0,-1 5-3 16,0 1 2-16,-2 3 1 0,-1 0-1 15,10-1 3-15,-8 3-2 0,7-1 0 16,-6 0 0-16,2 3-1 0,-1-1 1 0,4 2 0 15,-1 0-1-15,-1-3 1 0,1 3 0 16,-2-1-2-16,1 1 2 0,0-2 1 16,0 1-1-16,0 1 1 15,0 0-1-15,1 0 0 0,0 0 0 0,-3 0-1 16,4 0-1-16,-2 0 2 0,5 0-1 16,-3 1 1-16,5 5 1 0,-1-3 0 15,-3 3 0-15,0 2 0 0,-2 0-1 16,-1 1 1-16,2 1 0 0,-5 3 0 15,4 0-1-15,-2 4-1 0,-1 1 2 0,-2 5-1 16,1 0 2-16,-2 3-1 0,0-1-2 16,-1 0 1-16,1-1 0 0,-2 0-2 15,2 1 2-15,1-3 2 0,-2 2-4 16,0-1 4-16,2-2-2 0,-2 1-2 16,0 0 7-16,1-1-4 0,2 1 5 15,-3-1-5-15,2-3-1 0,-3-4 0 0,-1-2 0 16,-1-4 0-16,1 1-1 15,-2 0 2-15,0 0-1 0,1 0 0 16,-4 2 1-16,3 6 0 0,1 1-1 0,-1 5 1 16,-3-1-1-16,0-1-1 0,0 1 1 15,-3 1 1-15,-4-2-2 0,3-2 1 16,-2 3-1-16,-3-2 0 0,1-2 1 16,-1 0 0-16,-1-2 1 0,4-3 0 15,-4-1-1-15,0-1 0 0,1-1 0 0,-4 1 2 16,4-2-1-16,3-2 1 0,-3 0 0 15,-2 2-1-15,-2-2-1 16,3 2 1-16,-3-1-1 0,3 0-1 16,0-4 1-16,-3 3 0 0,5-3 0 0,-1 1 3 15,0-2-3-15,0 1 0 0,-1 0 0 16,3 1-3-16,-2 0 3 0,3-1 1 16,-2 1-2-16,2-1 1 0,-1 1-1 15,-1-1-1-15,1 1 1 0,-1 1 1 16,0-2 0-16,1 0 0 0,-3 3 0 0,1-4 0 15,2 2 0-15,-3-4 1 0,0 3 0 16,1-2 1-16,0-1-2 0,4 1 1 16,-5 0 1-16,5-1-4 15,-1-1 4-15,-5 2-4 0,5-2 2 0,-6 0 2 16,0 0-1-16,1 0 2 0,3 0-2 16,-1-3 0-16,-7-4 0 0,10 0-2 15,-8-2 2-15,4 0-1 0,2 3 2 16,-3-3-2-16,4 4 0 0,4 2 0 15,-3-3 0-15,3 3 0 0,0 0-2 0,0 0 2 16,0-1-2-16,1 0-1 0,-1 0-3 16,1 1 0-16,2 3-4 0,-1-1 1 15,1 1-3-15,0-7-4 0,1-2-2 16,4 0-14-16,6-3-14 0,4 4-18 16,-4 4-31-16,8 1-34 0</inkml:trace>
  <inkml:trace contextRef="#ctx0" brushRef="#br0" timeOffset="427429.9509">11905 13748 28 0,'0'0'14'15,"0"0"-1"-15,0 0-1 0,0 0 3 0,0 0 2 16,0 0 0-16,0 0-1 15,0 0-6-15,0 0-5 0,-82-9 3 16,71 5 4-16,2-1 2 0,-6 0 3 16,5 2-4-16,-3-5-3 0,0 2 0 0,0 0-2 15,0 0 5-15,0-1 2 0,1-2 4 16,3 5 1-16,-5-3 1 0,7 2-3 16,-2-1 0-16,-1 1-5 0,1 2-2 15,1-4-1-15,0 3-3 0,0-3-1 16,2 1-3-16,0 0-2 0,0-1 0 0,-1-1 0 15,2-1 4-15,-3-3-1 0,4 3 1 16,-5-5-1-16,4 0 0 16,2 5-1-16,-5-4 3 0,4-3-2 15,-2 7 1-15,3-8 1 0,0 9-5 0,-1-3 3 16,1 0-3-16,0 1-1 0,0-1 0 16,-1 0 1-16,3 1 1 0,-1-3-1 15,-1-3 2-15,0 3 0 0,2-5-2 16,-1 6 1-16,2-1 0 0,0-7-2 15,0 8 0-15,0-8 1 0,0 2-2 0,0 4 2 16,2-4-1-16,-1 8 0 0,2-1-1 16,0 0-4-16,0-1 4 0,0 1-4 15,-2 1 6-15,2-1 1 0,0 2-2 16,0 0 2-16,3 0-2 0,-3 0 2 16,1-2-2-16,0-3 1 0,-1 5-1 0,3-7 0 15,-3 8 1-15,1-1-1 16,-1-2 1-16,-3 7 0 0,4-5-1 15,-2 4-3-15,-1 0 0 0,1 2 1 16,-1-2 0-16,1 0 4 0,2-6 0 0,2-4 0 16,2 3-1-16,-2 0-1 0,3-1 0 15,0 3-1-15,1-1 0 0,3-1 0 16,0 0 2-16,-2 4 0 0,3-4-1 16,0 3 1-16,-1-1-1 0,3-1 0 15,-2 3 0-15,-2-1 1 0,-2 1-2 0,-1 4 0 16,-2-2 0-16,4 1-1 15,-2-1 2-15,0 2-1 0,1 1-1 0,-1 0 0 16,-5 1 1-16,0 2 1 16,2 0 1-16,1 0 3 0,5 0-3 0,2 0 0 15,-2 0-1-15,0 0 1 0,0 0-1 16,6 3 1-16,-7-1-2 0,4 2 1 16,-1 1 0-16,-1 1 1 0,3 1 0 15,0 3-1-15,-3-1 1 0,2 2-2 16,-2 0 1-16,-2-2 1 0,2 2 0 0,0 1 0 15,-3-3-1-15,-1 1-1 16,2-2 1-16,-3-1 0 0,2 4-1 16,-4-4 1-16,1 0 0 0,-1 2 0 15,-2-2 0-15,0 0 0 0,-1 1-2 0,2-1 1 16,-2 4 0-16,0 7 2 0,2 2 1 16,-2 7-1-16,0-2 0 0,0-1-1 15,0 0 0-15,-2-1 6 0,1 0-6 16,-1-2 3-16,1-4-1 0,-1 1-3 15,-1 0 4-15,2 0-5 0,-1-1 2 0,2 0 0 16,-3-1 0-16,5 0 0 0,-3 0-1 16,1 1 0-16,0 1 0 0,-2 0-1 15,2 7 2-15,-1-8 1 0,-2-2-1 16,1-3 1-16,-1 0 0 0,0 1-2 16,0-2 1-16,0 1 0 0,-4-1 0 0,-1 6 1 15,1-8-1-15,-3 6 0 16,1-1 0-16,-1-2 0 0,-2 5 0 15,-2-3 0-15,-1 2 1 0,0-1-1 16,-2 2-1-16,1-2 1 0,-3 0 0 0,3-2 1 16,-3-2-1-16,0 0 0 0,5-5 0 15,-2 0-1-15,4-1 1 0,-4-4-1 16,1 0-1-16,-2-1-3 0,-2 0-1 16,3 0-6-16,-3-2-7 0,2-4-6 15,5 0-12-15,-4-2-11 0,4 3-26 0,2-1-22 16,0 1-46-16</inkml:trace>
  <inkml:trace contextRef="#ctx0" brushRef="#br0" timeOffset="451028.0511">22157 8729 93 0,'0'0'32'0,"0"0"4"16,0 0-1-16,0 0 3 0,0 0 3 16,0 0 4-16,0 0-2 0,0 0-4 15,0 0-8-15,0 0-4 0,-23-42-1 16,23 42 0-16,-1-2-5 0,1 1-2 15,-1-1-4-15,1 1-4 0,-2-1 1 0,2 0-1 16,-1 1-1-16,1 0-3 0,-3 1-1 16,3-3-3-16,-1 3 1 0,1 0-3 15,-2 0-1-15,2-2 0 0,-1 2-3 16,1-1 1-16,0 1-1 0,-2 0-2 16,2 0 1-16,0 0 0 0,0 0 3 0,0 0 0 15,0 0 2-15,0 3-1 16,3 6 0-16,3 0 0 0,-2 0 1 15,0 0-1-15,1-2 1 0,-1 3 0 16,2-4-1-16,-1 2 0 0,1-2 0 0,0-1-1 16,-3-1 1-16,0-1 0 0,0-2-1 15,1 1 0-15,-1-1-2 0,3 2 0 16,-2-3 1-16,1 2 2 0,-1-2 1 16,6 0-1-16,2 0 3 0,1-5-2 15,5-4-1-15,-1-3 1 0,-2-2 0 0,0-2-1 16,2-2 0-16,-2-4 0 15,0 1-1-15,0-1-1 0,-1-1-1 16,0 1 0-16,-2 1-1 0,0 2-3 16,-3-1 0-16,-2 9-1 0,0-1 4 0,-3 5 3 15,-1 2-3-15,2-3 0 0,-2 5-10 16,0-1-11-16,0 2-18 0,-3 2-17 16,0 0-24-16,0 0-19 0,1 0-13 15</inkml:trace>
  <inkml:trace contextRef="#ctx0" brushRef="#br0" timeOffset="451500.7527">22109 8784 317 0,'0'0'61'0,"0"0"-15"0,0 0-11 16,0 0-8-16,0 0-9 0,0 0-7 15,0 0-4-15,0 0-5 0,0 0-3 16,-13-23-2-16,13 23 1 0,0-1 1 15,0 1 3-15,0 0 2 0,0 0-1 16,8 0 1-16,-1 6-2 0,4 2 2 0,0-1-2 16,-4-1 0-16,4 1-1 0,-4-2 0 15,1 0 1-15,0-1 1 0,0-1 0 16,2 2 1-16,1-4 0 0,5-1 1 16,-1 0 1-16,5-1-2 0,-2-7-1 15,1-3 0-15,0-2-1 0,1-4-2 0,0 0 1 16,-2-2 0-16,0 1 2 0,-2-3-2 15,3-2 0-15,0-1-2 16,-3-2 0-16,1 2-3 0,-2 0-3 16,-1 3-1-16,-2 3-7 0,-2 1-5 0,-2 3-19 15,2 6-22-15,-2 2-43 0,3 2-38 16</inkml:trace>
  <inkml:trace contextRef="#ctx0" brushRef="#br0" timeOffset="453528.4222">21244 8692 51 0,'0'0'24'0,"0"0"1"0,0 0 0 16,0 0-3-16,0 0-3 0,0 0-4 15,0 0-3-15,0 0-4 0,0 0-1 16,9-8-4-16,-9 8-2 0,0-2 0 15,1 2-1-15,-1 0 0 0,0 0 1 0,1-1-1 16,-1 1 1-16,0 0 2 0,0 0 0 16,0 0 0-16,0 0 0 0,0 0-1 15,-1 1 0-15,-5 7 0 16,2-1-1-16,-4 0 0 0,0 6-1 0,2-5 2 16,-3 4-4-16,5-4 2 0,-3 1 2 0,0 4-1 15,2-5 0-15,-3 4 1 16,3-5 1-16,-3-2-1 0,2 0 3 15,-1 2-3-15,-5 4 2 0,-1-2-2 16,-2 2-1-16,0-2 4 0,-1 0-2 0,0-2 2 16,0 0 4-16,3-2 7 0,-2 0 0 15,-2-2 5-15,0 0-5 0,-8 0-7 16,1 0-2-16,1-1-6 0,5-1 3 16,-2 1-2-16,1-2 0 0,0 2-2 15,-5 1-2-15,1-2-1 0,7 0 3 0,-2 1 0 16,1-1 0-16,4 1 1 0,-5-2 1 15,1 0 0-15,6 0 3 16,-7-2-2-16,2-5 0 0,1-1-1 16,-7-2 0-16,3-1-1 0,-1-1 3 0,0 0-2 15,1 0 0-15,-1-1 2 0,2 1 0 16,-1 2 0-16,1-1-1 0,0 2-1 16,-1 0-2-16,6 3 2 0,-2 0-1 15,1 1 0-15,4 1 1 0,-7-3-1 16,1 3 4-16,6 1-2 0,-5-2 4 0,5 4 4 15,2-4 1-15,-1 2 2 16,-1-1-2-16,1 1-2 0,2-2-3 0,-5-2-2 16,4 0-2-16,-2-3-1 15,1-3-1-15,3 5 2 0,0-7 1 0,1 1-1 16,0-1-1-16,-1-7 0 0,3 7-1 16,0-2 3-16,0-1-1 0,0 5-4 15,1-8 4-15,1 1-4 0,-1 0 2 16,2-1 0-16,0 2-2 0,0 1 1 15,0 8-2-15,0-9 1 0,3 10 1 0,0-2 2 16,4-4-1-16,0 3 0 0,4-4-1 16,0 0-1-16,2 4 0 0,2 0 2 15,2 1-2-15,0 3 1 0,1-2 0 16,-1 1-1-16,0 1 2 0,2-2 0 16,1-1-1-16,-1 1 2 0,1-1-2 15,-1 2-2-15,0 0 1 0,-6 3-3 16,1 0 0-16,1 0 3 0,4-1 1 15,5 0 5-15,1-2-1 0,0 1-2 16,2 2 0-16,-1 0-3 0,-2 0 0 0,-7 3-1 16,1 1-1-16,1 2 4 0,-2 0-3 15,7 0 2-15,-3 2-2 0,0 3-2 16,-1-1 3-16,0 2 1 0,-1 0 1 16,4 2 1-16,0 0-1 0,-1-2-2 15,2 1 2-15,-1-2-1 0,0 1 0 16,-2-2 0-16,1 1-1 0,-2 1-1 0,-3 0 1 15,2 3-1-15,-4 5 1 16,-1 3 0-16,-2 4 1 0,-3 5 0 16,-1 2 0-16,-2 4-1 0,-4 2 1 0,1 1-3 15,-3 0 0-15,0-2 2 0,0 1-3 16,0-1 4-16,0-3-9 0,-5 0-22 16,-1-3-27-16,-3 0-59 0,-2-3-83 15</inkml:trace>
  <inkml:trace contextRef="#ctx0" brushRef="#br0" timeOffset="456059.978">17685 7217 67 0,'0'0'30'0,"0"0"1"16,0 0-1-16,0 0 2 0,0 0 3 0,0 0 1 15,0 0 2-15,0 0-4 0,0 0-4 16,0 0-12-16,-15-47-2 0,15 47-8 16,0-2-1-16,-1 2-6 15,1-1-2-15,0 1 0 0,-1-1-3 0,1 1 2 16,0-2 0-16,0 2-1 0,-2-1 2 16,2 1-1-16,0-2 1 0,0 2 1 15,0 0 0-15,0 0 1 0,0 0 1 16,0 0-1-16,0 0 2 0,0 0 2 15,-1 2-1-15,-1 12 3 0,-2 4-3 0,0 4 0 16,-4 1-1-16,0-3-1 0,-5 1 0 16,1-3 0-16,-2 1-2 0,1-1 0 15,0 0 0-15,0 0 0 0,0 0 0 16,0 0 0-16,1 2 1 0,-1 2-2 16,0-2 1-16,0 0 0 0,-1-1 0 15,2-3 1-15,3-3 1 0,-1-4 4 16,4-3 2-16,-1-2 4 0,-4 4 0 15,1-2-3-15,-5 3-3 0,-2-1-5 16,-1 0 1-16,-2-2-2 0,-3 1 0 0,0-1 2 16,0 3-1-16,-2-4 1 0,2 1-2 15,-1-2 1-15,7-1-2 0,-1 1 3 16,0-3-1-16,5-1 0 0,-8 2 1 16,2-2-2-16,-1 0 3 0,-6 0-3 15,2-7 1-15,1 0 0 0,0-2-1 16,2-3 2-16,0 0-1 0,2-2 1 0,3-2 0 15,-1 0 0-15,1-1 1 16,3-1 2-16,0 1-3 0,-1-1 1 16,1 2 1-16,0-3-1 0,1 1-1 0,0 0 2 15,1-2-2-15,2 2 1 0,-1-1 0 16,3 1-1-16,1 0 1 0,-1-1 2 16,1 0-4-16,0-2 1 0,-1-2-4 15,1 0-2-15,2-3 4 0,0 1-4 16,1-1 3-16,0 0 2 0,0-2 0 0,1 3-2 15,0 7 2-15,2-1 0 0,-2 6-1 16,2-1 4-16,0 1-5 16,0 0 1-16,0 2-1 0,0 4-2 15,0 1 1-15,0 6 0 0,0-4 0 0,0-1 2 16,2-4 0-16,3-5 1 0,3 2 1 16,0-3-1-16,5 1 0 0,-1-1 1 15,3 2 0-15,-1 1-2 0,1-1 0 16,0 3 1-16,1 1 0 0,0-2-1 15,4 2 1-15,1-2 0 0,0 1 1 0,1 1-1 16,1-1-1-16,2 2 1 0,2-2-1 16,1 1 1-16,-1 0-1 15,0 1 1-15,1 0-1 0,-3 3 1 0,1 0-1 16,-2 0 0-16,-5 4 1 0,-1-1 0 16,2 2-1-16,-2 0 0 0,0 0 0 0,2 0-3 15,-8 0 3-15,0 0-1 16,6 0 1-16,-5 0 2 0,4 0-1 15,-6 0 1-15,3 2-2 0,2-1 0 16,-3 1-2-16,4 0 0 0,1 1 2 0,-1 1 0 16,5 2 0-16,-2 2 1 0,1 1-1 15,-2 0-2-15,3 3 2 0,0 0 1 16,-2 2-1-16,3 0 3 0,-3 0-3 16,-1 2 0-16,0 1-2 0,-3 0-1 15,0 1 2-15,-3 0 1 0,0 3 0 0,-3 2 0 16,0 1 0-16,-1 1-3 0,-4 2 6 15,0-2-3-15,-2 1 2 16,-3-2-2-16,0-1 1 0,0 0-2 16,-2-1 2-16,-2-1 3 0,-3 2-3 0,-5 1 4 15,1-1-4-15,-3-1-1 0,-1 0-1 16,-4-1 0-16,4-2 0 0,-3 3-1 16,0-2 1-16,-2-2-4 0,5 0-2 15,0-1-3-15,-1 0-7 0,0 2-16 16,0 4-35-16,-4 1-49 0,1 4-66 0</inkml:trace>
  <inkml:trace contextRef="#ctx0" brushRef="#br0" timeOffset="457720.5889">22163 8677 166 0,'0'0'71'0,"0"0"-9"0,0 0-4 0,0 0-10 15,0 0-11-15,0 0-7 16,0 0-9-16,0 0-3 0,0 0-6 16,0 0-5-16,-23-13-4 0,22 13-1 0,1 0-6 15,-2 0 1-15,2 0 3 0,0 0 0 16,0 11 0-16,0 6 2 0,5 4-1 16,1 1 0-16,0 1 0 0,0 0-1 15,2-3-2-15,-1 0 2 0,2-4 0 16,1-1 0-16,-1-1 1 0,-2-5 0 15,2 2 2-15,3-3-1 0,-4-3-1 0,7 3 1 16,-6-5 0-16,3-3-1 0,7 0 1 16,-5-2 0-16,8-8 0 15,-2-4 0-15,-2-3 0 0,0-2-1 0,0-4 1 16,0-1-2-16,1-1-1 0,0-1 0 16,0-2 0-16,-2 3-1 0,1 0 0 15,-1 0-4-15,-3 0 2 0,3-2 1 16,-2-1-6-16,1-1 5 0,-1 2-11 15,0 1-2-15,0 3 1 0,1 3-13 0,-3 4-20 16,-3 4-33-16,-3 5-26 0,-4 4-40 16</inkml:trace>
  <inkml:trace contextRef="#ctx0" brushRef="#br0" timeOffset="458261.0811">22163 8826 246 0,'0'0'67'16,"0"0"-9"-16,0 0-9 0,0 0-9 16,0 0-3-16,0 0-6 0,0 0-9 15,0 0-5-15,0 0-8 0,-15-19-4 16,13 19-3-16,2-3-4 0,-1 3 1 0,1 0 0 15,0 0 0-15,0 0 2 0,1 10 0 16,7 4-2-16,1 2 1 0,2 1 0 16,0 0 1-16,2-2 1 0,-1 2 2 15,2-1-3-15,-1 0 2 0,2-2-3 16,-2-1 1-16,1-2 0 0,1-1-1 16,-1 1 0-16,2 0 2 0,-1 1-2 15,0-1 1-15,-1-1-2 0,-2-4 2 16,0 0-1-16,-5-1 1 0,-2-4 2 15,8-1-1-15,-2 0 0 0,6-6-1 0,4-8-2 16,-1-8 1-16,2-7 1 0,4-7-5 16,0-6-2-16,3-1-5 0,1-3-5 15,3-2-8-15,-4 2-26 16,6 2-41-16,-5 2-47 0,2 0-110 0</inkml:trace>
  <inkml:trace contextRef="#ctx0" brushRef="#br0" timeOffset="496040.7766">22842 9470 99 0,'0'0'29'0,"0"0"-5"16,0 0-6-16,0 0-5 0,0 0-4 15,0 0-2-15,0 0 0 0,0 0-1 16,0 0 1-16,-3-9 1 0,3 8 0 15,0 1 3-15,0-2 0 0,0 2-1 16,0-1 2-16,0 1 1 0,0-2-3 0,-2 2-2 16,2-2-2-16,0 2-5 0,0 0 1 15,0-1-5-15,0 1 1 0,0 0-3 16,0 0 3-16,0 0 1 0,0 0 4 16,0 0 2-16,0 8 0 0,3-1-3 15,3 7 0-15,0-1-1 0,-3-2 1 16,3 3-2-16,-2-1 0 0,2-5 1 15,-1 6 0-15,0-6-1 0,-1 0 2 16,1 1-2-16,-1-3 0 0,1 2 0 16,-2-5 1-16,2 3-1 0,-2-3 0 0,0 0 2 15,0 0 0-15,-3-3 3 0,0 0 4 16,0 0 6-16,5 0 5 0,8-3 2 16,2-11 1-16,6-8-9 0,1-7 0 15,-2-6-6-15,4-1-1 0,-1-3-2 16,-3 3-1-16,0 3-3 0,-1 1 3 0,-3 5-4 15,1 0 0-15,-2 0 0 16,0 0-8-16,0 0 2 0,-1 1 0 16,1 3-1-16,-5 7 5 0,2 2 1 15,-5 8-3-15,-4 4 2 0,1-2-8 0,-4 4-7 16,0-1-3-16,0 1-2 0,2 0 5 16,3 0 1-16,-2 0-10 0,3 5-18 15,-2 3-29-15,-4 6-27 0</inkml:trace>
  <inkml:trace contextRef="#ctx0" brushRef="#br0" timeOffset="496544.9262">22862 9661 180 0,'0'0'62'15,"0"0"-15"-15,0 0-10 0,0 0-14 16,0 0-5-16,0 0-4 0,0 0-3 15,0 0-1-15,0 0-5 0,0 0 0 16,-6-15-2-16,6 13-2 0,0 2 2 16,0-1-3-16,0 1 1 0,0 0 1 0,0 0 3 15,0 0 1-15,6 3-1 0,5 7 0 16,-2-3 0-16,0 2-1 0,-1-2 1 16,0 0-2-16,2 3-1 0,-4-4 1 15,5 2-2-15,-3-2 1 0,2-3 1 16,0 0-1-16,1-3 2 0,8 0-2 0,-1-1-1 15,5-9 0-15,0-2 0 0,-3-3 0 16,2-5-1-16,1-4 0 16,1-5-2-16,0-4-2 0,2-3 0 15,0-1 0-15,0 4 0 0,-3 1 1 0,-3 5-2 16,-1 2 0-16,-3 2 0 0,0 3-3 16,-5 4-2-16,-1 5-5 0,-4 4-9 15,-3 4-28-15,-3 3-34 0,0 0-31 16</inkml:trace>
  <inkml:trace contextRef="#ctx0" brushRef="#br0" timeOffset="500904.0917">20398 10785 61 0,'0'0'25'15,"0"0"6"-15,0 0 1 0,0 0 0 16,0 0-10-16,0 0-6 0,0 0-3 15,0 0-6-15,0 0-4 0,-42-17 0 16,42 17-1-16,-2-1 5 0,2 1 3 0,0-2 0 16,5 2 2-16,7-2-4 0,6 2 3 15,1 0 1-15,3 0 1 16,2 0 1-16,-1 0-2 0,2 0-4 16,-3 0-2-16,1 0-2 0,0 0 1 0,0-1-1 15,-2-1 0-15,2-1-1 0,0 0 1 16,0-3-1-16,-1 2-1 0,-1-3-1 15,1 1-1-15,-2 1 0 0,0 0 0 16,-6 1 0-16,1 0 3 0,-6 1-4 16,-5 1-1-16,3 2-1 0,-7 0-5 0,0-1-3 15,0 1-1-15,0 0-1 0,-4 5-10 16,-10 7-2-16,-8 5-9 0,-4 0-18 16,-6 1-6-16,-2 3-4 0,-6-1-26 15</inkml:trace>
  <inkml:trace contextRef="#ctx0" brushRef="#br0" timeOffset="501090.3479">20211 10988 175 0,'0'0'41'0,"0"0"-9"0,0 0-8 16,0 0-5-16,0 0-4 0,0 0-2 16,0 0-2-16,0 0-3 0,86-49-2 15,-59 41-2-15,2 3-1 0,3-2-1 16,0 2 0-16,1-1-2 0,3 1-2 15,0 1-2-15,5-1-4 0,-2 2-10 0,0 0-13 16,-3 0-43-16,0 3-45 16</inkml:trace>
  <inkml:trace contextRef="#ctx0" brushRef="#br0" timeOffset="501984.2528">21416 10908 64 0,'0'0'16'0,"0"0"-4"15,0 0 0-15,0 0-3 0,0 0 3 16,0 0 0-16,0 0-1 0,0 0-2 0,0 0-4 16,0 0-2-16,-13-9 0 0,13 9-1 15,-2 0 3-15,2 0 6 0,0 0-2 16,6 9 8-16,10 1 8 0,3 2 2 15,4-3 3-15,6-4-2 0,3-2-6 16,3-3-3-16,5 0-6 0,3-3-3 0,4-3-4 16,0-3-2-16,3-1-1 0,0-1 0 15,4 0-2-15,-1-1 1 0,-1-2-2 16,2 1 1-16,-2 2-1 16,-3 0-1-16,0 1 0 0,-2 2 1 0,0 2 0 15,0 1 0-15,0 1 0 0,-2 1 1 16,1-1 0-16,-2-1 0 0,-1 0 0 15,-5-1-2-15,-4 1 1 0,-2 1 0 16,-1 0 1-16,-3-3 1 0,0 1-1 16,-1 2 0-16,-1-2-1 0,2-1 1 0,-3 3-1 15,1-1 1-15,0 2-2 0,-2 1 0 16,1-2 0-16,-3 2 0 0,-5 0 1 16,-1 2-2-16,-3-2 2 0,-3 1 0 15,3 1 0-15,-9-2-1 0,2 2-1 16,-6 0 0-16,0-2-4 0,0 2-4 0,1 0-12 15,-1-1-8-15,0 1-4 16,-1 0-1-16,-15 0 7 0,-6 0-11 16,-7 1-5-16,0 6-7 0,2 1-10 15</inkml:trace>
  <inkml:trace contextRef="#ctx0" brushRef="#br0" timeOffset="502383.6445">21612 11026 59 0,'0'0'44'0,"0"0"2"15,0 0-3-15,0 0-4 0,0 0-3 16,0 0-9-16,0 0-6 0,0 0-9 15,0 0-3-15,-50-23 1 0,60 21 4 16,12 1-1-16,10 0 1 0,5-1-3 0,9-1 2 16,5 0 0-16,3-3 1 0,4 1-3 15,4-2-1-15,1 1-2 0,2-3-3 16,3 1 0-16,-1-1-3 16,1-2-1-16,-3 0 0 0,-1 0-1 0,-4 2 2 15,0-2-2-15,-4-1 0 0,-1 1 0 0,-4 0-1 16,-4-1 0-16,-3 3-1 15,-7 0-1-15,-1 2-2 0,-5 0-1 16,-11 3-3-16,0 2 0 0,-8 1-2 16,-5 1-5-16,0 0-5 0,-2 0-21 0,0 0-15 15,1 0-12-15,1 0-1 0,-7 0 8 16,0 0-14-16</inkml:trace>
  <inkml:trace contextRef="#ctx0" brushRef="#br0" timeOffset="502697.2891">21678 11231 213 0,'0'0'39'0,"0"0"-3"0,0 0-1 16,0 0 5-16,0 0-4 0,82-19-10 16,-37 12-3-16,5-4-13 15,3-1-1-15,0 0-4 0,-1-1 2 0,-3 0-2 16,0-1 0-16,0 1-2 0,-1-2 0 16,3 1-3-16,0-1 3 0,1 0-3 15,0 0-3-15,-3 0-1 0,2 1-4 16,-1 0-4-16,-1 2-7 0,3-3-31 15,0-2-55-15,-1-3-89 0</inkml:trace>
  <inkml:trace contextRef="#ctx0" brushRef="#br0" timeOffset="509468.788">20331 10780 4 0,'0'0'3'0,"0"0"-1"0,0 0-1 16,0 0 1-16,0 0 2 0,0 0 0 16,0 0 2-16,0 0 1 0,0 0-2 15,-5-1 5-15,5 1 2 0,4 1 4 16,5 4 3-16,-1-3-1 0,1 0-3 15,1 1-5-15,1-3-4 0,7 2 0 16,-7-2 0-16,8 0-4 0,2 2 1 16,-1-2-2-16,3 1 0 0,-4 1-1 15,-2-1 0-15,2 0-1 0,1 2 0 0,6-1 2 16,-2 0 0-16,-1 0 1 0,1 2 0 16,1-3-1-16,2 2-1 0,-1-2 0 15,5 3 0-15,1-3-1 0,2 1 0 16,1 2-2-16,-1-1-4 0,4 1 0 15,1 3 2-15,3-1 0 0,0 0 5 16,0 0 0-16,1 1-2 0,-1 0-2 0,3-3 1 16,0 1-1-16,1-2 0 0,-1-2 0 15,1-1 2-15,-1 0 0 16,-1-1 2-16,0-4 0 0,-2 1 2 0,1 1-2 16,-3 0 1-16,-3-1 0 0,-2 3 0 15,-3 0-1-15,0-1 0 0,-3 2 0 16,1-1 0-16,0 1 1 0,1 0-2 15,-1 0 2-15,2-2 1 0,-2 2-1 16,1-4 0-16,-1 2 1 0,2-3 1 0,-2 1 0 16,1-1 3-16,-1 0-1 0,0 3-1 15,-1-2 0-15,-1-1 2 0,-1 3 2 16,-1-3 1-16,0 1-2 16,-4-1 1-16,1 2 1 0,-6 0-2 0,-1 0-1 15,1 1-1-15,-5 0 1 0,8-1 0 16,-4 0-1-16,-3 1 0 0,6 0-1 15,0 0 0-15,-7 2-1 0,6-2-1 16,-6 2 0-16,1 0-1 0,0 0 0 16,-1 0-1-16,0 0 0 0,-1 0 0 0,1 0 0 15,-3 0 2-15,1 2-2 0,2-1 1 16,-2 0-1-16,0 1 1 0,2 0-1 16,-8-2-1-16,2 1 1 0,-2-1 0 15,2 0 1-15,-1 0-1 0,1 2-1 16,-6-2-3-16,0 0-4 0,6 0-4 15,0 0-4-15,0 0-7 0,0 0-3 16,-1 0-2-16,1 0-3 0,0 0-3 16,4 0-4-16</inkml:trace>
  <inkml:trace contextRef="#ctx0" brushRef="#br0" timeOffset="510128.3311">20133 11033 3 0,'0'0'14'15,"0"0"-2"-15,0 0-2 0,0 0 1 16,99-8 1-16,-71 6 6 0,6 2 1 16,1 0-4-16,2 0 3 0,6 0-1 0,1 0 5 15,3 0 2-15,4 0-1 0,3 0-7 16,2-2-3-16,5 2-1 0,2-1 1 16,4-1 0-16,4-1-4 0,5 0 0 15,1-1-2-15,1-1 0 0,2 1-1 16,-1 1-2-16,2-2-1 0,0 2-3 0,0-2 3 15,1 0-2-15,1 0-1 0,-2-1 1 16,-3 0-1-16,0-1 1 16,-4 2 0-16,-3-1-1 0,-5-1 1 15,-4 2-2-15,-2 3 1 0,-5-1 0 0,-7 3-1 16,-2 0 1-16,-7 0 0 0,-4 0 0 16,-4 0-1-16,-2 0 2 0,-1 0-1 15,-2 0 0-15,-7 0 1 0,-1 0 0 16,-6 0-1-16,-5 0 2 0,0 0-2 15,-7 0 0-15,0 0-2 0,0 0 4 16,2 0-1-16,-1 0 0 0,1 0 1 0,-1 0-1 16,1 0-1-16,-1 0-3 15,1 0-6-15,-1 0-11 0,0 0-18 16,1 0-34-16,-1 0-32 0</inkml:trace>
  <inkml:trace contextRef="#ctx0" brushRef="#br0" timeOffset="514570.1352">23108 10600 154 0,'0'0'26'15,"0"0"-7"-15,0 0-11 0,0 0-4 16,0 0-9-16,0 0-12 0,0 0-9 15,0 0-13-15,0 0-16 0</inkml:trace>
  <inkml:trace contextRef="#ctx0" brushRef="#br0" timeOffset="515288.8186">23530 10410 206 0,'0'0'42'0,"0"0"-10"16,0 0-6-16,0 0-2 0,0 0 2 16,0 0-6-16,-19-82-5 0,19 77-3 15,0 5-4-15,-1 0 0 0,1-1-4 0,0 1 0 16,0-2-4-16,-1 1-3 0,1-1 0 16,0 0-3-16,0 1 2 0,0 1-1 15,0-2 5-15,0 2 1 0,0 0 2 16,0 0-1-16,0 2-2 0,0 3 1 15,2 4-1-15,2-2 0 0,1 2 1 0,-1-1 0 16,1 0-1-16,-1 1 2 0,2-3 0 16,1 1 0-16,-1-2-1 15,0 1 0-15,1-2 0 0,0 3 2 16,3-4 0-16,-1 1 1 0,3-3 2 0,6-1 0 16,1 0-2-16,3 0 2 0,1-5-3 15,-2-5 1-15,0 0 0 0,2-2-2 16,0-3-1-16,1-3 0 0,0-4 1 15,0-1-3-15,1-2 1 0,-1-1 0 16,1 0-1-16,-2 0 0 0,0 0 1 0,2 4-2 16,-4-1 3-16,0 3-3 0,1 0 0 15,-4 4-1-15,-2 0-1 0,-3 5-4 16,-1 3-1-16,0-1-3 16,2-1-6-16,2 0-5 0,0-1-16 0,-5 5-28 15,2-1-22-15,-6 2-30 0</inkml:trace>
  <inkml:trace contextRef="#ctx0" brushRef="#br0" timeOffset="515749.9525">23469 10712 297 0,'0'0'49'0,"0"0"-8"16,0 0-13-16,0 0-7 0,0 0-9 15,0 0-7-15,0 0 0 0,0 0-4 16,0 0-1-16,0 0 1 0,-16-16-1 15,16 16 0-15,0 0 0 0,3 0 0 0,3 0 0 16,4 0 0-16,6 0-1 0,-3 4 1 16,1 0 1-16,0 0-1 15,-1 1 2-15,3 0-2 0,-3 0 0 0,2-3 1 16,2-1-1-16,1-1 0 0,7 0 0 16,-5 0 2-16,2-5-1 0,-2-3 0 15,-1-2 1-15,0-2-1 0,-1-3-1 16,1-1 1-16,0-2 1 0,-3-1 0 15,3-4 2-15,-1-3-5 0,0-2 1 16,2-4-3-16,2 0-2 0,-3 2 0 0,2 0-1 16,-3 1-4-16,0 5-6 0,0 1-11 15,-2 5-20-15,-2 0-37 0,1 4-31 16</inkml:trace>
  <inkml:trace contextRef="#ctx0" brushRef="#br0" timeOffset="527221.995">26260 6792 26 0,'0'0'13'0,"0"0"-3"0,0 0-4 16,0 0-1-16,0 0-3 0,0 0-1 16,0 0-1-16,0 0 0 0,0 0-1 0,0 0 0 15,6 0 0-15,-6 0-2 0,0 0 1 16,0 0 1-16,0 0-2 0,0 0 5 16,0 0-2-16,0 0 0 0,0 0 1 15,0 0-2-15,0 0 3 0,0 0 0 16,0 0 3-16,0 0-1 0,0 0 0 0,0 0 0 15,0 0-2-15,0-1 1 0,0 1-1 16,0 0 1-16,0 0-1 16,0 0-2-16,0 0 1 0,0 0-1 15,0 0 0-15,0 0 1 0,0 0 2 0,0 0 1 16,0 0 4-16,0 0 2 0,0 0 3 16,0 0-1-16,0 0-1 0,0 0-4 15,0 0-2-15,0 0-4 0,0 0-1 16,1 0-1-16,-1 0-3 0,0 0 1 15,0 0-2-15,0 0 1 0,0 0 2 0,0 0 2 16,0 0 0-16,0 0-2 16,0 0 3-16,0 0-1 0,0 0 2 15,0 0 2-15,0 0-2 0,0 0 2 16,0 0 0-16,0 0-1 0,0 0 1 0,0 0-3 16,0 0-2-16,0 0-2 0,0 0-3 15,0 0-2-15,0 0-2 0,0 0 0 16,0 0-1-16,0 0 4 0,0 0 0 15,0 0 3-15,0 0-1 0,0 0 2 16,0 0-1-16,0 0-3 0,0 0-9 0,0 0-17 16</inkml:trace>
  <inkml:trace contextRef="#ctx0" brushRef="#br0" timeOffset="529011.3198">26265 6777 1 0,'0'0'5'0,"0"0"0"16,0 0 1-16,0 0 1 0,0 0-1 16,0 0 1-16,0 0-2 0,0 0 0 15,0 0-1-15,-2 2 0 0,2-2 0 16,0 0-3-16,-1 0 1 0,1 0 0 15,0 0 2-15,0 0 0 0,-2 0-2 16,2 0 0-16,0 0-2 0,0 0 0 16,0 0-1-16,-1 0 1 0,1 0 0 0,0 0-1 15,0 0 0-15,0 0 0 0,0 0-2 16,0 0 3-16,-2 0-1 0,2 0 1 16,0 0 1-16,0 0-2 0,0 0 1 15,0 0-1-15,0 0 0 0,0 0-2 16,0 0 2-16,0 0 0 0,0 0 0 15,0 0 0-15,0 0-1 0,0 0 1 16,0 0-1-16,0 0 1 0,0 0 1 16,0 1-2-16,-1-1 4 0,1 2-4 15,0-2 1-15,-3 2-1 0,3-1-3 0,-1 0 0 16,1 1-5-16,-2-1-12 0</inkml:trace>
  <inkml:trace contextRef="#ctx0" brushRef="#br0" timeOffset="530820.7781">25514 5598 3 0,'0'0'9'0,"0"0"1"16,0 0 1-16,0 0 1 0,0 0 5 15,0 0 3-15,0 0 3 16,0 0 4-16,0 0-5 0,-1 90-2 0,-5-78 0 16,-3 6-6-16,2-1-2 0,0-7-4 15,1 2-4-15,0 2-1 0,2-7 1 16,-4 7 1-16,4-6-1 0,-3 2 5 15,0 2 2-15,2-2 0 0,-3 2 2 16,3-6-4-16,-2 1 0 0,-1 3-2 16,-4 0 4-16,-5 5-1 0,-5 0-2 0,-3 0-1 15,-5 2-5-15,-2-2-1 0,2 1-1 16,2-2 1-16,4-4-1 0,7-2 2 16,6-4 3-16,8-2 6 0,3-2 5 15,-7 0 1-15,-6 0-3 0,-3 0-4 16,-5-5-5-16,2-4-1 0,1-1 2 15,0-4-5-15,3-3 1 0,-1 0-1 16,2-2 1-16,1-3 1 0,3 2-6 16,-1-1 3-16,2 3-1 0,3 3 5 15,1 1 0-15,2 5 1 0,0-3-3 0,0 1-2 16,2-2-1-16,0-6-3 0,1 1 0 16,0-4 1-16,1-1-2 0,3 3 2 15,4-1 2-15,-1 0 3 0,1 0 1 16,1-2 1-16,-1-2-2 0,0 1-2 15,2-2 1-15,0-1 0 0,1 1-1 0,1 0 0 16,-3 2 0-16,-1 7 3 0,0 2-2 16,-4 6 1-16,1-1-2 15,2-3-2-15,0 1-2 0,5-2-3 16,-1 4 2-16,4-1-1 0,1 4 2 0,2-1 1 16,2 4 1-16,-5-1 1 0,1 3-7 15,3 2 1-15,0 0-2 0,3 0 0 16,2 2 9-16,-1 4 0 0,3 0 2 15,0 0 1-15,-1 0-1 0,1-1-1 16,-2 1 0-16,1 0-1 0,-3 0 1 0,0 0-1 16,-1 0 2-16,1 0-2 0,-2 0-2 15,0 2 2-15,-2 0-1 0,0 2 0 16,-2 4-1-16,-3 1-2 0,-4 1 2 16,0 4 0-16,-7 3 2 0,-2 3-2 15,-4 2 0-15,-9 6-8 0,-4 2-1 0,-5 1-3 16,-2 3-6-16,-2 2-10 15,-2-1-50-15,-1 1-30 0</inkml:trace>
  <inkml:trace contextRef="#ctx0" brushRef="#br0" timeOffset="531682.7246">26785 6951 163 0,'0'0'37'0,"0"0"-17"15,0 0-15-15,0 0-17 0,0 0-15 16,0 0-15-16,0 0-30 0</inkml:trace>
  <inkml:trace contextRef="#ctx0" brushRef="#br0" timeOffset="535201.1284">30121 8464 9 0,'0'0'19'0,"0"0"2"0,0 0 0 16,0 0 4-16,0 0-1 0,0 0-1 0,0 0 1 15,0 0-3-15,0 0-1 0,0 0-2 16,-3-22-4-16,2 17-5 0,1-1 1 16,0 1-2-16,0 5-1 0,-2-2 1 15,2 2-3-15,0-2 0 0,0 1-2 16,-1 0 0-16,1 0-1 0,0-1-1 0,0 0 0 15,-1 1-1-15,1-1 1 16,0 1 0-16,0-1 2 0,-2 0 1 16,2 1 1-16,0-1 2 0,0 1 1 15,0 1 2-15,0-2 0 0,-1 2-2 0,1-1 0 16,0 1-3-16,0-1-1 0,0 1-1 16,0-2-2-16,0 2 1 0,0-2-2 15,0 2 0-15,0-1-1 0,0 1 0 16,0 0-2-16,0-2 3 0,0 2-1 15,0 0 1-15,0 0 0 0,0 0 0 16,0 0 0-16,0 0-1 0,3 0 0 16,1 0 1-16,3 5-2 0,1 1 2 15,-2 0-1-15,2 5-2 0,-2-4 2 16,1 4 0-16,-1 1 0 0,-2-3 5 0,2 6-5 16,-3-6 6-16,0 2-5 0,1 1 0 15,-3-1-2-15,2-1-2 0,-1 0 3 16,1 0-1-16,-3-6 4 0,0 9-3 15,0-7 1-15,0 5 1 0,0 1 0 16,0-2 0-16,-6 6 0 0,0-4 1 0,-4 4-2 16,-1-2 0-16,-1 0 1 0,-1 1-1 15,-5-1 0-15,1 2 0 0,0 1 0 16,-2-4-1-16,1 3 1 0,1-5-2 16,3 2 0-16,-2-1 2 0,3-1-2 15,1-3 2-15,2-1 0 0,-2 1-1 16,0 0 1-16,0 0-3 0,5-3 6 15,-3-1-3-15,5-2 2 0,-5 1 0 16,-1 2 2-16,-1-4-3 0,-8 2 2 16,2-2 0-16,-6 2-1 0,1 1 1 0,1-3-2 15,-1-1 1-15,-3 2-1 0,1-2-2 16,6 0 3-16,-1 0 6 0,7 0 0 16,0 0 0-16,1 0-3 15,-2 0-6-15,3 0 1 0,-4 0 0 0,2-2 1 16,-1 2-1-16,1-1 0 0,-2 1 0 0,-4-2 2 15,6 0-1-15,-5 1 1 16,7-1 1-16,0 0 2 0,-5-5-1 16,2 0 2-16,-3-2 0 0,3-2-2 15,1-1-2-15,-1 1-1 0,2-2 1 0,2 6-2 16,-3-1 1-16,1-2-4 0,2 5 2 16,-6-3 0-16,8 3-1 0,-4 1 2 15,2 1 0-15,1-1 0 0,-2 3-1 16,7-1 1-16,-7-2-1 0,7 3 1 15,-6-6 1-15,-2-2 0 0,5 3 0 0,-2-6 4 16,1-1-1-16,3 0 0 16,0 0-1-16,2-3-2 0,0-4 0 15,3 1-1-15,-2-8 3 0,2 3-1 16,0-1-3-16,0 1 4 0,0 7-7 0,0-1 4 16,0 0 2-16,0 4 2 0,0 2 0 15,0-1 1-15,0 8-1 0,0-11 1 16,2-3-3-16,-1-1-4 0,4-5 2 15,0 0-3-15,1 1 3 0,3 3-1 16,-1 2-1-16,-2 6 0 0,0 0 1 0,4-1-2 16,-1 2 2-16,4-4-1 0,1 1 2 15,1 1 1-15,1 2 1 0,-2-1-2 16,2 1 1-16,-1 1 1 16,0-2-1-16,-1 1 0 0,1 0 1 0,-5 3-2 15,1 0 1-15,3-3 0 0,-1 2-1 16,6-3 1-16,0 1 1 0,2 0-2 15,2 0 0-15,0-1 0 0,-1 3 0 16,1 1 0-16,1 0 0 0,-1 4-2 16,-7 1-2-16,4 2-1 0,0 2 2 0,2 0 1 15,5 2 2-15,1 3 1 0,-4 3 0 16,-2-1-1-16,0 0-3 0,-2 3 1 16,-3 0-1-16,1 0 3 0,-2 1 2 15,2-2-1-15,1 1 1 0,-1 0-2 16,0-3 3-16,-5-2-1 0,3 1-2 0,-3 0 3 15,-4-3-3-15,7 3-2 16,-3 0 2-16,-2-1 0 0,3 1 0 16,0-1-1-16,-4 2 0 0,5 3 0 15,-1 1 1-15,-4 0-1 0,3 2 1 0,-1 1-1 16,-2 2 0-16,1 3 1 0,0 1-1 16,-3 0 1-16,2-1 0 0,-3-1 0 15,-1 0 0-15,0-5 0 0,-1-1 0 16,-1-3 0-16,-1 2 0 0,1-1 0 15,-3 0 0-15,2 1 1 0,-1 0-2 16,-1-1 2-16,-1 3-1 0,0 5 0 16,-3 0 1-16,-4 5-1 0,-3-2 4 15,1 2-3-15,-1-1 3 0,-1-1-3 16,1-1-2-16,-1 1 1 0,0 0 0 0,1-1-2 16,1-2-1-16,-1 0 0 0,1 0-1 15,0-3-1-15,4-2 0 0,-4-4-2 16,3 4-5-16,2-4-13 0,-3 5-24 15,-1 3-29-15,0 0-30 0,-4 3-79 16</inkml:trace>
  <inkml:trace contextRef="#ctx0" brushRef="#br0" timeOffset="563689.3672">30380 9930 60 0,'0'0'13'0,"0"0"-5"15,0 0-3-15,0 0-2 16,0 0 0-16,0 0-7 0,0 0 5 16,0 0 2-16,0 0-2 0,0 0 1 15,55-44 2-15,-32 38-2 0,3 0 0 0,0-2 1 16,0 0-3-16,2 1 2 0,1-1 6 16,3 2-4-16,0-1 2 0,2 0 0 15,-1-3-6-15,0 1 0 0,1 0 1 16,-2 0-1-16,2 1-1 0,1-1 1 15,0 1-2-15,0 0 1 0,-1 0-2 0,1 0 2 16,-3 2 0-16,-4 0-1 0,-3 0-1 16,-5 1 2-16,-2 2 0 15,-7 0 0-15,0 2-1 0,1-2 1 16,-7 1-1-16,1 2-1 0,-6 0 0 0,0-1 1 16,0 1-1-16,1 0 2 0,1 0-4 15,-1 0-1-15,1 0-1 0,-2 0-2 16,0 0 0-16,0 0-1 0,-9 0-5 15,-7 7-6-15</inkml:trace>
  <inkml:trace contextRef="#ctx0" brushRef="#br0" timeOffset="564101.1235">30506 9886 53 0,'0'0'25'0,"0"0"1"16,0 0 2-16,0 0-4 0,0 0-3 16,0 0-5-16,0 0-1 0,0 0 1 0,0 0-3 15,0 0-1-15,-22 3-4 0,22-3-3 16,0 0 1-16,0 0-1 0,0 0 2 16,13 0 1-16,9-6-1 0,5-2 4 15,5 1-3-15,2-3-3 0,2 0 3 16,0-2-9-16,1 1 5 0,-1-1-3 15,2 2-1-15,-2-1 0 0,2 2-1 16,2 0-1-16,-1 0 0 0,2 1-3 16,-1 0 1-16,-2 1 0 0,-2-1-1 15,-3 2 0-15,-1-1 1 0,-3 0 0 0,-1 1 2 16,-2 0 4-16,-3 0-4 0,-4 3 4 16,-4 0-6-16,-4 2 0 0,-7-1 6 15,2 2-6-15,-6 0 1 0,0-1-1 16,0 1-5-16,1 0-3 0,1 0-3 15,-1 0-1-15,-1 0-7 0,0 0 8 0,-7 6-5 16,-8 4-10-16,-6 4 3 0,-4-2-11 16,2 2-4-16</inkml:trace>
  <inkml:trace contextRef="#ctx0" brushRef="#br0" timeOffset="564464.8963">30596 9903 70 0,'0'0'18'0,"0"0"4"0,0 0-7 16,0 0 3-16,0 0-4 16,0 0-3-16,0 0-4 0,0 0 0 0,0 0 3 15,0 0 3-15,-12 2-2 0,18-2 2 16,7 0-2-16,6-2 1 0,-1 0 3 15,5-1-1-15,-2 0 3 0,1 0-3 16,1-3 0-16,1 0-2 0,1-3 0 16,5 0-7-16,2-3 0 0,5-1-6 0,3 1 5 15,0 0-4-15,3 0-3 0,-1 0 2 16,-1 1-2-16,-1 1 0 0,-2 0 0 16,-3 1 1-16,-2 2-2 0,-1-1 3 15,-2 3-7-15,-8 2 1 0,-2 2-1 16,-7 1-6-16,-1 0 1 0,-1 0-11 0,-7 0-8 15,2 0-5-15,-6 0 0 16,0 0 2-16,0 4-7 0,-4 7-25 16</inkml:trace>
  <inkml:trace contextRef="#ctx0" brushRef="#br0" timeOffset="564820.9616">30538 10008 187 0,'0'0'57'0,"0"0"-10"16,0 0-15-16,0 0-11 0,0 0-9 15,0 0-3-15,0 0-2 0,0 0 1 16,0 0-1-16,19-11 2 0,7 3-1 15,3 1 1-15,4 0 0 0,0 1-1 16,2 0-2-16,-2-1-3 0,2 1 0 0,1-2 0 16,0 1-1-16,3-3-1 0,2 0 1 15,2-2-4-15,2-2 3 0,1-1-3 16,-2 1-4-16,-5-1 4 0,-2 1-6 16,-4 2 6-16,-4 1 2 0,-4 4-5 15,0 1 4-15,-8 3-2 0,-1 0-9 16,-5 1-2-16,-6 1-22 0,0 1-23 15,-5 0-14-15,0 0-21 0</inkml:trace>
  <inkml:trace contextRef="#ctx0" brushRef="#br0" timeOffset="569389.4117">31359 9718 0 0,'0'0'0'0,"0"0"0"0,0 0 0 16</inkml:trace>
  <inkml:trace contextRef="#ctx0" brushRef="#br0" timeOffset="569721.1296">31359 9718 0 0</inkml:trace>
  <inkml:trace contextRef="#ctx0" brushRef="#br0" timeOffset="569917.4636">31359 9718 0 0,'-16'-7'9'0,"16"7"0"0,0 0 2 0,0 0 1 0,0 0-2 0,0 0-1 16,0 0-3-16,0 0-3 16,0 0 1-16,0 0-3 0,0 0 0 0,0 0 0 15,0 0-1-15,0 0 0 0,0 0-1 16,0 0 0-16,0 0 1 0,0 0 0 15,0 0 0-15,0 0-1 0,0 0 1 16,0 0-3-16,0 0 2 0,0-1 1 16,0 1-1-16,0 0 0 0,0 0-2 0,0 0 1 15,0 0 0-15,0 0-1 0,0 0 0 16,0 0-1-16,0 0-1 16,0 0 1-16,0 0-2 0,0 0-3 0,0 0-1 15,0 0-2-15,0 0 8 0</inkml:trace>
  <inkml:trace contextRef="#ctx0" brushRef="#br0" timeOffset="573248.9568">26989 14174 110 0,'0'0'33'0,"0"0"3"15,0 0-3-15,0 0-4 0,0 0-1 0,0 0-3 16,0 0-2-16,0 0-3 0,0 0-4 16,0 0-2-16,-13-65-2 0,12 63-5 15,1-2-2-15,0-2 0 0,0-2-3 16,10-2 2-16,8 2 1 0,7-3 2 15,5 3 0-15,4 1 1 0,3-1-5 0,3 1 2 16,1-1 0-16,3-1-1 16,-1 0-1-16,0-1-1 0,1-2 0 15,-2 1 0-15,0-3-1 0,0 2-1 16,-1-3 1-16,0 3-2 0,0-1 2 0,-4 3-2 16,-2 2 1-16,-3 1-1 0,-12 3-1 15,0 3 0-15,-7 1 1 0,0 0-1 16,-1 0 0-16,-6 0 2 0,1 0-3 15,-4 0 3-15,1 0 0 0,-1 1 2 16,1 3 0-16,-4 0-1 0,-6 5-4 0,-6 1-4 16,-7 6-11-16,-6-5-8 0,-5 1-16 15,-2-2-25-15,-6 0-22 0,-1-1-21 16</inkml:trace>
  <inkml:trace contextRef="#ctx0" brushRef="#br0" timeOffset="573489.1096">26912 14191 205 0,'0'0'47'0,"0"0"-8"15,0 0-10-15,0 0-1 0,0 0 2 16,0 0-6-16,83-33-3 0,-49 19-2 16,3 2-3-16,-1-1-3 0,2 1-1 15,2 0-3-15,-1 1-1 0,5 3-3 16,2-2-1-16,-1 1-2 0,2 3-1 0,-2 0-2 15,1 3-1-15,-2 0-3 16,-2 1-1-16,1 2-3 0,-4 0-3 16,-3 0-7-16,-4 3-15 0,-6 7-27 15,-9-1-45-15,-6 6-101 0</inkml:trace>
  <inkml:trace contextRef="#ctx0" brushRef="#br0" timeOffset="574098.3731">28535 14194 264 0,'0'0'52'0,"0"0"-5"0,0 0-12 16,0 0-6-16,0 0-8 0,0 0-7 16,0 0-7-16,0 0-1 0,0 0-2 15,14-56-1-15,5 48 1 0,2 4-1 16,5-1 3-16,1 0-1 0,2 1-1 0,3-1 2 15,0-1-3-15,1 2 0 16,0-2-1-16,0 1 0 0,1 1-2 16,-1-2 0-16,1-1 0 0,0 2 0 15,0-3 0-15,1 0 0 0,-2-1-1 0,1 2 1 16,-2-3-1-16,-4 1-1 0,0 0 1 16,-5 2 0-16,-7 2 1 0,1 0-2 15,-7 2-1-15,-5 2-2 0,1 0-4 16,-6 1 3-16,0-2-3 0,0 2-1 15,0 0-2-15,0 0-4 0,-8 0-11 0,-8 4-10 16,-8 2-24-16,-4 5-19 16,-5 0-39-16</inkml:trace>
  <inkml:trace contextRef="#ctx0" brushRef="#br0" timeOffset="574498.399">28445 14305 286 0,'0'0'73'16,"0"0"-16"-16,0 0-13 0,0 0-14 15,0 0-8-15,0 0-9 0,0 0-3 16,0 0-4-16,0 0 1 0,0 0 0 16,59-14-1-16,-28 6 0 0,2 1-3 15,0-1 1-15,1-1-1 0,-1 0-2 16,-1 2 0-16,-2-3-1 0,0 1-2 15,1 1 1-15,-1 1 0 0,1-1-1 16,0 1 1-16,1-1-2 0,2-1-1 16,0-2 0-16,0 3-2 0,-4 0 1 0,-1-1-2 15,-5 2 3-15,-8 3 1 0,2 0 2 16,-8 2 1-16,-3 0 0 0,-1 1 2 16,-6 1 0-16,0-2 3 0,0 2-1 15,1 0 3-15,1-1-5 0,-2 1 0 16,1-2 0-16,-1 2-2 0,0-1 0 15,0 1-2-15,0-1-1 0,0 1-1 16,-1-2-1-16,-1 2-3 0,1-1-6 16,-1 1-8-16,1 0-8 0,-1 0-2 15,2 0-15-15,-1 0-34 0,1 0-62 0</inkml:trace>
  <inkml:trace contextRef="#ctx0" brushRef="#br0" timeOffset="575117.9513">28487 14431 368 0,'0'0'57'0,"0"0"-16"0,0 0-12 15,0 0-7-15,0 0-9 0,0 0-5 0,0 0-4 16,0 0-1-16,0 0 0 0,19-33 0 16,0 22 0-16,4-1-1 0,4 0 0 15,2-3 1-15,2 3-1 0,2-4 0 16,0 2 0-16,1-1-1 0,2 0-2 15,-1 2 1-15,2-2-2 0,-2 5 0 0,-1 1-2 16,1 0-1-16,0 3-5 16,-2 0-4-16,0-1-9 0,-1 1-29 15,0 0-47-15,-2-3-69 0</inkml:trace>
  <inkml:trace contextRef="#ctx0" brushRef="#br0" timeOffset="586481.0858">20614 10138 1 0,'0'0'8'16,"0"0"2"-16,0 0 2 0,0 0 1 15,0 0 3-15,-77 17 2 0,64-17 4 16,1 0 1-16,0 0-3 0,-6 0-3 16,8 0-7-16,-8-4-4 0,2 0 2 15,5 3 0-15,-7-5-4 0,0 4 1 0,6-1 2 16,-7-1 1-16,5-1 4 0,4 2 1 16,-5-3-2-16,6 2-2 0,-2 2-2 15,-2-4-2-15,2 2-1 0,-4 0-6 16,5 1 0-16,-5 1 1 0,4 0 1 15,-2 2 0-15,1 0 1 0,6 0 1 0,-6 0 2 16,6 0-1-16,-6 0 0 16,-1 0-1-16,1 0 2 0,1 0 3 15,4 0 8-15,-3 0 5 0,4-1-2 0,-6-3-4 16,-2 0-7-16,5-1-5 0,-7-2-1 16,7 3 3-16,1 0-1 0,-4-2 1 15,4 0 0-15,-6-3 0 0,5 4-2 16,-3-4 0-16,6 4 2 0,-2-3-1 15,0 2 0-15,2-1 0 0,-1-1 0 16,1 1-1-16,-1-3 1 0,1 3 0 0,2-3 0 16,0 2 2-16,1 0 2 0,1 3 1 15,-1-4-3-15,2 4 1 16,-3-8-5-16,1 3-3 0,0-1 4 16,0 0-3-16,0-1 1 0,0 1 1 0,2-1 0 15,-2 2 3-15,1 0 4 0,-1-2-1 16,2 2-1-16,-1-1-5 0,0-1-3 15,-1-8-1-15,3 7 1 0,-1-8 2 16,1 1-1-16,0 6 2 0,0-7 0 16,0 9 0-16,0-2 0 0,1 2 0 0,0-2 1 15,-1 2-1-15,0 6 1 0,2-8-1 16,-2 8-2-16,0 1 1 0,2-9 0 16,-2 8-3-16,2-6 2 0,-1-1-3 15,1 3-1-15,1-1 2 0,0 2 0 16,1 2 1-16,1-1-1 0,0 0-1 0,2 2 3 15,1 0 0-15,0 0 2 0,5-3 1 16,-1 0-1-16,3 0 1 16,-1-1-1-16,-1 2 1 0,-2 0 0 15,0 0-1-15,0 1 0 0,-2 2 0 0,4-2-2 16,-6 1 1-16,4 2-1 0,0 1-5 16,-1 1 1-16,1 0 0 0,3 1 3 15,6-1 7-15,0 0 0 0,6 1-3 16,-1-3 1-16,-1 3-5 0,-2 0 1 15,0-3-1-15,-1 2 2 0,2-1 2 0,3 1 2 16,-1-1-1-16,1 0-1 0,-1 0-1 16,-7 0 0-16,0 1 1 15,-5 0-5-15,-2 1 3 0,3 0-1 16,-2 1 0-16,0 0 2 0,2 0-2 0,4 1 1 16,0 4 0-16,5 2 0 0,-3 3 0 15,-2-2 0-15,0 4-1 0,-3-3 0 16,0 2 1-16,-2 0-2 0,0 1 2 15,0 0 1-15,-1-1-1 0,-1 0 3 16,2 1-3-16,0 0 0 0,2 0 1 0,-4 0 0 16,2 2-1-16,0-1 3 0,-1 0-3 15,-1-1 1-15,1 2-1 16,-2-3 0-16,-1-1 1 0,-2-1-1 16,0 1 1-16,-1-2 0 0,1 4-1 0,-3-4-1 15,-1 1 0-15,0 2 4 0,-1 1 0 16,-2 9 3-16,0 0-3 0,-2 7 0 15,-4-4-1-15,-2 1-1 0,1-3-1 16,-2 1-1-16,0 1 5 0,-4 2-3 16,-1 3 3-16,-5-2-1 0,0 0-3 0,-3 0 0 15,-1-5-2-15,0-3 2 0,1 1 0 16,-2-3 0-16,-1-4 0 0,1 1 0 16,-1-1 0-16,5-4 0 0,3-2 3 15,4-2-2-15,5-3 1 0,3 0 0 16,-5 0-1-16,4-2 0 0,0 0 0 0,-6 0-2 15,8 0-2-15,-2 0-2 16,-3 0-7-16,5-2-4 0,-1 0-16 16,0 1-39-16,5 1-68 0,-1-1-62 15</inkml:trace>
  <inkml:trace contextRef="#ctx0" brushRef="#br0" timeOffset="587504.8864">21783 10176 38 0,'0'0'12'0,"0"0"0"0,0 0 1 0,0 0 3 16,0 0-1-16,0 0 1 0,0 0-6 15,0 0-5-15,0 0-3 16,-13-9 0-16,13 7 1 0,-1 2 5 16,1 0 3-16,0 0 0 0,0 0 3 0,0 0 3 15,0 0 2-15,0 0 1 0,4 0 0 16,11-2 1-16,9 1-1 0,7-3-2 15,2-3-1-15,0-1-6 0,3 0-3 16,-1-1-2-16,0 1-1 0,-2 2-2 16,-3 2-3-16,1 1-1 0,-3-1 0 0,3 4 0 15,1-1 2-15,4 1 1 0,6-3-1 16,4-2 1-16,1-2 0 0,0-2-4 16,-2-2 1-16,0 1-1 0,-5-3 0 15,-1 3-1-15,-3-1 3 0,-4 2 0 16,-6 0 2-16,-7 1-2 0,-5 0 1 0,-5 4-2 15,-6 1-2-15,1 2 0 16,-4 1-3-16,0-1 4 0,0 1-2 16,0 0 1-16,-1-3-5 0,-12 3-6 15,-6 3-10-15,-7 5-10 0,-1 6-17 0,1 1-9 16,-1 0-16-16</inkml:trace>
  <inkml:trace contextRef="#ctx0" brushRef="#br0" timeOffset="587896.8764">21824 10144 135 0,'0'0'52'0,"0"0"-4"16,0 0-6-16,0 0-11 0,0 0-9 0,0 0-8 16,0 0-5-16,0 0-2 0,0 0 1 15,0 0-1-15,16-26 1 0,1 23 1 16,6 0-1-16,3-1 2 0,2 2 1 16,5-4 0-16,2-2 0 0,1-1-1 15,-2-1-1-15,0-1-5 0,-3 2 0 16,1-2-1-16,3-1 0 0,3 1-2 15,-1-1 0-15,4 0-1 0,-5 3-1 16,-1 1 0-16,-7 3-3 0,-6 0-1 16,-4 4-6-16,-7 1-2 0,-5 0-3 0,3 0-3 15,-5 0 0-15,0 0 1 0,2 1-4 16,-6 4-14-16,-3 4-26 0,-4 3-21 16,-8 1-63-16</inkml:trace>
  <inkml:trace contextRef="#ctx0" brushRef="#br0" timeOffset="588185.0794">21829 10190 294 0,'0'0'47'0,"0"0"-18"0,0 0-16 0,0 0-5 15,0 0 3-15,0 0 0 0,0 0 0 0,74-89-2 16,-43 76 0-16,5-2-2 16,4-2 1-16,4-2-3 0,3 3 0 0,1-2-3 15,3 0 0-15,1 0-1 16,0 1 0-16,-2 2-1 0,-2-1 0 0,-2 3-1 16,-4-1-2-16,-1 4-1 0,-4 2-8 15,-3 3-4-15,-5 2-6 0,-3 3-15 16,-9 0-21-16,2 0-34 0,-8 0-63 15</inkml:trace>
  <inkml:trace contextRef="#ctx0" brushRef="#br0" timeOffset="589761.8672">29645 13464 30 0,'0'0'0'0,"0"0"23"0,0 0-23 0,0 0 35 15,0 0 15-15,0 0 0 16,0 0-4-16,0 0-6 0,0 0-6 16,-66-71-4-16,63 66 0 0,-1-3-1 15,2 5-3-15,-1 0-4 0,2 0-8 0,1 3-6 16,-1-2-6-16,1 2-2 0,0 0 0 16,0-1 0-16,0 1 2 0,0 0 2 15,2 0-2-15,9 0 1 0,4 5 0 16,7 2 1-16,-4 2-1 0,0-1 2 15,1 0-2-15,0-1 1 0,0-1-1 16,-2 2-2-16,0-2 2 0,1 0 0 0,1 0-1 16,-1-2 1-16,0 3-2 0,2-3 1 15,-5-1 0-15,3 0-1 16,-2 0 0-16,-3-3 0 0,5 0 2 0,-1 0-3 16,-2 0 3-16,5-3-1 0,-2-4 1 15,-2-3 0-15,3-2-2 0,-1-4 2 16,2-4-2-16,1-4 0 0,0-2 0 15,3-1 0-15,2 0 0 0,0-4-3 16,0 2-4-16,2 0 3 0,-2 2-6 0,3 2 1 16,0 4 1-16,1 5-5 0,1 1-5 15,-1 4-9-15,0 3-22 0,-2 4-40 16,-2 4-25-16,-2 0-60 16</inkml:trace>
  <inkml:trace contextRef="#ctx0" brushRef="#br0" timeOffset="590265.6942">29513 13587 285 0,'0'0'32'16,"0"0"-4"-16,0 0-6 0,0 0-2 15,0 0-8-15,0 0-5 0,0 0-3 16,0 0-2-16,0 0 0 0,0 0 3 15,-5-69 0-15,14 69 1 0,4 5 0 0,0 5-2 16,0 4 1-16,-4 0 0 16,-2-3 0-16,0 1 0 0,2 0 0 0,-1 1 1 15,3 5 2-15,-2 0 0 16,0-4 0-16,2 2-1 0,-3-1-2 0,-1-4-1 16,-1-1-1-16,-1 0 0 0,0-3 3 15,5 4-1-15,-2-5 0 0,3 0 2 16,6-4 0-16,1-2 1 0,9-2-4 15,2-10 0-15,3-5-2 0,4-5 0 16,6-6 0-16,3-5 0 0,6-6 1 0,3-4-1 16,2-2 0-16,4 1-4 0,5 0-1 15,-1 3-3-15,1 2-7 16,-3 2-11-16,3 4-40 0,-4 0-61 16,-2 6-134-16</inkml:trace>
  <inkml:trace contextRef="#ctx0" brushRef="#br0" timeOffset="629888.7727">29930 6774 45 0,'0'0'23'16,"0"0"1"-16,0 0 2 0,0 0 0 15,0 0-4-15,0 0-5 0,0 0-1 16,0 0-3-16,0 0 0 0,0 0-3 16,2 2-3-16,2-2 3 0,7-2-3 15,0 0 2-15,1 1 0 0,0 0-4 0,0 1 1 16,0-2 0-16,2 2 1 0,7-1 1 16,-1 1 4-16,9 0 1 0,-1 0 2 15,4 0 2-15,6-2 4 0,4 1-1 16,4-1-3-16,5 1 4 0,5-1-6 15,2 0-3-15,8 1 4 0,2-2-6 16,5 2-2-16,3-2 0 0,0-1-6 16,1 0-1-16,0 1-2 0,1-1 0 15,-4-1 3-15,0 0 1 0,-2-1 0 16,-5 2 2-16,-4 0-7 0,-3 1 0 0,-4 0 0 16,-7 2-2-16,-3 1 3 0,-5 0 1 15,-5 0-1-15,-4 0-1 0,-5 0 1 16,-8 0-3-16,-3 0 2 0,-6 0 1 15,-6 0 0-15,2 1 1 0,-1-1 0 16,1 0 1-16,-1 0 2 0,5 0-1 0,-4 0 1 16,4 0-2-16,2 0 1 0,-8 0-1 15,2 0 1-15,-2 0 0 0,1 0-1 16,0-1 0-16,0 0-1 16,-5 1 0-16,0-2-1 0,0 2 0 0,1 0-3 15,1-2 2-15,-1 1-1 0,0-1-3 16,-1 1 2-16,2 1-2 0,-2-2-2 15,0 2 0-15,1-2-2 0,-1 2 1 16,0-1-4-16,0 1-3 0,0-1-6 16,0 1-10-16,0-2-11 0,0 2-5 0,0-1-6 15,-4-1-1-15,0-1 8 0,-8 0 9 16,4 0 8-16,-3 1 3 0,0 0-7 16</inkml:trace>
  <inkml:trace contextRef="#ctx0" brushRef="#br0" timeOffset="630401.4251">31527 6615 108 0,'0'0'58'15,"0"0"-4"-15,0 0-13 0,0 0-22 0,0 0-1 16,0 0 0-16,0 0 7 0,0 0-3 16,0 0-6-16,0 0-8 0,-49-38-5 15,49 36-4-15,-2 2 0 0,2-2-1 16,0 2-1-16,3 0 6 0,11 0-6 15,7 4 8-15,8 4 1 0,0-1-2 0,3 1 1 16,1-2-2-16,2 0-3 0,-2 0 0 16,3-2 1-16,-3 1-1 15,0-2 0-15,1 0 0 0,-3 0 5 16,3 0-12-16,-5-2 5 0,-8 1-4 0,-8-2 1 16,-7 1 9-16,-6-1 2 0,0 0-2 15,0 0 3-15,2 0 0 0,-1 2 2 16,1-2 2-16,-1 0 0 0,2 0 0 15,-2 0-3-15,1 2 0 0,-1-2-3 16,-1 0 0-16,0 0-2 0,-13 1-2 0,-7 3-5 16,-12 1 4-16,-2 3-8 0,-1 1 8 15,3 2-2-15,0-1 1 0,5 1-1 16,-1 0-3-16,5 1 2 16,-2 0-1-16,1 1 3 0,1 1-2 0,-1 0 2 15,1 3 0-15,0-2-3 0,3 3 2 16,1-1 0-16,2-1-1 0,4 0 3 15,3-6 0-15,3-4 0 0,-1-1 1 16,5-1-2-16,0-4-2 0,1 3-6 16,2-3-10-16,-2 0-10 0,2 0-11 0,-1 2-6 15,-1-2 3-15,1 0 4 0,-1 2 3 16,0-2 4-16,0 0 0 0,-1 0-1 16,0-7-1-16,2-2-4 0</inkml:trace>
  <inkml:trace contextRef="#ctx0" brushRef="#br0" timeOffset="630869.0699">31562 6615 135 0,'0'0'41'0,"0"0"-6"0,0 0-1 15,0 0-5-15,0 0-4 0,0 0-7 16,0 0-5-16,0 0-5 0,0 0-4 15,0 0-3-15,2-34-1 0,-2 34 1 0,-1 0-2 16,-6 7 1-16,-3 8 0 16,-3 6 2-16,0 5 1 0,1 1 0 15,0 3-1-15,1 1 0 0,2-1-2 16,2-1 1-16,3 1-1 0,-1-3 0 0,3 0-1 16,0-7-1-16,2-3 2 0,0-4-1 15,0-4 0-15,4 2-2 0,-2-6-3 16,4 0-5-16,-4-2 0 0,1-2-2 15,0 2 1-15,-3-3 8 0,0 0 0 16,5 0-6-16,5 0-7 0,-2-3-4 0,3-6 3 16,-6 4 8-16,-2-6-6 0,4-6 4 15,-2 0-2-15,-1-4 3 0,1 0 8 16,-3 6 2-16,3 0 5 16,-2 4 11-16,-2-1 10 0,3 1 1 0,-2 7-1 15,-1-1-2-15,-1 5-3 0,0-2 0 16,0 2-2-16,0-1-8 0,2-1-8 15,-2 1-3-15,0 1-3 0,0-1 2 16,0 1 3-16,1 0 1 0,2 8 1 16,0 6-8-16,0 6-7 0,0 1-7 0,-3 3-18 15,0 6-37-15,-2 2-120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4T04:59:33.471"/>
    </inkml:context>
    <inkml:brush xml:id="br0">
      <inkml:brushProperty name="width" value="0.05292" units="cm"/>
      <inkml:brushProperty name="height" value="0.05292" units="cm"/>
      <inkml:brushProperty name="color" value="#FF0000"/>
    </inkml:brush>
  </inkml:definitions>
  <inkml:trace contextRef="#ctx0" brushRef="#br0">27134 5962 154 0,'0'0'40'0,"0"0"-2"15,0 0 1-15,0 0 2 0,0 0 0 16,0 0-3-16,0 0-5 0,0 0-5 15,0 0-3-15,0 0-4 0,11-10-4 16,-9 8-6-16,-2 1-5 0,2-1-1 16,0 0-2-16,-1 1 0 0,-1-1 1 15,2 1 0-15,-2-1 0 0,1 1-2 0,-1-1 2 16,0 2-3-16,2-1 0 0,-2 1 0 16,0 0-1-16,0 0 0 0,-3 9 0 15,-6 6 0-15,1 3-2 0,0 2 1 16,0 0-1-16,-1 1 2 0,2 0 0 15,0-1-1-15,-1 1-1 0,3-7 1 0,0 1-1 16,2-4 1-16,2-1 0 16,-1 1-3-16,2-6 1 0,0 7 1 15,0-6-1-15,0 6 2 0,0-1-2 16,0-7-1-16,0 2 1 0,0-3 0 0,3 0 1 16,0 0-1-16,6 4 2 0,-5-6 1 15,5-1 1-15,1 1 1 0,3-1-1 16,3 0-1-16,1-4-1 0,5-2 1 15,-8 1 0-15,2 0-2 0,-1-2 2 16,-5 4 0-16,4-3 2 0,-5 2-1 0,-4 2 2 16,-1 0 1-16,-1-1 3 0,1-1-1 15,2-4 2-15,-2 0-1 0,-2 4 0 16,0 1 2-16,-2-3-3 16,0 0 4-16,0 0 0 0,0-4 2 0,0 5 1 15,0 0-1-15,-1 0-2 0,1 5-2 16,0-1-2-16,0 1-1 0,0-1-2 15,-1-1-2-15,1 1-1 0,-2-1-2 16,2 2 1-16,-1 0 1 0,-1 0 0 16,2 5 1-16,-1 8-2 0,1 7 0 0,0 2-1 15,1 9-1-15,6 0-2 0,1-3 1 16,2 3-3-16,-2-3-1 0,3-1-6 16,-1-1-17-16,-3-1-29 0,0-2-58 15,-1-6-96-15</inkml:trace>
  <inkml:trace contextRef="#ctx0" brushRef="#br0" timeOffset="1552.0546">27645 5538 43 0,'0'0'14'16,"0"0"1"-16,0 0 1 0,0 0 2 0,0 0 1 16,0 0 1-16,0 0-2 0,0 0-1 15,0 0-2-15,0 0 1 0,-9-36-1 16,7 33 1-16,2 3 1 0,-1-1-3 15,-2-2-3-15,0 0-3 0,0 0-1 16,0-1-3-16,3 4 0 0,-1-1-2 0,1 1 1 16,-6 0-2-16,-4 0 0 0,1 4 2 15,-3 5 1-15,1 3 5 16,4 4 4-16,-4 6 0 0,3-3-1 16,2-4-5-16,2 2-2 0,1-6-4 0,1 1 0 15,1-1 1-15,1 2 1 0,0-1-1 16,0-1 0-16,1-1 3 0,5-2-3 15,3 1 2-15,-1-5-2 0,7 2 1 16,2-4 0-16,1-2-2 0,6 0 0 16,1-4 0-16,-4-6 6 0,-3 1 3 0,-2-3 3 15,-3-3 1-15,0-1-1 0,-5-5-2 16,0-2 3-16,-2-3 2 0,-2 0-1 16,-4 1 2-16,0 3-2 15,-3 1 0-15,-4 4-1 0,-1 5-3 0,-3 2-1 16,-2 3-6-16,-4 4-3 0,-5 3-4 15,-4 1-6-15,0 16-7 0,-3 7-30 16,0 5-64-16,0 4-168 0</inkml:trace>
  <inkml:trace contextRef="#ctx0" brushRef="#br0" timeOffset="6913.3133">27566 6295 100 0,'0'0'32'0,"0"0"-2"0,0 0-2 15,0 0-4-15,0 0-5 0,0 0-3 16,0 0-1-16,0 0-2 0,0 0-3 16,0 0 0-16,-13-30-5 0,11 28-2 0,2 0-3 15,-1 1-4-15,1 1-2 0,0-2 0 16,0 2 2-16,0 0 3 0,0 0-2 16,0 0 2-16,0 0-1 15,0 0-3-15,1 3 5 0,1 2-1 0,1 1 2 16,-2-1 0-16,-1-5-1 0,0 0-1 15,0 0 1-15,0 1 1 0,2 0 3 16,-2 1 4-16,0 0 1 0,1-1 5 16,-1 0 1-16,0 2-2 0,0-2-2 15,0 0-4-15,0-1 3 0,0 0 1 0,0 0 3 16,-1 0 1-16,-4 0-4 0,2-1-2 16,1-3-2-16,-2 2-1 0,4 2-2 15,0-6 1-15,0-1-4 0,0 2-1 16,0-7-2-16,0 8-2 0,0 0 2 15,1 1-2-15,-1 3 1 0,4-4 1 16,-1 1 0-16,0 1 0 0,1 0 0 0,-4 2 2 16,0-2 0-16,0 2 0 15,2 0 0-15,-1 0 0 0,1 0 2 16,-1 0 0-16,2 0-2 0,0 2 2 0,0 2 1 16,-2 4 0-16,-1-4 1 0,0 6 2 15,0-1-1-15,-1-7 1 0,-3 7 2 16,1-7-1-16,0 2 3 0,0 1 2 15,3-5 2-15,-2 0-3 0,2 0 1 16,-1 1-3-16,-1-1 0 0,1 0-4 0,-1 1-1 16,1-1-1-16,-1 0-1 15,1 0-1-15,0 0-2 0,1 0 0 0,-3 0-1 16,3-6-2-16,0-6 0 0,0 1-2 16,5-4 1-16,0 7-1 0,1-1 0 15,0 3 1-15,-3 3-3 0,1 0-5 16,-4 3-7-16,3 0-9 0,4 5-28 15,-3 8-53-15,-1 8-110 0</inkml:trace>
  <inkml:trace contextRef="#ctx0" brushRef="#br0" timeOffset="9151.4504">27884 6088 237 0,'0'0'57'16,"0"0"-9"-16,0 0-8 0,0 0-8 0,0 0-8 15,0 0-4-15,0 0-2 0,0 0-5 16,0 0-2-16,0 0-7 0,-17-50-1 16,15 48-3-16,2 2-1 15,-4 0 0-15,-4 5 0 0,-1 7 1 0,-3 5 1 16,2 4-1-16,1 2 0 0,2 1 0 15,1 2-1-15,2-2 0 0,1-1 0 16,3-1 0-16,0-2 1 0,0 0-1 16,6-3-1-16,-2-5-1 0,3 1 1 15,2-5-1-15,-2-2 1 0,5 3 0 0,-5-7-2 16,5 0 2-16,-1-1 1 0,1-1 2 16,5-1 1-16,-4-10 0 0,5-3 1 15,-5-4 0-15,-1-2 0 0,-3-3 6 16,-1-2 1-16,-4-3 0 0,-1 1-1 15,-3-2 4-15,0 3 1 0,0 1 4 0,0 7 0 16,-3 1-1-16,-3 2-6 16,2 5-1-16,-4-3-5 0,3 6-3 15,-4 0-1-15,0 1-2 0,5 5-1 16,-6-1-1-16,4 2-3 0,-2 0 1 0,0 4 0 16,5 0-2-16,0 5-2 0,3 1 1 15,0 6-4-15,6 0-1 0,3-1-3 16,5-4-8-16,-5-3-2 0,4-4 1 15,-2-1 4-15,1-3 10 0,7 0 7 16,-7 0 5-16,3-1 5 0,-6-2 5 0,-2-4 2 16,-1 3 7-16,-3 1 2 0,3-6 0 15,-5 4-2-15,1 1-2 16,-1-7-2-16,1 7-3 0,-2-1-3 16,1 0-2-16,-1 5-3 0,0-1 1 0,0 1-3 15,0-2-1-15,1 1 0 0,-1 0-2 16,0-1-1-16,0 1 0 0,2-1-1 15,-2 0-2-15,0 1-1 0,0-1-1 16,0 1 0-16,1-1 2 0,-1 2 1 16,0-1 1-16,0 1 0 0,2-2 1 0,-2 2-1 15,0-1 1-15,1 1-2 0,-1-1 2 16,0 1 1-16,0 0 0 0,0-2 0 16,0 2 1-16,0 0-2 15,0-2 1-15,0 2 0 0,0 0-1 0,2 0 2 16,-2 0-1-16,0-1-1 0,0 1 1 15,0 0-1-15,0 0 1 0,0 0-3 16,0 0 1-16,0 0 0 0,0 0 0 16,0 0 2-16,0 0-3 0,0-2 1 15,0 2 0-15,0 0 1 0,0 0 0 0,1 0 1 16,-1 0 1-16,0 0 0 0,2 0 0 16,-2-1 1-16,0 1 0 0,1 0 2 15,-1 0-2-15,0 0 1 0,0 0 0 16,0 0-1-16,0 0 2 0,0 0-1 15,0 0 2-15,0-2 0 0,0 2 0 0,0 0 0 16,0 0 0-16,0 0-1 16,0 0 1-16,0 0-1 0,0 0 0 15,0 0-2-15,0 0 1 0,0 0-2 16,0 0 1-16,0 0 0 0,0 0-2 0,0 0 1 16,0 0-1-16,0 0 1 0,0 0-2 15,0 0 0-15,0 0-1 0,0 0-1 16,0 0 1-16,0 0-1 0,0 0 1 15,0 0 0-15,0 0-2 0,0 0 2 16,0 0 0-16,0 0 1 0,0 0 2 0,0 0-1 16,0 0 1-16,0 0-1 0,2 0 0 15,-2 0 1-15,1 0 0 0,-1 0 0 16,2 0-1-16,-2 2 1 16,1-2-1-16,-1 1 1 0,3 6-1 0,2 3 1 15,-2 0-1-15,0 6 1 0,0 0-1 16,-1 2 0-16,1 7 0 0,-2-2 0 15,1-2-1-15,-1 2 1 0,2-4-1 16,0 1 1-16,1-4 0 0,2-3 0 16,0 1-3-16,-2-7-1 0,5 5 0 0,1-1 2 15,-3-6-1-15,3 2 3 0,0-2-3 16,-6-4 1-16,7-1 1 16,-5 0 1-16,5 0 1 0,2-6 0 15,-1-4 3-15,1-7 0 0,-3 0 2 0,-1-3-1 16,-1-1-1-16,-2-1 0 0,-2 5 0 15,1 0 2-15,-4 6 5 0,1 5 1 16,-1 2 2-16,-1 4 0 0,0-2-6 16,0 2-3-16,0-2-2 0,2 1-1 15,-2 0-2-15,0 1 0 0,0 0 0 0,1 0 0 16,-1 13 0-16,0 7 0 0,0 9 0 16,0 1-2-16,0 2-1 0,0 2-1 15,0-1-4-15,0 1-5 0,0-2-14 16,5 5-27-16,1-2-82 0,3 1-148 15</inkml:trace>
  <inkml:trace contextRef="#ctx0" brushRef="#br0" timeOffset="9362.3015">28577 6384 591 0,'0'0'17'0,"0"0"-12"16,0 0-5-16,0 0-13 0,0 0-52 16,0 0-182-16,0 0-41 0</inkml:trace>
  <inkml:trace contextRef="#ctx0" brushRef="#br0" timeOffset="18052.6855">26658 6951 186 0,'0'0'23'16,"0"0"-5"-16,0 0 1 0,0 0 4 15,0 0 13-15,0 0 0 0,0 0-3 16,0 0-4-16,0 0-10 0,0 0-7 15,-37-63-6-15,37 61-3 0,-2 1-3 16,2 0 0-16,0 1-2 0,0-2 2 0,0 2 1 16,0 0 4-16,0 0 4 0,11 0 3 15,7 0 1-15,6 0-1 16,7 0 1-16,2-3-3 0,8-2-2 16,5-2-2-16,4-1-1 0,6 0 4 0,1-2 0 15,7 0-1-15,4 0 0 0,1 0-6 16,2 1-1-16,2 1-1 0,0 2 0 15,-3 2-2-15,-2-1-3 0,-3 0 1 16,-2 1 1-16,1 1-1 0,-5-2-2 16,1 2 0-16,-3 0 1 0,-2 0-2 0,-3 0 5 15,-5 0 0-15,-3 1-2 0,-6 1 1 16,-3 1 0-16,-5 0 1 0,-8 0 1 16,-3-2-1-16,-7 2 1 0,-6 0-3 15,6 0-1-15,-5 0-6 0,-3 0-2 16,2 0-5-16,-6 0-5 0,0 0-16 0,0 0-14 15,2 0-18-15,-2 0-4 16,0 0 6-16,0 0-27 0</inkml:trace>
  <inkml:trace contextRef="#ctx0" brushRef="#br0" timeOffset="18532.8009">26678 7151 265 0,'0'0'35'0,"0"0"0"0,0 0-5 16,0 0-4-16,0 0-9 0,0 0-3 15,0 0-4-15,63-81 3 0,-36 71 0 16,5 1 1-16,4-1 0 0,7 0-5 0,5 1 2 16,7-3-2-16,6 1-1 0,5-2-3 15,6 2-1-15,4 0-1 16,2 0-2-16,0 2 0 0,0-1-1 16,-4 1 0-16,-2 1 1 0,0 0 0 0,-2 2 0 15,-2 0-1-15,-2 0-2 0,-3 1 1 16,-3 1-1-16,-5 1 2 0,-6 0 0 15,-5 1 0-15,-7 1-3 0,-11 1 2 16,-4-2 0-16,-9 2 1 0,-6 0 3 16,-1 0 3-16,-6 0 2 0,0-1 3 0,0 1 2 15,1 0 1-15,1 0-1 0,-1 0-2 16,1 0-2-16,-1 0-3 0,1 0-3 16,-1 0-1-16,1-2-2 0,-1 2-1 15,0 0 0-15,-1 0-5 0,2 0-3 16,-2 0-13-16,1 0-37 0,-1 0-73 15,2 0-86-15</inkml:trace>
  <inkml:trace contextRef="#ctx0" brushRef="#br0" timeOffset="23452.8888">13617 9378 30 0,'0'0'34'0,"0"0"7"16,0 0 5-16,0 0 2 0,0 0-6 16,0 0-4-16,0 0-4 0,0 0-2 15,0 0 2-15,2 7-3 0,-2-7-1 16,1 0-2-16,-1 2-1 0,0-2-2 15,0 0-2-15,0 0-5 0,0 0-8 16,2 0-4-16,-2 0-3 0,0 0-1 16,0 0 2-16,0 0-1 0,0-8-1 15,0 1 1-15,0-4-2 0,0-1-1 0,0 0 1 16,-2 1 1-16,1-1 0 0,-1-1 0 16,1 1 4-16,-1 2-2 0,1-2 2 15,-2 0-2-15,3-1 1 0,0 1-5 16,0-1-2-16,0-5 2 0,0 6-3 15,0-8 3-15,4 4 1 0,-1 5-1 0,2-5-1 16,-2 7 2-16,1 0 0 16,-1 0 0-16,-2-2-1 0,5 2 2 15,-5 0-1-15,2-2-1 0,-1 7 3 16,-1-7-2-16,1 7 0 0,-2-1-1 0,1-6 0 16,1 7 1-16,-2-1 0 0,1 0 0 15,-1 5-1-15,0-1 1 0,0 1-2 16,0-1 0-16,2 1 0 0,-2-2-2 15,0 2-3-15,0-1 2 0,0 1 2 16,0 0 2-16,0 1 0 0,-2 10 0 0,-2 7-1 16,-2 5 1-16,0-1 0 15,2 3 0-15,-2-1 1 0,2 2-1 16,1 1 4-16,1 0-4 0,2-1 4 16,0 1-4-16,0-4-3 0,5-1 2 0,3-5-1 15,1 0 0-15,1-3-1 0,4-2-1 16,0 1 1-16,3-3 0 0,0-3-3 15,3 0 1-15,3-4-3 0,-2-2-6 16,2-1-3-16,3 0-8 0,-3-3-19 16,2-1-21-16,-2-5-36 0,0 0-17 0,-1-2-32 15</inkml:trace>
  <inkml:trace contextRef="#ctx0" brushRef="#br0" timeOffset="23652.9597">13623 9238 280 0,'0'0'76'0,"0"0"-11"15,0 0-11-15,0 0-18 0,0 0-12 0,0 0-12 16,0 0-5-16,0 0-9 0,0 0-2 16,0 0-1-16,28-33-10 0,-1 27-6 15,6-3 1-15,-1 6-21 0,0 1-16 16,1 0-34-16,1 2-38 0,0 0-40 15</inkml:trace>
  <inkml:trace contextRef="#ctx0" brushRef="#br0" timeOffset="24599.6283">14384 9305 307 0,'0'0'59'0,"0"0"-8"0,0 0-9 16,0 0-12-16,0 0-7 0,-23-83-6 15,14 72-3-15,-3 0-7 0,-4-2-1 16,0 1-7-16,-2 2 3 0,3 5 2 15,1 0-3-15,2 1 5 0,8 3-3 16,-8-2 0-16,5 3-1 0,3 0-1 16,-9 0 0-16,3 0-1 0,-5 4-1 0,-4 5 0 15,2 5-1-15,4 2 5 0,1 5-5 16,1 1 4-16,4 1-5 0,2-7-1 16,2 2-1-16,3 3 1 15,0-3-2-15,0 4-1 0,3-6-2 0,3-2-2 16,1-2 0-16,-1-5 1 0,4 4 0 15,-3-5 1-15,-2-5 0 0,4 1 2 16,2-2 7-16,2 0 3 0,4-7 3 16,-1-6 2-16,0-2 1 0,0-5 3 15,0 0 0-15,0-1 3 0,-2-2 0 0,1 3-2 16,-2-1 0-16,-2-1-8 0,0 2 6 16,-3 7-6-16,-5 3 5 0,1 7-2 15,-4 3-2-15,0-2-4 0,0 2-2 16,2 0-5-16,-1-1 1 0,5 1 5 15,3 5-2-15,-1 7 5 0,4 6-4 0,-5 3-2 16,-1 2 1-16,-3-1 0 16,-2-4 0-16,1 2-2 0,-2-3 2 15,0-2-2-15,1 3-1 0,-1-6-1 16,2-2 0-16,-1 3 1 0,1-9-1 0,-1 1 3 16,-1-1 0-16,3 1 1 0,-2-3 1 15,2 3 2-15,-3-5 1 0,0 0 1 16,5 0 1-16,5-3-2 0,0-7 0 15,4-5-1-15,-2-1 2 0,-3 0-3 16,2-1 1-16,-2 0 0 0,0 2-2 0,-2 3 1 16,1 0 0-16,-2 4-1 0,0 1 0 15,0 0 1-15,-3 5-2 16,0 0-4-16,2 2-1 0,-2 0-1 16,7 3 3-16,-1 8 3 0,-2 4 1 0,-1 6-1 15,-3 0 1-15,-2 1-2 0,1 1 2 16,-2-5-1-16,1-2 1 0,-1-5 0 15,2 1 0-15,-1-1-1 0,1-7 2 16,-1 1-1-16,-1-5 5 0,0 0-1 16,3 0 2-16,7-2 1 0,0-10-2 0,3-8 2 15,2-1-4-15,-2-3 2 0,1-2 0 16,-1-1-1-16,-3 4 0 0,2 0 1 16,-5 7-1-16,-1 0 1 0,-3 7 1 15,-2 5-1-15,2-1-3 0,-3 5-2 16,0-2-2-16,0 2-1 0,7 0 0 15,-1 0 0-15,7 8 1 0,3 4 0 16,-4 4 0-16,2 0 1 0,-2 2 0 16,-1 2-3-16,2-1-1 0,0 1-4 15,2-1-3-15,-2 1-7 0,2-2-22 0,-4-6-45 16,0 1-75-16,-2-3-120 0</inkml:trace>
  <inkml:trace contextRef="#ctx0" brushRef="#br0" timeOffset="25377.314">15840 8860 457 0,'0'0'57'0,"0"0"-18"16,0 0-13-16,0 0-10 0,0 0-8 0,0 0-3 16,0 0-3-16,0 0-2 0,0 0-1 15,0 0 1-15,-45-9 0 0,26 33 0 16,2 7 1-16,-2 2-2 0,-1 3 2 15,4 2-2-15,0 2 1 0,6-1-2 16,3 2 4-16,2 0 0 0,4 0-4 0,1 1 4 16,3 0-5-16,5-3 2 15,4 1 1-15,4-3-6 0,0 0 2 0,6-2-2 16,1-3-4-16,1-4-1 16,4-1-7-16,-1-5-18 0,9-4-39 0,0-6-52 15,4-2-71-15</inkml:trace>
  <inkml:trace contextRef="#ctx0" brushRef="#br0" timeOffset="25855.7703">16353 9075 356 0,'0'0'54'0,"0"0"-2"0,0 0-5 16,0 0-13-16,0 0-8 0,0 0-8 16,0 0-6-16,-33-77-4 0,33 77-2 15,-2-2-3-15,2 2-5 0,-1 0 0 16,-5 0 0-16,-4 7 0 0,-3 9 2 15,-7 8 0-15,5 4-1 0,-3 1 0 0,0 1-2 16,1-3 1-16,0 1 7 16,2-1-7-16,2-2 7 0,2-5-5 15,2-6-1-15,4-4-1 0,4-6-1 16,1-4 1-16,-3 0-1 0,3 0 1 0,0 2 0 16,0-1-1-16,0 0 2 0,0 0 2 15,0 3 2-15,0-1 0 0,10 0 0 16,-1 0-2-16,2-3-1 0,1 0-2 15,1 0 1-15,6 0-1 0,-6 0 0 16,7 0 0-16,-1 0 0 0,-3-2 1 0,6 1-2 16,-4 0 0-16,-2-1-3 0,-1 2-7 15,2-3-8-15,-5 2-16 16,-1-4-24-16,5 0-19 0,-4 1-30 16,1-4-20-16</inkml:trace>
  <inkml:trace contextRef="#ctx0" brushRef="#br0" timeOffset="26090.5069">16313 9072 373 0,'0'0'76'0,"0"0"-10"16,0 0-25-16,0 0-12 0,0 0-11 16,0 0-7-16,0 0-6 0,0 0-3 15,0 0-1-15,0 0 0 0,-16 0 1 16,14 20 0-16,1 6-1 0,1 1 0 15,0 3 4-15,1 2-5 0,4 1 1 16,1 3-5-16,1-4-2 0,1-1-1 16,1-3-4-16,2-1-5 0,-2-4-24 15,3-2-51-15,-4-7-97 0,1-1-84 0</inkml:trace>
  <inkml:trace contextRef="#ctx0" brushRef="#br0" timeOffset="26448.5576">16754 9038 579 0,'0'0'36'0,"0"0"-13"0,0 0-10 16,0 0-3-16,0 0-7 0,0 0-3 15,0 0 1-15,0 0-2 0,0 0-3 16,-84 45 4-16,84-28-2 0,0 1 2 0,0 1 0 16,6 4 0-16,5-1 3 0,2-3-4 15,5-1 2-15,1-2-2 0,4-4-1 16,1-3 1-16,5-1 2 16,1-3-1-16,1 2 2 0,-1-2-1 0,-1-1-1 15,-10-1 2-15,0-1-2 0,-9 1 1 16,-5-2-2-16,1 0-2 0,-6 4 3 15,-4 5 0-15,-12 2 0 0,-8 6 0 16,-10 2-3-16,-6-5-4 0,-1 0-16 16,2-2-32-16,5-3-81 0,9-3-156 0</inkml:trace>
  <inkml:trace contextRef="#ctx0" brushRef="#br0" timeOffset="26641.3501">16763 9055 459 0,'0'0'50'0,"0"0"-19"0,0 0-9 0,0 0-8 16,66-90-8-16,-37 74-3 0,3 1-3 16,0 3-2-16,2 1-4 0,-4 7-6 15,-2 3-9-15,-8 1-30 0,2 0-62 16,-10 2-110-16</inkml:trace>
  <inkml:trace contextRef="#ctx0" brushRef="#br0" timeOffset="26917.7215">17241 9221 603 0,'0'0'33'16,"0"0"-11"-16,0 0-6 0,0 0-8 16,0 0-5-16,0 0-4 0,0 0 1 0,0 0-5 15,0 0 4-15,0 0-3 0,88-36 2 16,-69 33-2-16,1 1-8 0,6-1-12 15,-1 1-31-15,-8 1-73 0,2-1-118 16</inkml:trace>
  <inkml:trace contextRef="#ctx0" brushRef="#br0" timeOffset="27755.8669">17902 8992 352 0,'0'0'73'0,"0"0"-15"16,0 0-12-16,0 0-12 0,0 0-10 16,0 0-9-16,0 0-4 0,0 0-4 15,0 0-3-15,0 0-1 0,-13-34-7 16,13 33 0-16,-2 1 0 0,-2 0 0 15,-3 9 3-15,0 8 0 0,-3 6 1 16,1 1-1-16,0 1 1 0,2 0 0 16,3-2 0-16,1 1-2 0,1-1 2 0,2-1 1 15,0 0-2-15,0-5 4 0,5-4-6 16,-1-4 0-16,3-2 1 16,6 2 2-16,0-8 5 0,10 0-1 0,2-1 1 15,1-11 1-15,0-3 0 0,2-6-5 16,-2-3 5-16,-2-3-4 0,-1-2 4 15,-4-3 4-15,0-2-2 0,-6 1 1 16,0-1-3-16,-7 1-1 0,-5 2-1 16,-1 2-1-16,-4 5 0 0,-12 5 0 15,0 3-3-15,-9 5 0 0,-5 8 0 0,-2 2 0 16,-3 1 0-16,1 12-2 0,-1 2 1 16,3 3 0-16,6 3 0 0,5 0-2 15,6 2 2-15,7-6-2 0,3 2 2 16,5 1-1-16,2-2 1 0,9 5 1 15,5-5-2-15,4-2-1 0,6-3 1 0,-1-1-1 16,8-4 2-16,2-2 0 16,-1-1 1-16,1-2-1 0,0-3 0 15,-3 0-2-15,-2 0 1 0,-4 0 0 16,-7-2 0-16,-2 1 0 0,-6-1-1 0,-5 2-9 16,0 0-13-16,-6 0-24 0,0 0-45 15,0 0-96-15,0 0-89 0</inkml:trace>
  <inkml:trace contextRef="#ctx0" brushRef="#br0" timeOffset="28092.6758">18256 8563 641 0,'0'0'40'0,"0"0"-17"15,0 0-5-15,0 0-8 0,0 0-5 16,0 0-6-16,0 0-2 0,0 0 6 16,0 0-6-16,0 0 7 0,58 0-3 15,-25 20-1-15,2 8 1 0,1 6-2 16,-2 5 1-16,-4 6-1 0,-1 8 1 15,-5 5-1-15,-6 5 2 0,-2-3-3 16,-9-1 1-16,-4-3-2 0,-3-1 1 16,-7-3 1-16,-11-2-4 0,-4-3-5 15,-5 0-21-15,-6-4-63 0,-2-2-134 0,-4-9-85 16</inkml:trace>
  <inkml:trace contextRef="#ctx0" brushRef="#br0" timeOffset="28573.5253">19059 9021 603 0,'0'0'36'0,"0"0"-12"15,0 0-8-15,0 0-7 0,0 0-3 16,0 0-3-16,0 0-2 0,0 0 0 16,0 0-1-16,0 0 0 15,62-75 0-15,-38 74 1 0,1-1-2 0,3-1-1 16,1 2 1-16,0-2 0 0,-1-2-1 15,0 2 0-15,-1-1-3 0,-1 1-3 16,-8 0-5-16,1 1-11 0,-6 0-20 16,-2-1-43-16,-1 0-60 0,-7 1-113 15</inkml:trace>
  <inkml:trace contextRef="#ctx0" brushRef="#br0" timeOffset="28772.998">19094 9206 561 0,'0'0'54'0,"0"0"-17"0,0 0-16 16,0 0-10-16,0 0-10 0,0 0 2 0,79-17-6 16,-62 10 2-16,2 0-1 0,0 3-3 15,-3 1-7-15,0 0-15 0,3 2-48 16,1 1-100-16,-3 0-122 0</inkml:trace>
  <inkml:trace contextRef="#ctx0" brushRef="#br0" timeOffset="31499.9596">20373 8532 445 0,'0'0'59'0,"0"0"-20"15,0 0-11-15,0 0-10 0,0 0-5 0,0 0 2 16,21-81 1-16,-20 77-3 0,-1 4-4 15,0-1-4-15,0 1-4 0,0-2-2 16,0 2-3-16,0-2 0 0,0 2 0 16,0 0 2-16,0 0 1 0,0 12 2 15,0 8 1-15,0 6 3 0,0 1-3 0,0 0 3 16,0-2-5-16,0-5 0 0,0-4 0 16,3 1 0-16,-1-4 0 15,3 2 0-15,-2-5 0 0,-2-5 0 16,1-1 0-16,-2-4 0 0,0 0 1 0,0 0 2 15,1 2-1-15,-1-1 0 0,2 1 2 16,-2-2 0-16,1 0 0 0,1 1 1 16,5-1-2-16,7-1-2 0,5-7 0 15,7-4 0-15,2-2 1 0,-1-3-2 16,2 3 0-16,0-1-2 0,-3 3 1 0,-3-1 1 16,0 3 0-16,-1 1-2 0,-9 2 1 15,3 3-1-15,-6 2 0 0,-6 1 0 16,8 1-2-16,-3 0 0 0,1 7 1 15,4 4 2-15,-7 0 0 0,-1 1 0 16,0 1 2-16,-1 1-2 0,0 1 1 16,-1 1 2-16,-1-8-1 0,0 3-1 15,0 0 1-15,-1-7-1 0,-1 1 1 0,-1-5-1 16,0 0 4-16,0 0 0 16,2 1 1-16,-2-1 3 0,1 2-4 0,-1-2 1 15,1 0 1-15,2-12-3 0,3-5 0 16,-3-6 0-16,0 1-1 0,-2-3 2 15,-1 1 0-15,0 0-5 0,0-2 4 16,-1-1-4-16,-4 1 3 0,0 2 0 16,0-1-1-16,3 7-2 0,-1 0 1 0,0 6 0 15,1 5-1-15,2 1 0 0,0 6-3 16,-1-1-4-16,1 1-8 16,0-1-11-16,0 1-14 0,0 0-39 15,0 2-63-15,1 12-135 0</inkml:trace>
  <inkml:trace contextRef="#ctx0" brushRef="#br0" timeOffset="31948.6747">19987 9106 523 0,'0'0'36'0,"0"0"-7"15,0 0-8-15,0 0-6 16,0 0-6-16,0 0 1 0,0 0-1 16,0 0 0-16,78-8 0 0,-28 3-4 0,10 0-2 15,8-1-1-15,9-2-1 0,3-1 0 16,2 0-2-16,4 1-1 0,3-1 1 15,0-2-2-15,2 2 2 0,2-2-3 16,-1 1-2-16,-1 0-6 0,-2-2-6 16,-1 7-31-16,-5 0-71 0,-10 4-158 0</inkml:trace>
  <inkml:trace contextRef="#ctx0" brushRef="#br0" timeOffset="33234.5924">20664 9631 472 0,'0'0'51'0,"0"0"-13"0,0 0-12 16,0 0-4-16,0 0-10 0,0 0-5 15,0 0-3-15,0 0-4 0,0 0-3 16,0 0 1-16,-13-30-1 16,13 43 3-16,4 9 0 0,2 5 0 0,0 0-1 15,-2 2 1-15,-1-2 0 0,0 1 1 16,-1-2-1-16,0-2 1 0,0-6 3 15,-1-2-4-15,-1-3 5 0,0-6-5 16,2 0-1-16,-2-7 1 0,0 0 0 16,0 0 1-16,0 1 4 0,1 0 3 0,-1 1 5 15,0-1 0-15,0-1-2 0,0 0-2 16,-4-10-11-16,-5-10 6 16,2-4-4-16,0-4 4 0,1 0 1 15,-1-4-1-15,2-3 0 0,2-2-1 0,1-2 0 16,-1-1-1-16,1 0 1 0,2 0-2 15,0 4 1-15,0 4-2 0,0 3 0 16,0 3 0-16,3 8 0 0,0 2-2 16,3 0 1-16,2 4-3 0,2-5 2 15,2 5-2-15,2 2 1 0,3 0-1 0,4 5 2 16,2-2 0-16,2 5 1 0,1 2-1 16,4 0 1-16,-1 3 0 0,2 7-1 15,-2-2 1-15,-2 7 0 0,-4 0-1 16,-3 2 1-16,-7 1-1 0,-4-5 1 15,-7 6 0-15,-2 2 1 0,-8 0 0 16,-10 8 0-16,-4-3 1 0,-6-3-2 0,-4-4 2 16,1-2-2-16,0-3 1 15,1-4-1-15,2-2-1 0,2-1-8 16,8-2-13-16,0-3-35 0,5-2-66 0,0 0-125 16</inkml:trace>
  <inkml:trace contextRef="#ctx0" brushRef="#br0" timeOffset="33453.6367">21088 9765 528 0,'0'0'3'0,"0"0"-12"0,0 0-72 0,0 0-185 15</inkml:trace>
  <inkml:trace contextRef="#ctx0" brushRef="#br0" timeOffset="34448.0751">12968 11289 363 0,'0'0'60'16,"0"0"-6"-16,0 0-11 0,0 0-9 0,0 0-9 16,0 0-7-16,0 0-7 0,0 0-4 15,0 0-4-15,0 0-1 0,-29-14-1 16,29 14 0-16,0 0 0 16,10 0 1-16,8 0 0 0,5 0-1 0,1 0-1 15,1 0 1-15,4 0-1 0,0 0 2 16,3-2-1-16,-1-2-2 0,3 1-3 15,0-2 0-15,-2 4-2 0,-4-1-4 16,-2 2-6-16,-6 0-10 0,-7 0-17 16,3 3-30-16,-9 2-40 0,-1 5-49 0</inkml:trace>
  <inkml:trace contextRef="#ctx0" brushRef="#br0" timeOffset="34641.8693">13007 11574 260 0,'0'0'80'0,"0"0"-12"16,0 0-7-16,0 0-11 0,0 0-15 15,0 0-10-15,0 0-10 0,0 0-8 0,0 0-2 16,100 11-3-16,-74-14-2 0,4-3-5 16,1 2-1-16,3 0-5 0,4 0-8 15,-2 2-12-15,-1-1-50 0,-2-1-68 16,0 2-118-16</inkml:trace>
  <inkml:trace contextRef="#ctx0" brushRef="#br0" timeOffset="34959.0838">13337 11108 568 0,'0'0'34'0,"0"0"-9"0,0 0-7 15,0 0-5-15,0 0-6 0,0 0-5 16,0 0-2-16,0 0 0 16,0 0 0-16,6-17 1 0,14 28-1 0,7 4 0 15,1 5 1-15,-5 3 3 0,3 2-3 16,0 2 2-16,-3 4-4 0,-5-1 0 15,-1 2 0-15,-7 2-1 0,-6 0 1 16,-1 4-1-16,-3 2 1 0,-10 1-2 16,-5 3-2-16,-5 2-3 0,-4-2-12 0,-8 2-47 15,-1 0-81-15,-8-2-145 0</inkml:trace>
  <inkml:trace contextRef="#ctx0" brushRef="#br0" timeOffset="36472.9031">15918 11090 487 0,'0'0'45'0,"0"0"-7"16,0 0-12-16,0 0-10 0,0 0-8 15,0 0-5-15,0 0-5 0,0 0 1 0,0 0-1 16,0 0 2-16,-3-11 0 0,0 32 0 16,3 8-2-16,0 2 1 0,0-2 3 15,0 2-3-15,0 0 3 0,0-1-2 16,0-1-1-16,0-3 1 0,0-8-1 15,0 0 1-15,0-6-1 0,0-5 2 0,0-2-1 16,0-5 0-16,0 0 2 16,0 0 2-16,0 2 2 0,0-1 8 15,0 1 1-15,0-2 1 0,0 0-2 16,0 0-7-16,0-12-4 0,0-8-1 0,-1-6 1 16,-1 0 0-16,1-2 2 0,1-1-1 15,-3-2-6-15,2-2 3 0,1-1-5 16,-2 2 4-16,1 1 0 0,-1 2 0 15,1 3 0-15,-1 7-1 0,2-1 2 16,-1 0-2-16,1 6-1 0,0-6 0 0,0 4-2 16,6 2 1-16,5-4 0 15,2 4-1-15,3 5 0 0,2 2 1 0,-4 2 0 16,3 5 2-16,2 0 1 16,0 0 0-16,7 3-1 0,-4 6 1 0,-4 2-2 15,-2 2 1-15,-1 2 0 0,-5 5 1 16,-3-1-1-16,-5 4 1 0,-2 2 0 15,-5-1 0-15,-8 2 0 0,-4 0 0 16,-5-3-1-16,0 0 2 0,-4-4-3 16,0-1-2-16,0-1 1 0,0-2-8 0,-1 0-9 15,2-1-25-15,-4-3-40 0,9-5-55 16,-1-3-106-16</inkml:trace>
  <inkml:trace contextRef="#ctx0" brushRef="#br0" timeOffset="36779.5011">16959 11273 635 0,'0'0'34'0,"0"0"-10"15,0 0-9-15,0 0-7 0,0 0-2 16,0 0-4-16,0 0-3 0,0 0 2 0,0 0-4 16,0 0-1-16,36-22-1 0,-11 15-4 15,2 5 0-15,1 0-6 0,2 2-21 16,1 0-35-16,-10 0-60 0,2 4-71 15</inkml:trace>
  <inkml:trace contextRef="#ctx0" brushRef="#br0" timeOffset="36967.9752">16904 11535 545 0,'0'0'49'0,"0"0"-19"0,0 0-13 16,0 0-7-16,0 0-6 0,94-9-3 16,-65 2-1-16,7-2-4 0,-1 0-5 0,4 2-7 15,3 5-21-15,0 2-71 0,4 0-120 16</inkml:trace>
  <inkml:trace contextRef="#ctx0" brushRef="#br0" timeOffset="37819.507">19621 10847 390 0,'0'0'69'0,"0"0"-13"15,0 0-10-15,0 0-11 16,0 0-8-16,0 0-5 0,0 0-7 16,0 0-6-16,0 0-4 0,2-51-3 0,-2 49-2 15,0 0-2-15,0 1 1 0,0 1 0 16,0 0 0-16,3 8 2 0,1 7-2 15,2 7 1-15,-1 6 0 0,0 0 0 16,-1 1-1-16,-1 1 1 0,2-2-1 16,-2-1 1-16,1-1 1 0,0-2 0 15,0-1-1-15,1-8 1 0,-1 1-2 0,-1-6 2 16,1-1 1-16,-1 0-1 0,-1-4-1 16,2-1 0-16,-4-4 0 0,0 0 1 15,0 0 3-15,1 2 1 0,1-2 0 16,4 0-1-16,2 0-1 0,4-9-2 15,1-3 1-15,-1-2-1 0,0-1 1 16,0-4-1-16,1 1-1 0,-1-1 0 16,1-1 1-16,3 2-1 0,-3-1-1 15,1 4 1-15,-5 5-1 0,2 0 0 0,-2 6 0 16,0 1-2-16,1 0 2 0,1 3 0 16,5 0 1-16,1 9 1 0,3 5-1 15,-2 2 0-15,-1 3-1 0,-2 0 1 16,2-1-2-16,-4 2 2 0,3-3 0 15,-3 1-1-15,-1-2 1 0,-1-6 0 0,-2 1 0 16,-3-5 0-16,-3-3 0 16,1 0 1-16,-4-3 2 0,0 0 0 15,0 0 1-15,6 0 1 0,0-2-1 16,-1-10-1-16,3-6 1 0,-5-5 0 0,0-2 2 16,-3-6-2-16,0-4-1 0,0-1-1 15,0-4 0-15,0-2-2 0,0 5 0 16,-2 1 0-16,1 6 1 0,-1 7-2 15,2 4-1-15,0 7-2 0,0 6-4 16,0 1-5-16,0 5-11 0,0 0-18 0,9 0-48 16,1 9-86-16,2-1-122 0</inkml:trace>
  <inkml:trace contextRef="#ctx0" brushRef="#br0" timeOffset="38739.8069">21711 10666 396 0,'0'0'61'0,"0"0"-13"0,0 0-13 0,0 0-10 16,0 0-5-16,0 0-7 0,0 0 0 15,4-82-4-15,-4 76-4 0,0 6-2 16,0-2-2-16,0 2 1 0,0 0-4 15,-8 0 1-15,-7 5 0 0,1 7-2 16,3 3 2-16,0 5 0 0,4 3 0 0,-1 2 0 16,5 4 0-16,2 3 1 0,1 2 0 15,0 1-1-15,6 0 1 16,4-2-1-16,2-3 0 0,2-4 0 16,2-5 1-16,4-4-1 0,2-5 0 0,1-2-1 15,2-7 0-15,1-3 0 0,4-2-1 16,1-9 3-16,3-5-1 0,1-5 4 15,-1-7-1-15,0-2 0 0,-4-1 1 16,-5 0 1-16,-2 0 1 0,-6 2 2 16,-4 7 5-16,-5 5 2 0,-3 6 1 0,-3 8-1 15,-2 3-4-15,0-2-3 0,0 2-3 16,0-1-1-16,0-1-3 0,0 1-3 16,0 0 0-16,0 1 0 0,-3 0 1 15,-9 9 2-15,-2 7-1 0,-5 7-2 16,7 2 1-16,4 3-3 0,4 1 4 15,2-1 0-15,2-1 1 0,0-1 0 16,2-5 0-16,3-2-1 0,1-6-1 16,1-2 0-16,-1-4 0 0,1-2 0 15,3-1 1-15,0-2 1 0,5-1 0 0,-1-1 1 16,3-4 1-16,-3-8 0 0,-1-1 1 16,0-4 0-16,-2-1 1 0,0-1 0 15,-3-3-1-15,-1-2 0 0,-2 0-2 16,-2-1 1-16,-2 7-1 0,-1-2 1 15,0 2-1-15,-3 2 2 0,-1-1-2 16,-2 4-1-16,3 3 0 0,-3 3 1 16,1-1-2-16,2 5 1 0,1 0-2 15,2 3-4-15,-1-1-2 0,1 1-3 16,0 0-11-16,-2 0-15 0,2 0-22 0,0 2-46 16,2 9-43-16,4-2-86 0</inkml:trace>
  <inkml:trace contextRef="#ctx0" brushRef="#br0" timeOffset="39147.5658">22492 10947 281 0,'0'0'90'0,"0"0"-14"0,0 0-8 16,0 0-16-16,0 0-13 0,0 0-12 15,0 0-10-15,0 0-7 0,0 0-3 16,0 0-1-16,45-64-3 0,-45 46 1 16,0-3-2-16,0 0 1 0,0-6-2 0,0 2 1 15,-2 1-1-15,-1 1 3 0,0 2-3 16,-1 4 2-16,3-1-1 0,-2 0 2 16,1 5-1-16,1-6 1 0,-1 6-1 15,2 8 0-15,0-2-1 0,0 7 0 16,-1-1-2-16,1 1-1 0,0-1-1 15,0-1-1-15,0 2 1 0,0 0 0 16,0 2 1-16,0 11 0 0,1 11 1 16,4 3-2-16,-2 5 2 0,-2 0-1 15,3 2 1-15,-1-1-2 0,0 0 0 0,3-1-1 16,0-2 0-16,0-3-2 0,3-2 1 16,2-5-2-16,1-3-1 0,2-6-11 15,-3-1-9-15,5-7-20 0,3-1-31 16,3-2-54-16,5-10-79 0</inkml:trace>
  <inkml:trace contextRef="#ctx0" brushRef="#br0" timeOffset="39349.5632">22685 10758 532 0,'0'0'43'16,"0"0"-15"-16,0 0-11 0,0 0-10 0,0 0-3 16,0 0-7-16,0 0-3 15,77-46-8-15,-45 38-17 0,6 2-49 16,2-1-114-16,5 2-86 0</inkml:trace>
  <inkml:trace contextRef="#ctx0" brushRef="#br0" timeOffset="39780.4953">23670 10221 486 0,'0'0'56'0,"0"0"-13"0,0 0-13 0,0 0-12 15,0 0-8-15,0 0-4 0,0 0 0 16,0 0-1-16,0 0 1 0,-52 60-4 16,32-27 1-16,3 3-3 0,-2 6 1 15,3 0 3-15,0 3-4 0,3 2 4 16,0-2-5-16,6-3-1 0,4-2 1 0,3-4-2 16,6-4 0-16,9-2-1 0,6-1-1 15,8-3-3-15,4-6-2 0,7 1-6 16,5-4-16-16,4-7-34 0,2-1-56 15,3-6-84-15</inkml:trace>
  <inkml:trace contextRef="#ctx0" brushRef="#br0" timeOffset="40259.8223">24408 10405 514 0,'0'0'55'0,"0"0"-15"0,0 0-10 15,0 0-9-15,0 0-8 0,0 0-7 16,0 0-3-16,0 0-4 0,0 0 0 15,0 0-2-15,-22-51 0 0,13 55 1 16,-3 12 2-16,-5 4-1 0,-1 5 1 16,-2 2-2-16,-1 3 1 0,0 1 3 15,-2 1-2-15,2-3 3 0,1-4-4 0,1-3-1 16,8-7 2-16,0-4-1 0,4-4 1 16,4-4 0-16,1 0-1 0,2-3 1 15,-2 0-1-15,2 0 0 0,0 1 1 16,-1 1-1-16,1-2-3 0,0 1 3 15,0-1-2-15,0 2 4 0,4 0 1 16,10-2 1-16,5 0-1 0,4 0-2 16,6 0 0-16,-3-5-2 0,-1 2-1 15,0 0-3-15,-2 0 0 0,1 1-4 16,-7-1-5-16,-1 1-9 0,-4 0-13 0,-1-1-10 16,1 0-12-16,-7 1-7 0,0 1-12 15,-5-4-18-15,1 1 6 0,-1-7 7 16</inkml:trace>
  <inkml:trace contextRef="#ctx0" brushRef="#br0" timeOffset="40459.6556">24386 10489 14 0,'0'0'37'0,"0"0"15"0,0 0 10 16,0 0 15-16,0 0 9 0,-44-82-4 15,39 72-11-15,4 7-11 16,1 3-14-16,0-1-11 0,0 1-11 16,0-1-7-16,0-1-9 0,0 1-6 0,-2 1-1 15,2 0 0-15,0 0-1 0,0 8 1 16,3 9-1-16,4 8 1 0,2 3 3 15,-3 4-2-15,0 2 2 0,-4 4-5 16,0-1-3-16,-2 3-1 0,0 1-2 16,0-4-3-16,-2 2-7 0,0-4-15 0,-1-5-34 15,1-3-55-15,1-8-98 0</inkml:trace>
  <inkml:trace contextRef="#ctx0" brushRef="#br0" timeOffset="40812.2227">24775 10461 600 0,'0'0'29'0,"0"0"-10"15,0 0-7-15,0 0-4 0,0 0-6 16,0 0-2-16,0 0 0 0,0 0-2 15,0 0 3-15,-25 5-1 0,21 16 2 0,2 2 2 16,2 1-3-16,0-1 3 16,5 0-4-16,2-2-1 0,2-1 0 15,1-4 1-15,6 0-1 0,1-3 0 16,2-3 2-16,3 0-2 0,-1-4 1 0,-6-1 0 16,1-1-1-16,-7-2 0 0,-5-1-2 15,2 0-1-15,-6 4 0 0,0 4 1 16,0 5-2-16,-10 6-1 0,-9-2-1 15,-4 0-2-15,-3-1-8 0,-3-2-8 16,3-3-15-16,3-6-35 0,6-3-46 0,3-3-96 16</inkml:trace>
  <inkml:trace contextRef="#ctx0" brushRef="#br0" timeOffset="41017.6254">24697 10498 488 0,'0'0'49'0,"0"0"-16"0,0 0-13 15,0 0-8-15,0 0-5 0,87-73-3 16,-65 64-1-16,5 0-3 0,2 2-5 16,0 3-4-16,1 1 1 0,-1 3-8 15,0 0-8-15,-1 3-40 0,-5 6-59 16,-3 5-114-16</inkml:trace>
  <inkml:trace contextRef="#ctx0" brushRef="#br0" timeOffset="41289.5058">25354 10739 621 0,'0'0'30'0,"0"0"-7"16,0 0-6-16,0 0-6 0,0 0-7 0,0 0-1 16,0 0-6-16,0 0 1 0,0 0-1 15,0 0-1-15,92-53 0 0,-58 45-7 16,-1 1-7-16,3-1-24 0,0 2-43 15,-1 0-80-15,-1 1-126 0</inkml:trace>
  <inkml:trace contextRef="#ctx0" brushRef="#br0" timeOffset="41848.3277">25968 10461 612 0,'0'0'46'0,"0"0"-17"0,0 0-7 0,0 0-12 15,0 0-3-15,0 0-6 0,0 0-2 16,0 0-1-16,0 0-1 0,-16-19 1 16,8 28 2-16,-1 7-1 15,-3 10 1-15,1 2 6 0,1 0-7 0,2 3 5 16,2-3-5-16,4 1-1 0,2-3 2 15,0-2-3-15,1-4 1 0,6-2-2 16,4-2 1-16,-4-7 0 0,7-2 0 16,1-2 1-16,6-5 1 0,8 0 0 15,3-5 2-15,3-8-1 0,4-3 0 0,1-4 2 16,-2-1-1-16,-3-1 1 0,-6-1 1 16,-5-3 0-16,-6 2 1 0,-4-4-5 15,-5 1 3-15,-6 0-4 0,-3-2 3 16,-5 0 0-16,-7 2 0 0,-6 1 0 15,-5 3-1-15,-5 5 1 0,1 4 0 0,-6 5-1 16,1 4 0-16,2 5-1 16,3 0 0-16,3 4 1 0,4 5-1 15,3 2 0-15,3 2-1 0,4 2 1 16,1 2 0-16,2-4 0 0,3 3 1 0,4 0-1 16,0 0 2-16,1 5-1 0,12-3 0 15,3-3 4-15,4-1-5 0,5-1 5 16,0-5-5-16,1 0 1 0,1-2 0 15,-2-3-2-15,-7 0 1 0,-2-1-2 16,-4 0 2-16,-1-1-1 0,1-1 1 0,-6 0 0 16,1 1-3-16,-7-1-2 0,0 0-14 15,0 0-25-15,1 0-49 16,1 0-137-16,-1 0-64 0</inkml:trace>
  <inkml:trace contextRef="#ctx0" brushRef="#br0" timeOffset="42155.8626">26344 10085 631 0,'0'0'44'0,"0"0"-11"0,0 0-10 15,0 0-8-15,0 0-6 0,0 0-5 16,0 0-4-16,0 0 1 0,0 0 0 16,0 0 0-16,81 9 0 0,-55 20-1 15,-3 6 0-15,-4 6-2 0,-3 6 2 0,-4 4-2 16,-6 7 2-16,-5 4 3 0,-1 3-4 16,-9 2 2-16,-7 0-4 0,-6 0-2 15,-3-3 1-15,-4-3-3 0,-5-1-4 16,0-7-17-16,-4-4-31 0,-4-7-137 15,0-6-121-15</inkml:trace>
  <inkml:trace contextRef="#ctx0" brushRef="#br0" timeOffset="42940.6075">18638 12735 387 0,'0'0'72'0,"0"0"-11"16,0 0-17-16,0 0-14 0,0 0-12 15,0 0-10-15,0 0-1 0,0 0-2 16,0 0-1-16,0 0 1 16,3-10-2-16,23 10 0 0,3 3 0 0,3-2-2 15,1 0 0-15,5-1 0 0,2 0-1 16,1 0 1-16,-1 0-1 0,3 0-2 15,-2-2-2-15,-2 2-3 0,-4 0-5 16,-2 0-7-16,-8 0-27 0,-7 2-51 16,-6 5-70-16,-4-3-113 0</inkml:trace>
  <inkml:trace contextRef="#ctx0" brushRef="#br0" timeOffset="43129.8742">18780 13025 524 0,'0'0'54'0,"0"0"-13"16,0 0-15-16,0 0-8 0,0 0-7 15,0 0-7-15,0 0-3 0,0 0-1 0,95 5-5 16,-50-8 0-16,7-5-7 0,4-1-6 16,5-1-27-16,6-3-51 0,4-1-75 15,4 2-119-15</inkml:trace>
  <inkml:trace contextRef="#ctx0" brushRef="#br0" timeOffset="47172.6743">20629 12521 482 0,'0'0'51'0,"0"0"-12"0,0 0-10 16,0 0-11-16,0 0-8 0,-24-79-3 15,22 73-5-15,2 2 0 0,-1-1-1 16,-1 0-1-16,1 0-1 0,1 2 0 16,0 3-1-16,-2-2-1 0,-1 2 2 0,-2 9-3 15,-5 7 4-15,-2 8 0 0,3-2 2 16,-1 2 4-16,3 1-6 16,3-7 5-16,2 1-5 0,2 0 1 15,0-2 0-15,2 2 0 0,4-2 0 0,4-3-1 16,3-2 1-16,1 0-1 0,2-3 0 15,2 0 0-15,-1 0 0 0,0-1-1 16,0 0 0-16,-1-1 0 0,-1-1 1 16,2 2-1-16,-4 1 2 0,-1-3-2 15,-1 3 1-15,-2 2 0 0,-5-4 0 0,4 8-1 16,-4-6 2-16,-4 4-2 0,0 6 2 16,0-1-1-16,-12 7 1 0,-2-2 0 15,-8-3 0-15,-5 1-2 0,-5-2-1 16,-4-2-2-16,-1 0-3 0,4-6-11 15,1-1-28-15,5-7-42 0,7-3-72 0,4-2-121 16</inkml:trace>
  <inkml:trace contextRef="#ctx0" brushRef="#br0" timeOffset="47393.6409">20591 12609 419 0,'0'0'62'0,"0"0"-19"16,0 0-12-16,0 0-7 0,0 0-7 0,0 0-6 16,0 0-7-16,0 0-3 0,0 0-1 15,0 0-2-15,86-38 2 0,-43 32-4 16,-1 2-5-16,1 1 0 16,-2 1-3-16,-2 0-3 0,-1 2-5 0,-1 0-16 15,-5 4-29-15,-3 2-39 0,-3 3-23 16,-6-2-39-16</inkml:trace>
  <inkml:trace contextRef="#ctx0" brushRef="#br0" timeOffset="47972.5966">21067 12730 308 0,'0'0'62'0,"0"0"-11"0,0 0-14 15,0 0-7-15,0 0-5 0,0 0-8 0,0 0-5 16,-10 79-4-16,9-61-5 0,-1-6-2 15,1-1-1-15,-1 0 0 0,2 0 0 16,0 1 1-16,0-7 0 0,0 6-1 16,0-6 0-16,0-1 0 0,0 3 0 15,0-7 0-15,0 0 0 0,0 0 2 0,0 0 1 16,0 1 0-16,0-1 3 0,2 0-4 16,2-9 2-16,4-4 0 0,0-5 1 15,2 0 0-15,-1 4 4 16,0 1 0-16,-2 1 1 0,1 1 1 0,1 2-2 15,-3 0-2-15,3-3-1 0,1 2-2 16,-1-1-2-16,-1 0 1 0,2 1-3 16,-3 3 1-16,1 0 1 0,5-2-2 15,-5 4 0-15,6-1 0 0,1 0 0 16,-4 3 1-16,6 0-1 0,-7 2 0 0,0 1 0 16,3 0-1-16,-3 0 1 0,3 0-2 15,2 6 2-15,-1 4-1 0,-1 2 1 16,-3 3 0-16,-2 4-3 0,0 1 3 15,-4 2 0-15,-1 1-1 0,2 1 0 16,-2-3 1-16,1-1-2 0,1-5 1 0,0-1 0 16,-1-4 1-16,2-4 1 0,2 1-1 15,-5-4 1-15,8-1-1 0,-1-2 0 16,5-5 0-16,3-6 2 16,0-5-2-16,-5-2 1 0,-2-4 1 0,1 0 0 15,-5-1-1-15,-4 1 4 0,-1-1-3 16,-2 1 3-16,-3 0 0 0,-6 1 2 15,-4 3-3-15,-2 0 0 0,-2 0-2 16,0 3-2-16,-4 1 0 0,4 1 0 16,1 6-2-16,7 3-3 0,6 2-4 0,3 2-5 15,-2 0-10-15,0 3-26 0,2 9-52 16,0 5-127-16</inkml:trace>
  <inkml:trace contextRef="#ctx0" brushRef="#br0" timeOffset="49219.9398">22894 12685 502 0,'0'0'45'0,"0"0"-7"0,0 0-8 15,0 0-7-15,14-97-6 0,-6 71-3 0,2-1-9 16,1-1 5-16,-1 0-5 0,1-3 1 16,-3 0-1-16,-1 3-2 0,-2-2-1 15,-4 1-1-15,-1 2 3 0,0-1-4 16,-6 4 2-16,-2 0-2 0,-4 2 1 15,5 8 0-15,-3 5-1 0,1 2 1 0,-1 4-1 16,-3 3 1-16,-3 1-1 0,-3 12 0 16,0 5 0-16,1 6-1 15,-1 5 1-15,2 3 0 0,0 1-2 16,5-1 3-16,3 0-3 0,3-3 2 0,3 0-2 16,3-4 1-16,0 0 5 0,3 0-5 15,4-1 5-15,1-1-5 0,1-1 0 16,-1 1 0-16,1-2 0 0,-2 0 0 15,0-1 0-15,-1 1 1 0,-3-6-4 16,0 2 3-16,0-6-1 0,-2 2 0 0,0-1-1 16,1-1 0-16,2 4-2 0,1-7 0 15,5 1-3-15,4-5-3 16,8-2-7-16,5-1-3 0,2-1-5 16,1 0-3-16,2-5-2 0,-1-2-1 0,-1-2-2 15,0 0 5-15,-2-1 2 0,1-4 6 16,-4 0 7-16,1-1 5 0,-3-3 8 15,-5 1 2-15,-5-1 10 0,-4 6 3 16,-2-2 7-16,-4 4 4 0,-1-2 0 16,-1 0 4-16,-1 1 1 0,0-1 1 0,0-1-1 15,-3 2-4-15,-4 1-9 0,-2-2 0 16,4 6-8-16,-1-2 2 0,-6 7-1 16,2 1-7-16,-5 0 3 15,-5 7-6-15,3 7 0 0,2 1-1 0,1 2 0 16,4 3 1-16,0 1-2 0,1 1 2 15,2 3-3-15,3-1 1 0,2 2-1 16,2-2-1-16,0-1 0 0,2 0 0 16,4-4-2-16,2-2-1 0,2-1 1 15,-3-6-1-15,4-3 0 0,-1-2 1 0,1-3 1 16,8-2 2-16,-3-2 3 0,7-7 0 16,-3-4 1-16,-4-4 0 0,-1-2 1 15,-4-2 0-15,-2 0 1 0,-1-2 3 16,-3 7 0-16,-2-3 0 0,-3 1 2 15,0 0-2-15,0 0 1 0,-5 1-2 0,2 8-1 16,-3-2-3-16,1 2 1 0,1 0-3 16,-1 2-1-16,2 3-4 15,2 1-8-15,1 3-19 0,-2-1-32 16,2 1-53-16,0 0-89 0</inkml:trace>
  <inkml:trace contextRef="#ctx0" brushRef="#br0" timeOffset="49575.6723">23498 12908 440 0,'0'0'78'16,"0"0"-31"-16,0 0-15 0,0 0-7 16,0 0-7-16,0 0-5 0,57-91-1 0,-44 67-3 15,2-4-3-15,-1 1 1 0,1 0-1 16,-1-1-1-16,-4 0-1 0,1-1 0 15,-2 0 0-15,-3-2-6 0,-2 3 5 16,-1-1-6-16,-3 2 3 0,0 1 1 16,-6 5-2-16,0 5 1 0,3 6 1 0,-1 2-1 15,3 5-1-15,-2-1-1 0,1 0 0 16,-1 4 0-16,-2 7 1 0,-1 8 0 16,-1 8 0-16,1 4 1 15,1 3-1-15,1 2 4 0,3 2-4 0,1-1 4 16,0-1-5-16,2-2 0 0,6-1-1 15,1-3-2-15,3-2 1 0,3-3-3 16,4-4-4-16,0-2-10 0,1-6-14 16,3-3-30-16,0-2-36 0,3-4-62 15,3-4-108-15</inkml:trace>
  <inkml:trace contextRef="#ctx0" brushRef="#br0" timeOffset="49740.8283">23792 12551 487 0,'0'0'38'0,"0"0"-23"16,0 0-12-16,0 0-7 0,0 0-7 0,0 0-22 16,0 0-64-16,0 0-143 0</inkml:trace>
  <inkml:trace contextRef="#ctx0" brushRef="#br0" timeOffset="50119.9019">24816 12046 555 0,'0'0'49'16,"0"0"-14"-16,0 0-8 0,0 0-11 15,0 0-8-15,0 0-5 0,0 0-2 16,0 0 0-16,-83 20-2 0,60 8 2 15,4 10-3-15,-1 3 2 0,5 5-2 16,4 6 2-16,5 1-2 0,3 0 2 16,3 0 2-16,3-4-4 0,9-4 3 15,4-5-4-15,4-6-3 0,2-3 2 0,5-4-4 16,4-1-10-16,3-5-15 0,4-1-24 16,1-8-42-16,3-4-40 0,2-5-99 15</inkml:trace>
  <inkml:trace contextRef="#ctx0" brushRef="#br0" timeOffset="52240.3935">25734 12035 345 0,'0'0'62'0,"0"0"-12"0,0 0-9 16,0 0-9-16,0 0-8 0,9-82-6 15,-9 76-3-15,1 2-4 0,-1 4-3 16,0-2-5-16,0 2-2 0,0-1-1 0,1 1-1 16,-1 0 1-16,0 0 0 0,-5 10 1 15,-7 7-1-15,-1 6 0 0,-3-1 0 16,0 5-1-16,-2 1 0 16,0 3 1-16,-1-1-1 0,2 2 1 0,0-2-3 15,2-1 3-15,2-4-1 0,4 0 1 16,4-9-1-16,2-7 0 0,3-3 0 15,0-6-1-15,-2 0 0 0,2 4 1 16,0 2 0-16,0-1 1 0,0 1 0 16,0-6 0-16,0 0 0 0,10 0 0 0,5-2 0 15,4-5-2-15,-8 4 1 0,4-3-2 16,-7 1 0-16,3 0-2 0,0 2 1 16,1 2-1-16,-1-1-1 15,1 1 2-15,-2 1-1 0,-4 0-1 0,7 0-1 16,-7 0-1-16,4 0-1 0,3 0-1 15,-3 0-11-15,0 0-4 0,-4 0-7 16,4-1-1-16,-4-1 10 0,1-3 8 16,3 0 11-16,-4-2 4 0,-2 0 2 15,-1-3 3-15,0 1 1 0,-3-3 5 0,0-5 4 16,0 5 4-16,0-4 1 0,-4 0 1 16,-1 6 5-16,-1-6 1 0,3 9 2 15,2 2-2-15,-4-3-4 16,3 3-8-16,1 0-5 0,-1 3-4 0,2 2-4 15,0-2-2-15,0 2 0 0,0 0-2 0,0 2 2 16,0 12 0-16,0 7-1 16,0 8-1-16,0 2-1 0,0-1 1 15,0 3-4-15,-1 0 1 0,-2 0-6 16,-2-1-9-16,-1 0-17 0,-1 0-25 0,-1-5-33 16,2 0-35-16,-1-3-59 0</inkml:trace>
  <inkml:trace contextRef="#ctx0" brushRef="#br0" timeOffset="53851.6722">26062 12039 416 0,'0'0'46'0,"0"0"-20"16,0 0-1-16,0 0 2 16,13-79 0-16,-10 68-3 0,0 0-4 15,0 1-4-15,-2 5-3 0,1 0-4 16,-2 5-2-16,0-1-2 0,0 1-2 0,0 0-3 16,1-2 0-16,-1 2 0 0,2 2 0 15,-1 11 2-15,1 9 1 0,-2 5-1 16,0 1-1-16,0 0-1 0,0 3-1 15,-6 2 0-15,0 1 2 0,0 2-2 16,-1-1 1-16,1 0-2 0,2-5-1 0,1-1-2 16,1-10-1-16,2 0-2 15,0-5-4-15,0-2-18 0,2 1-20 16,-1-6-36-16,2 3-46 0,0-4-62 16</inkml:trace>
  <inkml:trace contextRef="#ctx0" brushRef="#br0" timeOffset="54553.0588">26398 11524 244 0,'0'0'57'0,"0"0"-10"0,0 0-13 15,0 0-11-15,0 0-11 0,0 0-5 16,0 0-1-16,0 0-2 16,0 0 1-16,-48 38-2 0,34-15 0 0,3 2-1 15,4 1 0-15,0-1-1 0,3-7 1 16,4 1 1-16,0 0-1 0,0-7-2 15,1 5 1-15,2-7 0 0,4-1-1 16,0-1 3-16,2-3-3 0,0-1 3 16,4-4-2-16,4 0-2 0,2-3 1 0,4-8-2 15,-4-4 4-15,-2-3-1 0,-4-2 1 16,-1-1 0-16,-5-1 1 16,-4-1 4-16,-2 3 4 0,-1-2 2 15,-4 2 0-15,-5 1-2 0,-5 4-7 0,-2 1 0 16,-4 5-7-16,-2 3-2 0,2 6-4 15,-3 1-5-15,0 11-7 0,2 4-32 16,5 5-50-16,3 3-80 0</inkml:trace>
  <inkml:trace contextRef="#ctx0" brushRef="#br0" timeOffset="55168.7295">26774 11451 553 0,'0'0'44'0,"0"0"-14"15,0 0-8-15,0 0-7 0,0 0-9 16,0 0-2-16,0 0 0 0,0 0-1 16,0 0 0-16,0 0-1 0,98 98-3 15,-76-55 1-15,2 6-1 0,-1 6 2 0,-2 3 2 16,-3 6-3-16,-2 5 3 0,-6 4-3 16,-5 4-3-16,-5 2 3 0,-3-1-3 15,-10 0 2-15,-7-3-2 0,-6-6 0 16,-6-2 1-16,-7-2-7 0,-7-4-13 15,-4 1-34-15,-8-4-102 0,-4 0-141 16</inkml:trace>
  <inkml:trace contextRef="#ctx0" brushRef="#br0" timeOffset="56281.5913">22973 12335 120 0,'0'0'50'0,"0"0"0"0,0 0 1 15,0 0 0-15,0 0-5 0,0 0-4 0,0 0-10 16,0 0-8-16,0 0-4 0,0 0-3 16,-3-3-5-16,2 1-3 0,-1 2-3 15,1-2-3-15,0 2 0 0,-1 0-2 16,1 0-1-16,-6 0 1 0,-4 0-1 15,3 2 1-15,-8 5 0 0,4 3 1 0,1 0-1 16,-2 5 2-16,1 0-1 0,-1 2 1 16,1 1-1-16,0 1 1 15,-1 1 0-15,1-1 0 0,1 4 4 16,0 1-6-16,4 2 3 0,0 1-4 0,3 1 0 16,2-1 0-16,2 2-2 0,0 0-3 15,5 0-3-15,7-4-3 0,4 1-4 16,6-3-5-16,5-5-34 0,8 0-47 15,3-9-59-15</inkml:trace>
  <inkml:trace contextRef="#ctx0" brushRef="#br0" timeOffset="56988.8541">19504 14255 399 0,'0'0'59'0,"0"0"-6"0,0 0-10 0,0 0-8 15,0 0-9-15,0 0-7 0,0 0-7 16,0 0-5-16,0 0 0 0,-7-4-3 15,17 1-1-15,9-1 1 0,7-4-2 16,4 1 0-16,4-1-1 0,2 0-3 16,3-2 2-16,0 2 0 0,-2 2-3 0,-3 3-1 15,-4 0-7-15,-3 3-6 0,-8 0-16 16,-1 0-31-16,-7 6-33 0,-2 2-45 16,-5 8-56-16</inkml:trace>
  <inkml:trace contextRef="#ctx0" brushRef="#br0" timeOffset="57168.9433">19425 14640 356 0,'0'0'93'0,"0"0"-23"0,0 0-28 16,0 0-18-16,104 18-13 0,-71-16-7 15,6-2-3-15,6 0-4 0,1 0-1 16,6 0-4-16,5 0-7 0,5-3-19 15,6 1-45-15,3-2-65 0,7 1-122 0</inkml:trace>
  <inkml:trace contextRef="#ctx0" brushRef="#br0" timeOffset="57892.2502">23583 14350 375 0,'0'0'49'0,"0"0"-8"15,0 0-8-15,9-82-6 0,-1 62-8 16,3 4-6-16,1 0-5 0,1 4-2 0,4 2-3 16,2 2-1-16,-2 4-2 0,-1-1 0 15,0 4 1-15,3 1-1 0,-2 0 0 16,8 6 0-16,-5 3-1 0,-2 4 1 15,0 3 0-15,-2 4 0 0,-2-1 0 16,0 4 0-16,-3-2 0 0,-4 2 0 0,-2-1 0 16,-5 3 1-16,0-1 0 15,-11 0 0-15,-4 1-1 0,-4-1 1 16,-4 0 4-16,-3 1-7 0,-2-3 4 16,-1 1-7-16,2-3-1 0,1-3-3 0,3-4-6 15,5-4-22-15,8-2-46 0,7-4-46 16,3-3-99-16</inkml:trace>
  <inkml:trace contextRef="#ctx0" brushRef="#br0" timeOffset="58159.7182">23923 14171 459 0,'0'0'34'0,"0"0"-16"0,0 0-14 16,0 0-5-16,0 0 1 0,0 0 0 15,0 0 2-15,0 0-1 0,0 0 0 0,82 99 1 16,-71-69 1-16,-1 1-2 0,-1 2 0 16,-2 0-3-16,-4 4 2 0,-3 0 3 15,0 5-5-15,-11 2 3 0,-6-3-7 16,-4 4-4-16,-4-2-9 0,-8-4-38 15,-2 1-67-15,-2-5-132 0</inkml:trace>
  <inkml:trace contextRef="#ctx0" brushRef="#br0" timeOffset="58383.9717">23254 15155 535 0,'0'0'27'0,"0"0"-11"0,0 0-5 0,0 0-6 16,0 0-5-16,0 0-2 16,0 0-4-16,87-32-9 0,-61 29-16 0,0-2-50 15,4 1-89-15,0-3-102 0</inkml:trace>
  <inkml:trace contextRef="#ctx0" brushRef="#br0" timeOffset="58578.5544">24198 15023 660 0,'0'0'29'0,"0"0"-9"0,0 0-11 16,0 0-6-16,0 0-4 0,0 0-4 16,0 0-9-16,0 0-37 0,0 0-218 15,0 0-52-15</inkml:trace>
  <inkml:trace contextRef="#ctx0" brushRef="#br0" timeOffset="61256.8083">23511 12658 267 0,'0'0'67'0,"0"0"-7"16,0 0-9-16,0 0-8 0,0 0-6 15,0 0-5-15,0 0-4 0,0 0-7 16,0 0-8-16,7-37-4 0,-4 32-3 16,-1 1-4-16,7 0 1 0,6-4 0 15,4 5-1-15,9-1 1 0,4 0-3 16,1 1 0-16,3-1-1 0,4 0-5 0,2-3-3 16,6 0-9-16,4-3-19 0,3 2-51 15,4-2-90-15,1 0-106 0</inkml:trace>
  <inkml:trace contextRef="#ctx0" brushRef="#br0" timeOffset="79698.3009">4520 13741 1 0,'0'0'3'0,"0"0"-1"16,0 0-3-16,0 0 0 0,0 0-3 15</inkml:trace>
  <inkml:trace contextRef="#ctx0" brushRef="#br0" timeOffset="81628.8058">4306 13974 44 0,'0'0'13'0,"0"0"-1"0,0 0-7 16,0 0 5-16,0 0-7 0,0 0 7 15,0 0-3-15,0 0 0 0,0 0-1 16,0 0-3-16,35-78 6 0,-28 62-6 0,0 4 3 16,2-1-5-16,-2 3 1 0,-1 2-5 15,3-4 2-15,2 0 0 0,-1-3 0 16,3 0 1-16,2-2-3 0,-2-1 1 15,0 2 0-15,-3 5-2 0,-1-1-1 16,-2 5 2-16,-3 0 0 0,5-1 1 16,-5 0 2-16,2 1-1 0,-2 4 2 0,-1-5 0 15,0 4 1-15,1-1 2 16,-1 3 1-16,-3 2 0 0,0-3 4 16,0 3 3-16,2-1 1 0,-2 1 0 0,1-1-2 15,-1 1-5-15,0-2-4 0,2 2-3 16,-2-2-3-16,0 2-5 0,1-1-2 15,-1 1 0-15,0 0 2 0,0 0 3 16,0 0-1-16,0 0 3 0,0 0 1 16,0 0-1-16,0 0 4 0,0 0 0 0,0 0 1 15,0 0 1-15,0 0-1 0,-1 3-4 16,-2 1 5-16,-3 4-4 16,-3 5 2-16,1-2 2 0,-4 6-2 15,0-2-2-15,1 0 2 0,-2 2 0 0,0-1 0 16,0 0 0-16,-3 0 0 0,4 0-1 15,-1-1 1-15,-4 0 4 0,5 0-5 16,-5 1 5-16,8-6-4 0,-2-1 0 16,7-3 0-16,1-3 0 0,0 1 0 15,3-4 0-15,-2 0 0 0,2 0 1 0,-1 1 1 16,1 0-4-16,-2 0 5 0,2-1-3 16,-1 2 2-16,1-2 2 0,-3 2-2 15,3-2 2-15,0 0-1 0,0 1 1 16,0-1 2-16,0 0 0 0,0 2 3 15,0-2 3-15,0 0 2 0,0 0 3 16,0 0-1-16,0 0-2 0,0 0-3 16,0-10-7-16,9-4 3 0,-2-6-6 15,6 2 4-15,-3 0-1 0,2 2-1 16,1 0 0-16,-3 2-2 0,3 1-1 0,-2-3 1 16,0 2-2-16,1-1 2 0,0 0 1 15,2 0-4-15,-2 1 1 16,1 1-2-16,-3 2-3 0,-1 3 1 15,-2 1 0-15,-1 1 1 0,1-1 0 0,-4 4 2 16,6-2-3-16,-6 2 3 0,0-1 2 16,-2 2 0-16,-1 2 2 0,0-2 1 15,0 2 1-15,3 0 3 0,-3-2 2 16,0 2 0-16,0 0-1 0,0 0 1 16,3 0-2-16,-3 0 0 0,0 0-2 0,0 0-1 15,0 0-3-15,0 0-1 0,0 0 1 16,0 0-1-16,0 0 0 0,-3 2 0 15,-1 6 2-15,-1-2-2 0,-1 1 1 16,-1 0 3-16,0 0-1 0,0 5 1 16,-2 0-2-16,-3 5-1 0,-2-1-1 0,4 0 1 15,-6 0 1-15,6 1-2 0,-2 0 1 16,-2-1 0-16,1 0-1 16,-3-1 2-16,9-6 1 0,-4 2 0 15,3-6 4-15,2 2-1 0,-1-2 4 0,-2 3-5 16,2-1 0-16,6-4-2 0,-1 1-1 15,2-4-1-15,-3 1 0 0,0 3 0 16,0-1-2-16,-1 0 1 0,4-3 0 16,0 0-1-16,0 0 0 0,-3 1-1 15,3-1-2-15,0 2 0 0,-3-2-1 0,3 1 0 16,0-1 0-16,0 0 0 0,-1 2 2 16,1-2-3-16,0 0 0 0,0 0 7 15,0 0 5-15,1-6 2 0,8-5 0 16,3-3 0-16,0-2-7 0,0-1 3 15,4-1-1-15,-3-1-2 0,0 3 0 16,0-1-1-16,0 0 0 0,0 1-1 16,-1-2 0-16,2 1-2 0,-1 0-1 15,2-1-3-15,-1 2 1 0,-1-1-6 16,0 2 2-16,-3 4 2 0,-1 0 1 0,-2 3 4 16,-4 6 3-16,0-1 1 0,-3 3 3 15,0-2 4-15,0 2 4 0,1 0-1 16,-1-2 3-16,0 2-5 0,2 0-1 15,-2 0-2-15,0 0-4 0,-5 8-1 16,-6 7-2-16,-1 5-1 0,-1 3 1 16,-3 0-1-16,3 0 1 0,-4 2 1 15,4-1-1-15,-3-1 0 0,0 0 0 16,3 0 1-16,0-3 4 0,0 1-4 16,0-3 6-16,6-4-5 0,-3-2 2 0,4-5-1 15,3-4 2-15,2 0 1 0,1-3 3 16,-2 0-3-16,2 0 3 0,0 0-3 15,-1 2-2-15,1-2 0 0,-2 0-8 16,2 0 6-16,-1 0 0 0,1 0 0 16,-2 0 5-16,2 0-6 0,0 0-4 0,0 0 2 15,0 0-1-15,0 0 0 0,0 0-1 16,0 0 0-16,0-2-6 16,0-2 6-16,0-2-2 0,0 0 4 15,0 4 7-15,3-1-5 0,0 0 0 0,0-4 0 16,3 0-5-16,2 0 5 0,-2-1-1 15,0-1 1-15,4-3-2 0,2 0 1 16,1-3 1-16,1-2 0 0,1 0 1 16,-2-1-1-16,1 3 0 0,-5 3-7 15,2 1-1-15,-5 3 1 0,-3 6 0 0,0-2 6 16,0 2 2-16,0-2 2 0,0 1 0 16,0 0 4-16,-3 3-1 0,0-2 3 15,0 2 2-15,0 0 0 16,1 0 2-16,-1-1-3 0,0 1-3 0,2 0 1 15,-2 0-2-15,0 0-2 0,0 0-1 16,-5 3-4-16,-5 7-1 0,-4 3-1 16,-1 4 1-16,-2-1 1 0,2 2-2 15,-2 0 3-15,-2 0-1 0,3 1 0 16,0-1 7-16,-1 1-9 0,2-1 1 0,4-6-10 16,5-4-10-16,5-5-16 0,1-3-42 15,0 4-40-15</inkml:trace>
  <inkml:trace contextRef="#ctx0" brushRef="#br0" timeOffset="86426.1169">3149 12814 61 0,'0'0'27'15,"0"0"-3"-15,0 0-7 0,0 0-3 0,0 0-8 16,0 0-3-16,0 0-4 0,0 0-8 15,0 0-3-15,0 0-12 0,-16-7-6 16,16 7-7-16</inkml:trace>
  <inkml:trace contextRef="#ctx0" brushRef="#br0" timeOffset="88648.5715">2575 13852 61 0,'0'0'23'0,"0"0"-4"16,0 0 1-16,0 0-1 0,0 0 0 16,0 0 2-16,0 0-4 0,0 0-3 15,-7-84-2-15,7 73-5 0,0 0-1 0,0 0-3 16,0 1 3-16,7-4-1 0,-4 5 0 16,1-6 0-16,1 0 1 0,-1 6 0 15,2-7-1-15,2 3 1 16,-3 4-3-16,-1-7 6 0,2 2-4 0,1-4 2 15,0-2 0-15,-4 4-2 0,3 1 1 16,-2 0-2-16,-1 0 1 0,2 1 2 16,-1 0 0-16,-1 2-4 0,1 2 7 15,2-1-6-15,-5 5 2 0,2-3 0 16,-1 4 1-16,-1 1-4 0,2-6 4 16,0 6-3-16,-3 0-1 0,3-6 0 0,0 6-2 15,0-6 0-15,1 2 2 0,-3 3-3 16,2-5 1-16,-1 5-1 0,2-4 0 15,2-7 0-15,-2 7 1 0,2-4-3 16,1 1 3-16,-1 2-3 0,1-2 3 16,-2 5-1-16,-4 4-1 0,6-5-1 15,-4 0 1-15,6-2 1 0,1-5-2 16,0 1 3-16,-3 3-4 0,-1-1 3 16,0 0 0-16,1 5 1 0,3-6 0 0,-4 6 0 15,0-1 4-15,1-5-4 0,0 6 0 16,2-3-1-16,-3 2-2 0,0 1 2 15,-2 0 1-15,4 2 0 0,-2-3 1 16,0 2-1-16,0-2-2 0,-3 5 1 16,1 0 0-16,0 0 0 0,-1 0 1 15,3-4-1-15,0 1 1 0,1-1-2 16,2 0 2-16,-2 0 1 0,5-4-4 16,-1 0 6-16,7-5 0 0,-3 2 1 15,0 0 2-15,-6 3-4 0,2-1 0 0,-5 6 0 16,1-2 0-16,1 1-1 0,-6 2 3 15,4-2-3-15,-2 4 2 0,4-3 0 16,2-5 1-16,0 0 2 0,3-2 1 16,0-1-4-16,-3 2 3 0,3-2 0 15,0 0-1-15,-3 4-1 0,-1-1-2 0,-2 5-2 16,0-1 0-16,2-2-1 0,1-2 0 16,6-3 0-16,1 2 0 15,1-1 3-15,3-3-1 0,2 0-1 0,-2-1 1 16,2 2-4-16,0 0 2 0,-4 3-2 15,1-1 3-15,-1 4-2 0,-2 1 1 16,-1 3 0-16,-3-2-6 0,0 1 6 16,2 1-3-16,-8 0 3 0,12-1-1 15,-5 1 1-15,2 2 2 0,3-3 0 16,1 2 0-16,-1-1 2 0,0 0-3 0,-5 2 0 16,1-1 1-16,-1 1-2 0,-2 0 0 15,2-2 0-15,2 2 0 0,-6 0 1 16,6 0 0-16,-3 0-1 0,-3 1 1 15,3-1-1-15,-4 2-1 0,5-2 1 16,-9 2-1-16,5-1 0 0,-2 1-1 16,1-1 2-16,4 0 0 0,0 1 2 15,3-2-1-15,-6 1 1 0,9 1-1 16,-2-2 2-16,-5 3-5 0,7-3 1 16,-8 3 1-16,0 0 0 0,0-2 0 0,2 1 0 15,-3 1 0-15,3-2 0 0,-4 0-2 16,-1 2 0-16,-2 0 0 0,-3 0-2 15,3 0 0-15,0 0 2 0,0 0 0 16,-6 0 0-16,0-1 1 0,0 1 0 16,1 0 0-16,2 0 1 0,-2 0 0 15,1 0-2-15,-1 0 4 0,-1 0-2 0,3 0 1 16,-3 0-1-16,3 0-1 16,-3 0 1-16,3 0 0 0,-2 0 1 15,1 0-1-15,-1 0 1 0,1 0 1 0,-1 0-1 16,5 0 0-16,1 0-1 0,-1-1 0 15,4-1 1-15,-7 2-1 0,3-1 1 16,5-1 0-16,-5 1-1 0,3-1 1 16,2-1 2-16,-8 1-2 0,9 1 0 15,-6-1 0-15,-2 0-2 0,3 2 0 0,-7 0 1 16,4-1-3-16,1 0 3 0,-1 0-1 16,1 1 1-16,-5 0-1 0,0-2 1 15,0 2-1-15,1 0 0 0,-1 0 0 16,3 0 0-16,-3 0 0 0,3 0 1 15,-3 0 0-15,0 0 1 0,0 0 1 16,4 0-1-16,-4 0 1 0,0 0 1 16,0 0-2-16,0 0 1 0,0 2-2 15,-4 1 0-15,-3 5-1 0,-1-1-5 16,2 0 0-16,-5 2-2 0,2 0-3 16,-1-1 0-16,1 1-6 0,-5 0-8 0,4 0-9 15,-6 3-15-15,1-2-20 0,0-1-7 16,-3-2-3-16,-2 2-9 15</inkml:trace>
  <inkml:trace contextRef="#ctx0" brushRef="#br0" timeOffset="88777.5607">3427 12772 103 0,'0'0'4'0,"0"0"2"0,0 0-2 16,0 0-4-16,0 0-10 0,0 0-28 15</inkml:trace>
  <inkml:trace contextRef="#ctx0" brushRef="#br0" timeOffset="91023.5872">3289 12640 101 0,'0'0'35'0,"0"0"0"0,0 0-1 15,0 0 3-15,0 0-2 0,0 0-3 16,-79 31-4-16,70-24-9 0,2-3-8 15,-3 1-7-15,1 1-3 0,2-2 0 16,-3 5-3-16,0 2-5 0,-2 4-4 16,-1 3-2-16,0 2 0 0,3 3 1 15,-4 4-1-15,-1 0 3 0,-1 5 0 16,-1 1 2-16,-5 3 3 0,-1-1 0 0,0 1 0 16,-3-2 3-16,0-4 0 0,0-3 5 15,3-5 3-15,4-6 2 0,3-7 1 16,10-4 2-16,-1 1-3 15,1-5-2-15,2 1-3 0,-5 2 1 0,8-1-5 16,-2-1 2-16,0 1-6 0,0 0-2 16,0 0-3-16,-4 6-2 0,1 3 0 15,0 3 3-15,-1 7 3 0,-3 2-4 16,3 1 1-16,-2 3-6 0,-4 1-2 16,0 1 3-16,3-1 4 0,-6 0 4 0,6-2 5 15,-3-5-2-15,4-1 3 0,2-7 0 16,-2-2 1-16,6-4 5 15,-2-1-5-15,0 0 4 0,1-3-4 0,4 1-3 16,-3-1 2-16,3 0 1 0,-3 5-2 16,0 2 4-16,2 0-4 0,-2 5 0 0,0 1 1 15,-1 4 0-15,1 0-1 16,-3 0 1-16,3 1 0 0,-3 1 1 16,0 1-2-16,-2-3 1 0,5-4 0 15,-3-2 0-15,3-4 1 0,0-1 2 0,-1 1 1 16,4-7 1-16,-3 1-2 0,3-5 3 15,0 0-2-15,0 0-2 0,0 2-1 16,0-1-2-16,-3 1 1 0,3-2-5 16,0 1 4-16,0 0 1 0,0 1 0 15,0-1 4-15,0 1-4 0,0 0 2 0,0-2-1 16,0 3 4-16,0 3 0 0,0 0-1 16,0 6 6-16,-4-1-5 0,4-2 3 15,0 1-7-15,-3 0 2 0,2 0 0 16,-1-5-2-16,1-1 5 0,1-4-1 15,-2 0 2-15,2 0 0 0,0 2-3 16,-1-1 1-16,1 1-1 0,0-1 2 16,-3 1-1-16,3-1 1 0,0 1 0 15,0-1-4-15,0-1-1 0,0 2 1 16,0-2-2-16,0 2 0 0,0-2-2 0,0 1 1 16,0 0 1-16,0 1 0 0,0 6-1 15,0-2 1-15,0-1 2 0,0 2 0 16,0-3-4-16,0 2 2 0,0 1-2 15,0-2 2-15,0-5 1 0,0 0 0 16,0 0 1-16,0 2-2 0,0-1 0 16,0 1 0-16,0-1 0 0,0 1 0 15,0 0 0-15,0-2-2 0,0 1 2 16,0-1 2-16,0 2-2 0,0-2 3 16,0 1 1-16,0-1 6 0,0 0 6 0,0 2 11 15,0-2 13-15,0 0 3 0,0 1 2 16,0-1-7-16,0 0-12 0,0 0-10 15,0 0-7-15,0-6-5 0,0-2-2 16,0 3 0-16,0-9 0 0,0 6 0 16,0-5 0-16,0-9-2 0,0 4 0 15,0 0 0-15,0 0-4 0,3-1 4 0,0 1-4 16,1-5 4-16,-1 2 2 16,1-1-2-16,2 0 2 0,0-1-1 15,0 1-1-15,-2-1 0 0,6-2 0 0,-3-1 0 16,2-1 0-16,1 0 0 0,3-1-3 15,0-2 3-15,3 0-2 0,0 1 0 16,3 2 3-16,-3 1-3 0,1 2 3 16,-1 3 0-16,-6 1-1 0,3 1 0 15,0 3 1-15,-6 5-1 0,2-1 0 0,2 0 0 16,0 1 0-16,-1-2-1 0,4-1 1 16,-2 0-2-16,1 1 2 15,0-3-2-15,3 0-3 0,1-1 4 16,6 0-11-16,0 1 5 0,-1 0-1 0,1 1 1 15,2-2 6-15,-1 2 1 0,0-1 3 16,0-3 2-16,1 1 0 0,-2-2-3 16,-4 2 1-16,1 1-3 0,-3 1 1 15,-2 1-1-15,-1 0 1 0,-1 2-1 16,2 1 1-16,-1 0-2 0,-1 2 2 0,3-1 0 16,-3 0-1-16,1 4 0 0,-2-1 0 15,1 2-2-15,0-1 2 0,3-3 0 16,1 2 0-16,-2-2 2 15,2 0 0-15,2-1 0 0,-3 3 1 0,1-4-1 16,-4 4-2-16,0 3-1 0,-4 0 0 16,0 2-1-16,5-3 2 0,-1 0 2 15,7 1 0-15,-2-4-1 0,-1 0 2 16,-1 2 0-16,4-3-2 0,-4 1 1 16,-3 3-1-16,-1 0 0 0,2 0-1 0,-7 1-1 15,5-2 1-15,4 1 0 0,-9 3 0 16,7-5-1-16,-5 5 1 0,0-2-2 15,0 1 1-15,-4 1 1 0,4 0-3 16,-5 2 2-16,7-4 0 0,4 0 2 16,-3-1 0-16,8-2-2 0,-2 0 2 0,-1 0-2 15,0 1 2-15,1-1 2 16,2-1-8-16,-1-2 5 0,2 2-4 16,1-1 4-16,1-1 0 0,-4 3-3 15,-5 0 2-15,-2 4-2 0,0 1 0 0,-1 0 3 16,5-2-1-16,-3 4 1 0,3-2 1 15,1-1-1-15,-1 0 1 0,0 1 0 16,2 0 0-16,0 0 1 0,2-1 0 16,2-1-2-16,-6 0 0 0,2 2 0 15,-7 1-1-15,1 0 1 0,-1 1 0 0,-5-1-1 16,0 2 0-16,-2-2-1 16,2 2-1-16,-2-1 1 0,3 1-1 15,-7 0 2-15,0-2 1 0,0 2 0 16,2 0 0-16,-1 0 0 0,1 0 0 0,-1 0 0 15,1 0 0-15,-1 0 0 0,-1 0 0 16,6 0 0-16,1 0 1 0,0 0-1 16,-1 0 1-16,0 0 0 0,1 0 1 15,6-1 1-15,6 1 0 0,-5-2 0 16,4 1 0-16,-1-1-2 0,-5-2 1 0,5 4 0 16,-4-2-1-16,-4 1 0 15,5-1-2-15,-5 0 1 0,5 1-2 0,-11 0 2 16,9 1-1-16,-6 0 1 0,1 0 0 15,3 0 1-15,-4 0 0 0,-2 0-1 16,2 0 0-16,-2 0-1 0,2 0 0 16,-2 0-1-16,1 0 1 0,-4 0-2 15,5 1 3-15,-3 0 0 0,4 1 0 16,-3 0 1-16,1-1-1 0,-1 1 0 16,-1-2 3-16,-3 0-2 0,0 0 0 0,0 0 0 15,3 3-1-15,-2-3 1 0,1 1 0 16,-1-1 0-16,1 0 1 0,-1 2 0 15,2-2 1-15,-2 0 1 0,1 1 1 16,-1-1 1-16,-1 0 0 0,0 2 1 16,0-2 1-16,3 0-1 0,-3 0 0 15,0 1 0-15,0-1 0 0,0 0-3 0,0 0-1 16,0 0-1-16,0 0-1 16,0 0 0-16,0 0 0 0,0 0-1 15,0 0 0-15,0 0-1 0,0 0 1 0,0 0-1 16,0 0-1-16,0 0-1 0,0 0-2 15,0 0-1-15,0 0 0 0,0 0-2 16,0 0 1-16,0 2 0 0,0-2 0 16,0 0 0-16,0 0 0 0,0 0-5 15,0 0-3-15,0 0-4 0,0 0-5 0,0 0-3 16,0 0-4-16,0 0-4 0,0 0-2 16,0 0 4-16,0 0 8 0,0 0 5 15,0 1 5-15,0-1-6 16,0 2-21-16,0 0-21 0,0 1-96 0</inkml:trace>
  <inkml:trace contextRef="#ctx0" brushRef="#br0" timeOffset="103547.0854">3804 13332 9 0,'0'0'11'0,"0"0"2"0,0 0-2 16,0 0 4-16,0 0-1 0,0 0-1 0,0 0-4 15,0 0-1-15,0 0-1 0,-5-3-1 16,5 3-2-16,-2 0 1 16,2 0-4-16,0 0 1 0,0 0-1 15,-1-2 0-15,1 2 2 0,0 0 3 0,0 0 2 16,0 0 3-16,0 0 2 0,0 0 0 15,0 0 1-15,-2 0-4 0,2 0-2 16,0 0-2-16,0 0-3 0,0 0-1 16,0-1-1-16,0 1-3 0,0 0 0 15,0 0-3-15,0 0-3 0,0 0-1 0,0 0-1 16,0 0-1-16,0 0 5 16,0 0 1-16,0 0 5 0,0 0 0 0,0 0 0 15,0 0-1-15,0 0-1 16,2 0-2-16,2 0-4 0,3 0-4 0,6 0-2 15,-4 3-2-15,4 0-8 0,-3-1-17 16</inkml:trace>
  <inkml:trace contextRef="#ctx0" brushRef="#br0" timeOffset="103968.1996">3826 13403 50 0,'0'0'16'0,"0"0"-7"0,0 0 0 15,0 0-5-15,0 0 0 0,0 0-2 16,0 0-2-16,0 0 0 0,0 0-1 16,0 0 0-16,-38 0 2 0,37-2-1 0,-2 2 2 15,3-1 2-15,-3 1-4 16,3-2 1-16,-3 1 0 0,3 0 2 0,-3-4-1 15,-2 0 0-15,2 2 0 0,1 0 0 16,2 3 0-16,-1-1 1 0,1 1 2 16,-2-2 2-16,2 1 0 0,-1-1 1 0,1 1-2 15,-3-1-1-15,3 0-4 0,0 1-2 16,0-1 0-16,-3 2-2 16,3-1 0-16,0 1 2 0,0-1-1 15,0 1 2-15,0 0 2 0,0 0-2 0,0 0 1 16,0 0 0-16,0 0-1 0,0 0 0 15,0 0-1-15,0 0 1 0,0 0-1 16,0 0 2-16,0 0-1 0,0 0 0 16,0 0-3-16,0 0 0 0,0 0-4 15,0 0-4-15,0 0-2 0,0 0-18 0,0 0-29 16</inkml:trace>
  <inkml:trace contextRef="#ctx0" brushRef="#br0" timeOffset="104951.9315">3684 13336 116 0,'0'0'27'0,"0"0"0"0,0 0-5 16,0 0-7-16,0 0-4 0,0 0-8 15,0 0-5-15,0 0-6 0,0 0-4 16,0 0-3-16,-32-7 4 0,32 7 4 16,-1 0 4-16,1 0 3 0,0 0 2 15,0 0-4-15,0 0 4 0,0 0-1 16,0 0-1-16,0 0 3 0,0 0-2 16,0 0-1-16,0 0 1 0,0 0-1 0,0 0 0 15,1 0 0-15,1 0 0 0,-1 0 2 16,5 1-2-16,-3 1 1 0,3-1-1 15,1 2 1-15,-3-1 0 0,2-1 0 16,-2 1-1-16,1-2 2 0,1 1-4 16,-2 1 2-16,7 0 0 0,-6-1-1 0,-1 0 2 15,5 1 1-15,-1-1-2 0,-3 1 2 16,5-1-2-16,-4 1 0 16,-2-2-1-16,6 2 2 0,-4-1-1 15,-2-1 1-15,2 2 0 0,-6-2-1 0,0 0-1 16,0 0 2-16,2 1-1 0,-1-1 1 15,1 2 2-15,-1-2-2 0,-1 0-1 16,4 1 0-16,-4-1 0 0,3 0 0 16,-3 0 1-16,3 1-1 0,-2-1 0 15,1 0 3-15,4 2-3 0,-2-1 1 0,2-1 0 16,1 2-1-16,-3-2 1 16,2 0 0-16,-3 0 1 0,9 2-1 0,-5-2-1 15,-3 0-1-15,9 1-1 16,-7-1-1-16,4 2-1 0,3-1 2 0,-7-1 1 15,5 2-1-15,-6-1 1 0,-1-1-1 16,5 2 1-16,-3-1 0 0,-1 1-1 16,0-1 1-16,-1-1 0 0,-1 2 0 15,3-1-2-15,-2 1 3 0,-1-2-1 16,1 2 1-16,2-1 1 0,-3 1-1 0,1-1 2 16,1 0-2-16,-1 1 1 0,2 3-1 15,1-2 1-15,-4-2 0 0,1 2-1 16,-1-1 0-16,0-1 0 0,0 0-1 15,3 3 1-15,-6-4 0 0,3 1 0 16,1 2 1-16,-1-1-3 0,1 1-1 16,-4-3 1-16,0 0-1 0,3 1 2 15,3 1 1-15,-2 1 0 0,5 0-2 16,-5-1 1-16,-1-1 0 0,7 1 1 16,-5-1 2-16,-1-1 0 0,7 2 0 0,-6-1-1 15,-1-1-1-15,2 1 1 0,-3-1 0 16,5 2-1-16,-2-2 0 0,3 1 0 15,-3 1 0-15,-2-2-2 0,3 2 0 16,-7-2-1-16,3 0 1 0,3 0 3 16,1 0 0-16,2 0 1 0,-2 0 0 0,0 0-2 15,-1 0 0-15,-1 0-1 0,-1 0-2 16,4 0 3-16,-2 0 0 16,-1 0 0-16,-1 0-1 0,3 0 1 15,5 0-5-15,-8 1 4 0,-1-1 0 0,4 2 0 16,-7-2 2-16,0 0-1 0,0 0 0 15,6 1-3-15,1 1-1 0,-4-2-2 16,4 1 0-16,-7-1 2 0,0 0-3 16,0 0 1-16,2 0-3 0,-1 2-8 15,1-2-28-15</inkml:trace>
  <inkml:trace contextRef="#ctx0" brushRef="#br0" timeOffset="106036.1832">3694 13393 18 0,'0'0'26'0,"0"0"2"0,0 0-1 16,0 0 2-16,0 0-2 16,0 0 2-16,0 0-1 0,0 0-3 15,0 0-3-15,8-4-6 0,-7 3-4 0,-1 1-5 16,0 0-3-16,0-2-3 0,3 2 1 15,0-4-2-15,4 1-1 0,2-2-1 16,-2 0-4-16,4 2 1 0,-2 1 2 16,3 0-2-16,-1 1 0 0,1-1 2 15,0 2-1-15,0 0 1 0,-1 0-1 0,-1 0 1 16,1 0-2-16,-8 2 4 0,6-1-1 16,-3 1 2-16,-1-1 0 15,0 0 0-15,-5-1 2 0,0 0 0 16,0 0 5-16,1 0 6 0,-1 2 5 0,3-2-2 15,-3 0-2-15,0 1-4 0,0-1-4 16,0 0-2-16,0 0-2 0,0 2 0 16,-6-2 2-16,-5 3-2 0,-1 0 0 15,2-1 2-15,-3 1-1 0,4 0 0 16,-1-2 1-16,6 1 2 0,0-1 1 0,-2-1 1 16,0 2 0-16,3-2-4 0,-3 2 0 15,6-2 0-15,0 0-2 0,0 0-1 16,-1 0-4-16,-2 1-2 0,2-1-4 15,-1 0-2-15,2 0 1 0,-1 0 2 16,1 0 6-16,0 0-1 0,0 0 2 16,0 0 0-16,0 0 0 0,4 0 0 15,3 0 2-15,5-1-1 0,-2-3-1 16,3 3-2-16,-3-1 1 0,3 1-1 16,-3 1 0-16,2 0 1 0,1 0 0 0,-6 0-1 15,5 0 1-15,-4 0 1 0,1 1-1 16,-5 1 0-16,1-1 1 0,-5-1 2 15,0 0 4-15,0 0 4 0,1 2 6 16,-1-2 6-16,3 2 8 0,-3-2-1 16,0 1-3-16,0-1-7 0,0 2-6 0,-3 0-7 15,-9 0 0-15,1 1 1 16,-2-3 0-16,1 2 2 0,-2-2-1 16,2 0-2-16,-2 0-1 0,4 0-2 15,-2 0-1-15,1 0 1 0,5 0 0 0,0 0-1 16,6 0 0-16,0 0-2 0,0 0-3 15,-3 0-3-15,3 0-5 0,-3 0-1 16,3-2-3-16,-3 2 3 0,3 0 4 16,0-2 6-16,0 2 1 0,0 0 2 15,0-1-1-15,0 1 0 0,0 0 1 0,0-2 0 16,0 2 0-16,0 0 0 16,0-1-1-16,3 1 1 0,-3 0-3 15,3-1 0-15,-3 1-1 0,0 0-4 16,3 0-1-16,-3 0-7 0,0-2-12 0,0 2-23 15,0 0-28-15,3 0-35 0</inkml:trace>
  <inkml:trace contextRef="#ctx0" brushRef="#br0" timeOffset="108390.8929">3751 13433 148 0,'0'0'27'0,"0"0"-4"0,0 0-9 0,0 0-5 15,0 0-5-15,0 0-4 0,0 0-7 16,0 0-8-16,0 0-6 16,0 0-4-16,-10-9-3 0,10 8-4 15,0 1 3-15,0-2 4 0,0 2 0 0,0-1 7 16</inkml:trace>
  <inkml:trace contextRef="#ctx0" brushRef="#br0" timeOffset="109277.8493">3751 13433 118 0,'-5'-44'27'0,"2"43"-1"15,-2-1-1-15,2 1-7 0,3 1-4 16,-3-2-5-16,3 2-5 0,0 0-3 16,-3 0 1-16,3 0-2 0,0-1-2 15,0 1 2-15,-1 0-1 0,1-2-1 16,-2 2 2-16,2 0 0 0,0 0 0 0,0-1-4 16,0 1-3-16,0 0-2 0,0-2-5 15,0 2 4-15,0 0 2 0,0 0 4 16,0 0 5-16,0 0 2 0,3 0-1 15,3 0-1-15,7 0-2 0,-3 0 0 16,0 0 0-16,3 3 1 0,-4 0 0 16,1 2 1-16,0 0-1 0,-1-1 0 15,-6-3-1-15,4 4 3 0,-4-2 2 16,1 0 4-16,-1 0 12 0,-3-3 5 16,0 0 8-16,0 4 5 0,0 1 2 0,-2 4-7 15,-9 4-8-15,-2-6-9 0,-4 4-6 16,2-4-1-16,1-4 1 0,5 1 1 15,-3-4-1-15,-2 0-2 0,5 0-2 16,-1 0-1-16,3 0-3 0,0-5-2 16,4 3-5-16,0-2-1 0,0 1-3 15,3 3 0-15,-3-2 2 0,3 2-1 0,0-1 2 16,0-6 1-16,0 2-1 16,0-6 1-16,4 2 1 0,2 1 2 15,3-2 1-15,1 2 2 0,2-3 1 0,-1 2-2 16,-2 3 1-16,4-2-2 0,-4 4-2 15,-1 0-2-15,4-1-3 0,-8 3 0 16,1 1-2-16,-5 1 1 0,0-2 2 16,0 2 0-16,5 0 4 0,2 0 1 15,-2 0 0-15,1 0 4 0,-6 0 2 16,1 0 5-16,-1 5 2 0,3-2 3 0,0 2 3 16,-3-1-1-16,0 0 3 15,0 1 2-15,-3 4 2 0,0-6 1 16,0 0-6-16,0 1-3 0,3-4-3 0,-6 0-4 15,2 1-2-15,-3-1-1 0,4 2-2 16,3-2-1-16,-1 0 2 0,-4 0-4 16,1 0-1-16,-2 0-3 0,3 0-2 15,3 0-1-15,0-2 1 0,0 2-2 16,-3 0-2-16,3-1-1 0,0 1 0 0,0-2 0 16,0 2 4-16,0-2 2 0,0 2 3 15,0-1-3-15,0 1-2 0,0-3-2 16,6 1 1-16,0 1 2 0,3-1 1 15,-5 2 2-15,7 0 1 0,-2 0 1 16,-6 0 1-16,3 2-1 0,-6-2-2 16,0 0 4-16,0 0 3 0,0 1 1 15,3-1 9-15,-2 2 0 0,2-2 0 16,-3 1-2-16,1 1-6 0,-1-1-1 16,0 3-2-16,-4-1-2 0,0-1-2 0,1 1 0 15,-1-3-7-15,-1 2-4 0,-1 0-21 16,2-1-46-16,-3-1-56 0,4 0-83 15</inkml:trace>
  <inkml:trace contextRef="#ctx0" brushRef="#br0" timeOffset="111400.8807">3728 13427 97 0,'0'0'26'16,"0"0"-4"-16,0 0-4 0,0 0-2 16,0 0-6-16,0 0-3 0,0 0-5 0,0 0-5 15,0 0-2-15,-15-7-4 16,15 5-2-16,0 2 1 0,0-2 2 16,-4 2 6-16,4-1 0 0,0 1 3 15,0 0-1-15,-3 0 0 0,3-1-1 0,0 1-2 16,0 0 3-16,0 0 0 0,0 0 2 15,0 0-1-15,0 0 0 0,0-2 0 16,0 2-1-16,0 0 1 0,0 0-1 16,3 0-1-16,-3 0 2 0,4 0-1 15,-4 0 1-15,3 0 3 0,-2 0 5 0,1 0 5 16,-1 0 6-16,1 0 7 0,-1 0 7 16,-1 0 6-16,0 0 4 0,2 0-4 15,-2 0-1-15,0 0-9 16,0 0-6-16,1 0-6 0,-1 2-6 0,0-2-3 15,0 0-1-15,0 1-3 0,0-1 2 16,0 0-1-16,0 0-1 0,-1 0-1 16,-1 0-1-16,1 0-3 0,-1 0 1 15,2 0-1-15,-1 0-2 0,1 0 0 16,-2 0-2-16,2 0-1 0,-1 0 0 0,1-1-3 16,0 1-3-16,0-2-4 0,0 2 1 15,0-1 3-15,0 1 4 0,0-2 5 16,0 2 2-16,0-1-3 0,0 1-1 15,0-2-5-15,0 2-1 0,1-1-1 16,1 1 2-16,-1 0 2 0,7 0 4 16,-4 0 2-16,3 0 2 0,3 0 2 15,-7 0 1-15,0 3 1 0,3 0 1 16,-6-3 0-16,0 3 3 0,1 1 3 16,1 1 1-16,-2 4 0 0,0-5-2 0,-2 4 1 15,-5-1-3-15,4-3-1 0,-4-1-3 16,1-2-1-16,2-1-1 0,-6 0-3 15,5 0-1-15,-2-3-3 0,-3-2 2 16,7 2-1-16,-1-5 0 0,2 3-4 16,1 0-2-16,1-5-1 0,0 5-3 0,0-4 1 15,3 0-2-15,1 3-2 0,2 0 3 16,-3 3 3-16,7 0 1 16,-4 3 1-16,4 0 2 0,1 0-2 15,-2 0 0-15,1 0 0 0,0 3-1 0,2 6-10 16,-5-3-30-16,3 5-47 0</inkml:trace>
  <inkml:trace contextRef="#ctx0" brushRef="#br0" timeOffset="120296.6298">4121 9050 4 0,'0'0'15'16,"0"0"3"-16,0 0 1 0,0 0 1 15,0 0 3-15,0 0 1 0,0 0 4 16,0 0 0-16,0 0-2 0,-2-8-7 15,2 6-4-15,0 2-2 0,0-1-1 16,0 1 1-16,0-1-3 0,0 1-2 16,0 0-2-16,0-2-5 0,0 2 0 15,0 0 1-15,0 0-6 0,0-1 1 16,0 1-1-16,0 0-4 0,0 0 3 16,0 0-1-16,0-2 2 0,0 2-1 0,0 0-1 15,0 0-2-15,0 0 2 0,0 0-1 16,0 0-4-16,0 0-10 0,0 0-31 15,2 2-72-15</inkml:trace>
  <inkml:trace contextRef="#ctx0" brushRef="#br0" timeOffset="125796.3468">4082 4914 6 0,'0'0'7'15,"0"0"0"-15,0 0 6 0,0 0 2 16,0 0 3-16,0 0-4 0,0 0-3 16,0 0-7-16,0 0-2 0,7-10-4 0,-7 10 2 15,0 0 4-15,0 0-2 0,0 0 4 16,0 0-2-16,0 0 1 0,0 0-1 15,0 1-1-15,0 1 3 0,0 0 0 16,0-1 1-16,0-1 0 0,0 1-1 16,3-1 1-16,-3 2 5 0,0-2 3 0,0 1 5 15,7 1 2-15,-2 0-2 16,3 3-4-16,4-3-4 0,-2 0-5 16,1 1-2-16,0-1-4 0,-1 1 0 15,1-1-1-15,5 2 1 0,-7-3 2 0,10 2-3 16,-9-1 1-16,3-2-1 0,-3 1-1 15,3 1 2-15,-3 0 0 0,-7-2-1 16,4 1 0-16,-7-1 0 0,0 0-1 16,0 0 4-16,2 0 1 0,-1 1 1 15,1-1 4-15,-1 0-2 0,1 0-2 0,0 0 0 16,-2 0-3-16,0 0 0 16,2 0 0-16,-2 0-1 0,0 0 0 15,0 0-2-15,0 0-1 0,0 0-2 0,0 0-2 16,0 0 2-16,0 0 0 0,0 0 2 15,0 0 4-15,0 0-2 0,0 0 0 16,0 0 1-16,1 0-1 0,-1 0 4 16,0 0 1-16,0 0-1 0,0 0 0 15,0 0-2-15,-3 0-3 0,-10 3 1 16,-3 3-1-16,-4 2 1 0,-1 1 0 0,0 0 0 16,1 0-1-16,1-2 2 0,6 1-1 15,-1-1 2-15,-1-2 0 0,5-1-1 16,-6-1 2-16,6 1-1 0,-1-3 0 15,-1 1 2-15,6-2-1 0,-5 0 1 16,5 0 0-16,-4 0 1 0,-2-2 0 16,8 1-1-16,0 0 0 0,4 1-1 15,-3-5-1-15,1 2-1 0,-1-1 3 16,3-5-6-16,0 7 2 0,6-6-2 16,8 1-2-16,1 1 4 0,8 0-2 0,-3 3-1 15,-4 0 2-15,0-1-1 0,3 3 2 16,4-2 0-16,3 0 1 0,3-1-1 15,-3 0 1-15,-1 1-1 0,-1-1 1 16,1 1-1-16,-8 0 0 0,-1-1 1 16,-4 3-1-16,-1-2 0 0,1 0 0 0,-8 2 2 15,3 1 1-15,-7 0 4 0,0-3 4 16,0 3 1-16,0 0-1 16,0 0-3-16,0 0-4 0,-4 0 0 15,-9 0-2-15,-2 3 0 0,-8 3-1 0,2 0-1 16,-2 0 0-16,2 0 1 0,1-1-1 15,-3 2 0-15,7 1-1 0,2-5 1 16,-1 4 0-16,2-1 0 0,3-1 2 16,-3-1-2-16,3 1 0 0,7-4 2 15,-1 1-2-15,-2-2 0 0,0 0 1 0,0 0 0 16,1 1 0-16,5-1 0 0,-5 0 0 16,1 0 1-16,-2 0-2 0,3 0 0 15,3 0-2-15,-3 0 0 0,3 0-1 16,0 0-1-16,0 0 3 0,0-1-1 15,0-2 1-15,3-1 0 0,9 1 1 16,5-1 0-16,-7 1 0 0,9 1-1 16,-3 0 1-16,4 0-2 0,3 0 2 15,-1 1 0-15,-5 0 2 0,-1-2-2 16,-3 3-2-16,-1 0 2 0,2-2-1 0,-8 2 0 16,0 0 1-16,-6 0-1 0,0 0 1 15,0 0 2-15,1 0-1 0,1 0 4 16,-2 0-3-16,0 0 0 0,-9 2-1 15,-8 5 1-15,-4 1 0 0,0-1-1 16,1-2 0-16,5-1 2 0,-1 1-3 16,0-2 3-16,6 0 0 0,-6 2 0 15,7-4 1-15,4 1-1 0,-5-2 0 16,4 3 2-16,0-3-1 0,0 1 1 16,1-1 1-16,-1 0-2 0,-3 0 0 0,-1-1 0 15,4-2-2-15,3 3-1 0,3 0 0 16,-1-7-3-16,1 3 0 0,0-5-1 15,0-3-1-15,4 5 1 0,9-1 0 16,0 3 0-16,4 4-1 0,4-3 2 16,2 4 1-16,0 0-1 0,0 0 0 0,2 4-1 15,-2-1 0-15,-3 2-1 16,3 1 0-16,-8-2 1 0,-1 1 2 16,-4-3 1-16,-5-1-1 0,2 3 1 15,-1-3 0-15,-2 1 0 0,0 0 4 0,-4-2 0 16,0 0 1-16,0 0-1 0,0 0 0 15,-4 0 0-15,-12 0-1 0,0 3 0 16,-10-3 0-16,0 0-3 0,3 0 1 16,3 0 0-16,4 0-1 0,0 0 1 15,4 0 0-15,-8 0-1 0,10 0 1 0,-6 0-1 16,3-3 1-16,10 2-1 0,-7 0 2 16,4-1 0-16,2 1-2 15,0-1 1-15,4 2 0 0,-2-2-1 16,2 2 0-16,-1 0-1 0,-1-1-2 0,1 1 0 15,1-1 1-15,0 0 0 0,0-3 1 16,0-1-2-16,7 1 0 0,0 0 1 16,3 1 1-16,-1 1 0 0,4 1 0 15,-3-1 0-15,2 2 0 0,1 0 0 16,-2 0 0-16,5 0-1 0,-3 0 1 0,6 5 0 16,-6-2-1-16,-1-2-1 0,5 2 1 15,-8-1-1-15,-5-2 1 0,3 1 2 16,-4 0 0-16,0 1 0 0,3 0 2 15,-2-1 2-15,-4-1 0 0,0 0 0 16,0 0 2-16,0 0-3 0,-3 0-1 16,-10 0 1-16,-10 0 0 0,-3 0-2 15,9-3 1-15,1 1 0 0,4 1 1 16,-2 0-1-16,1-1-1 0,0-1 0 16,1 2 0-16,6-2-1 0,2 3 0 0,4 0-1 15,-4 0-3-15,4 0-4 0,0 0-2 16,-3 0 1-16,3 0 3 0,0 0 0 15,0 0-8-15,13 0-40 0,-3 4-80 16,10 3-114-16</inkml:trace>
  <inkml:trace contextRef="#ctx0" brushRef="#br0" timeOffset="127816.1436">4254 13951 72 0,'0'0'19'0,"0"0"-6"0,0 0-4 0,0 0 4 15,0 0-4-15,0 0 3 0,0 0-3 16,0 0 2-16,0 0-4 0,0-3-1 16,0 2-2-16,0 1 0 0,0-2 1 0,0 2 2 15,0-2 5-15,0 2 1 0,0-1 3 16,0 1 2-16,0-2-2 16,0 2 3-16,0-1-1 0,0-1-4 15,0 1 0-15,0-1-8 0,0 1-3 0,0-5-2 16,0 1-3-16,3-5-6 0,3-4 3 15,1 5-3-15,0-5 4 0,3 4 1 16,-2 3 0-16,3-3 1 0,-2 3 2 16,-2 0 2-16,4-2 0 0,-3 2 0 15,2-4-1-15,0 0 1 0,-1 0 1 0,1-3 0 16,-3-4-2-16,0 4 2 0,2-4-2 16,-2 0 2-16,-2 5 0 15,0-2 0-15,1-1 1 0,-3 7-1 16,1-6 1-16,-1 6-2 0,-1 5-3 0,-1 0 0 15,-1 4-3-15,0-3-3 0,0 3 0 16,0-1-3-16,0 0-4 0,0-1-4 16,0 0-3-16,3 2-2 0,-3-1 0 15,0 1 7-15,0-1 4 0,0 1 6 16,0-2 5-16,0 2 1 0,0-2 1 0,0 2 3 16,0-1 0-16,0 1 2 0,0 0-2 15,0-2 0-15,0 2 0 0,0 0-2 16,0 0 2-16,0 0-1 0,0 0 1 15,0 0-3-15,0-3 0 0,0 3 1 16,0 0-4-16,0 0 0 0,0 0 0 16,0-1-4-16,0 1 2 0,3 0-1 15,-3 0 1-15,0-1 0 0,0 1 2 16,0 0 1-16,0-2 3 0,0 2 0 16,0 0 0-16,3 0 2 0,-3 0 1 0,0-2-1 15,0 2-1-15,0 0-2 0,0 0-2 16,0 0-6-16,0 0 0 0,0 0-1 15,-3 11-2-15,-3 5 4 0,-3 3-1 16,-5 3-4-16,2 1 1 0,-1 3-15 16,-1 0-8-16,1 1-23 0</inkml:trace>
  <inkml:trace contextRef="#ctx0" brushRef="#br0" timeOffset="128564.171">4277 13930 16 0,'0'0'1'0,"0"0"0"16,0 0 1-16,0 0 1 0,0 0-1 15,0 0 4-15,0 0 2 0,33-80 1 0,-31 75-2 16,2-3 1-16,-1 4-3 0,0-6 1 16,4 3-1-16,-7 2 0 15,6-3 0-15,-3 3 1 0,0 2 3 0,1-5-1 16,-1-1-2-16,6-3 0 0,-1-6-2 15,-2 4 0-15,4-4 5 0,0-1-2 16,-1 1 0-16,0 0 0 0,-2 0-4 16,0 5-1-16,0 1 1 0,-1-3-2 15,-3 5 1-15,6-4-4 0,-4 5-1 16,-3 4 1-16,1 3-3 0,-3 2-1 0,0-2-1 16,0 2-3-16,1-2-2 0,1 1-1 15,-1 1 0-15,1-1 2 0,-1 1 6 16,-1-2 2-16,3 2 4 0,-3-2 2 15,3 2-2-15,-3 0 1 0,3 0-1 16,-2 0 2-16,1 0 0 0,-2 0 1 16,1 0 1-16,-1 0-3 0,2 0 0 15,-2 0 1-15,2-1-2 0,-2 1 0 16,0 0-2-16,2 0 0 0,-2 0 1 16,0 1 2-16,0 14 5 0,-6 2 1 0,-1 7-1 15,-3 1-1-15,-3-2-2 0,0-3 1 16,-2 3-1-16,-1-4-2 0,-1 1 0 15,0-1 1-15,-2-1-1 0,3 1 0 16,-3-1-4-16,3-1 2 0,2-2 2 16,2 0-4-16,2-3 4 0,3 0-5 0,1-3 2 15,3-1-2-15,-1 1 1 16,1-4 6-16,1-1-6 0,2-4 7 16,-1 0-3-16,1 0-1 0,0 2 3 15,-4-1 1-15,4 0 3 0,0 1-1 0,0 0 5 16,-3-1-1-16,3-1 1 0,0 2 2 15,0-2-9-15,0 0-3 0,0 0-2 16,0 0-5-16,0 0 3 0,0 0 0 16,0 0-3-16,0 0-2 0,3 0 1 15,2-3 0-15,3-3 5 0,2-3 1 0,4-1 1 16,4-3 4-16,-1-1-7 0,2 0 4 16,1-1-5-16,2-1 1 15,-3 0 1-15,1-2-3 0,0-2 3 16,-1-1-3-16,1 0-4 0,-1-2 0 0,-2 2-2 15,-1 0 0-15,-3 2 5 0,-4 6 1 16,-6 3 2-16,2 8-4 0,-5 2-11 16,0-2-54-16</inkml:trace>
  <inkml:trace contextRef="#ctx0" brushRef="#br0" timeOffset="130024.4536">4805 14563 323 0,'0'0'45'0,"0"0"-5"0,0 0-7 0,0 0-4 16,0 0-7-16,0 0-4 0,0 0-9 15,0 0-4-15,0 0-4 16,0 0-1-16,-9-20-1 0,8 17 0 0,-9 3 2 15,-2 0-2-15,-1 6 3 0,-1 0-2 16,-1 3 1-16,8-4 3 0,0 0 1 16,-2 2 2-16,0-4-3 0,-1 0 2 15,-1-1 1-15,-8-2 1 0,4 0-2 16,-6 0-3-16,3-7 1 0,1 3-2 0,5-2 6 16,-2-2-2-16,1-1-6 0,-4-3 5 15,2 0-6-15,4 0 7 0,-1-2-2 16,0 1-1-16,-2-3-3 0,4-2-3 15,-3-1 2-15,6-2-1 0,-2 0 3 16,0 2 0-16,5-3 1 0,0 1 1 16,1-3-1-16,1-4-1 0,2-4 0 15,0 0-2-15,0-1 2 0,0 3-1 16,5-1 0-16,-1 6-2 0,6-1 2 16,-1 2 1-16,1 1-1 0,4-1 1 0,-2-1-1 15,5 4-5-15,-4 3 2 0,3 1-3 16,-3 3-3-16,4 1 8 0,1-1-5 15,2 2 6-15,3-1 0 0,-1 3-1 16,-5 4-1-16,-2-1-1 0,1 3 2 16,-6 3 0-16,7-2 2 0,1 3 0 15,0 0-1-15,5 3 0 0,-2 2 1 16,0 4-2-16,1 2 1 0,-3 0 1 16,1 6 5-16,2 1-3 0,-3 4 3 15,1 0-4-15,-3 3-1 0,1-4-2 0,-3-2-1 16,-3 0 1-16,1-3-1 0,-6-4 1 15,-1 2 1-15,1 2-2 0,-4 2 2 16,0 6 0-16,-3 2 2 0,0 1-2 16,-7 4 0-16,-6 2 0 0,-6 2 1 15,-4 0 0-15,1-1-1 0,-7-2 2 0,5 0-2 16,-4-2 2-16,-1-3-2 0,2-2-1 16,-2-2 6-16,3-3-6 0,4-3 6 15,2-4-5-15,7-4-14 16,3-4-37-16,0-5-100 0,2 0-125 0</inkml:trace>
  <inkml:trace contextRef="#ctx0" brushRef="#br0" timeOffset="139713.2703">24970 14309 147 0,'0'0'43'0,"0"0"5"0,0 0 7 16,0 0-4-16,0 0-7 0,0 0-10 16,0 0-13-16,0 0-6 0,0 0-1 15,3-73-4-15,-3 73-3 0,0 0-3 0,0 0-2 16,0-3-5-16,0 3 1 0,0 0 1 16,-1 0 0-16,-5 3 2 0,-2 8-1 15,-1 6 0-15,3-5 0 16,1 3 0-16,3 0 0 0,-1-3 0 0,1 6-1 15,2-2 2-15,0 0-1 0,0 0 1 16,6-3-1-16,3-1-1 16,1-1 2-16,7 3-1 0,1-4 1 0,2-1-1 15,1-3 2-15,3 1-2 0,-4-3-1 16,-3-1 1-16,-1 1-2 0,2 0 3 0,-7-1-1 16,8 2 1-16,-9-4-1 0,-1 2 0 15,1 0 5-15,-7-2-5 16,1 3 4-16,-4-4-4 0,0 0 2 15,0 4 0-15,-3 5-1 0,-9 5 3 0,-6 1-4 16,-5-1 0-16,-3-1-3 0,-3 1 0 16,1 0-8-16,1-2-2 0,1-2-19 15,7-2-27-15,1-5-48 0,6 0-68 16</inkml:trace>
  <inkml:trace contextRef="#ctx0" brushRef="#br0" timeOffset="139930.2734">24944 14216 384 0,'0'0'56'0,"0"0"-17"0,0 0-7 16,0 0-8-16,0 0-7 16,0 0-7-16,0 0-2 0,0 0-5 15,0 0-1-15,5-36 0 0,21 22-2 0,6 4 1 16,5-1-3-16,1 4-3 0,2 1-4 15,-4 3-3-15,-2 3-9 0,-5 0-33 16,-2 0-46-16,-9 5-94 0</inkml:trace>
  <inkml:trace contextRef="#ctx0" brushRef="#br0" timeOffset="140388.1278">25524 14245 307 0,'0'0'48'0,"0"0"-7"15,0 0-12-15,0 0-6 0,0 0-6 16,0 0-4-16,0 0-2 0,0 0-3 16,0 0-1-16,0 0 1 0,-13-56-2 0,20 50 2 15,1 2-1-15,0 1 1 0,7-2-3 16,1 2 0-16,5 0-2 0,0 0-1 15,2 3 0-15,-2 0-2 0,1 0 0 16,-1 6 0-16,0 3-1 0,-2 2 0 16,-3 1-1-16,-2 4 1 0,-4 4 0 0,-2 3 1 15,-4 4-1-15,-4 5-2 16,0 2 0-16,-10 2-4 0,-7 3 2 16,-1 3 2-16,-2-4-4 0,1-1 1 15,0-5-16-15,2-6-41 0,4-5-49 0,3-8-147 16</inkml:trace>
  <inkml:trace contextRef="#ctx0" brushRef="#br0" timeOffset="140835.8849">25562 14479 297 0,'0'0'25'0,"0"0"-9"16,0 0-4-16,0 0-7 0,0 0-2 15,91-36-2-15,-61 32-3 0,4-3-4 16,-3 1-1-16,3 0-4 0,0-3-2 0,1 0 0 16,1-2-10-16,-1-1-2 0,-3 1-3 15,-2-2-3-15,-3-1 7 0,-3-1 6 16,-3-2 7-16,-2-1 7 0,-4 0 8 15,-3-4 3-15,-3 3 5 0,-3-2 3 16,-1 4 4-16,-4 0 2 0,0 5 5 16,-1-3 6-16,0 1 2 0,0 0 4 15,0 1 1-15,-1-1 0 0,-2 2-5 16,2 1 3-16,-2 1-8 0,1 5-2 16,2 0-9-16,0 5-6 0,-1-1-6 0,1 1-3 15,-5 0-1-15,-1 8-1 0,-2 9 0 16,-1 7-1-16,2 5-1 0,0 4-1 15,0 5 2-15,1 2-2 0,0-1 2 16,0 2-3-16,2-2 0 0,0-3-2 16,2 1-3-16,2-3-2 0,0-2-25 0,0-1-45 15,0-3-64-15,0-9-128 0</inkml:trace>
  <inkml:trace contextRef="#ctx0" brushRef="#br0" timeOffset="141975.7869">26045 14251 4 0,'0'0'3'0,"0"0"-1"0,0 0-4 16,0 0 1-16,0 0-1 0,0 0-1 15,0 0 2-15,0 0 1 0,0 0 0 16,0 0 1-16,4-15 2 0,-2 15-1 15,-2-3 2-15,0 2 3 0,0-1 1 16,1 1 5-16,-1-5 5 0,1-1 4 16,-1 2 4-16,2 0 3 0,-2 5 0 15,0-2 2-15,0 2-5 0,0-1-3 16,0-1-3-16,0 1-7 0,0-1-3 16,0 2-3-16,0 0-4 0,-2 0 3 0,-3 8-2 15,-5 7 0-15,-2 7 3 0,3-1 0 16,2 1 0-16,-1 0-2 0,3-5-2 15,2-2-1-15,2-3-1 16,1 0 1-16,0 6 0 0,1-2 2 0,7 5 0 16,-4-9 1-16,6 0 0 0,-1-3-5 15,-2-2 1-15,4 3 1 0,1-2-2 16,-5-1 4-16,6 2-1 0,-3 0-3 16,-4-3 3-16,3 5-5 0,-2-4 2 15,-4-4 1-15,0 7-2 0,-2-5 3 0,1-1 2 16,-2 9 0-16,0-4 2 0,-6 5 1 15,-5 3-1-15,-3-4 1 0,0-1-3 16,-5 1-1-16,2-4 1 0,-1 0-2 16,4-5 0-16,-1 1 0 0,5-2-2 15,-3-3-2-15,3 0-6 0,-3 0-4 0,0-4-18 16,4-4-47-16,-2-6-101 0</inkml:trace>
  <inkml:trace contextRef="#ctx0" brushRef="#br0" timeOffset="142193.6552">26145 14182 404 0,'0'0'54'0,"0"0"-15"15,0 0-11-15,0 0-10 0,0 0-8 16,0 0-5-16,20-85-2 0,-6 72-3 15,6 3 0-15,1 1-4 0,6-2-2 16,2 2-3-16,3 0-7 0,1 2-19 0,-4 0-54 16,-1 4-88-16</inkml:trace>
  <inkml:trace contextRef="#ctx0" brushRef="#br0" timeOffset="142985.65">26503 14448 260 0,'0'0'54'0,"0"0"-5"16,0 0-14-16,0 0-6 0,0 0-10 15,0 0-7-15,0 0-8 0,0 0-4 0,0 0 0 16,0 0-2-16,-19-30 2 0,18 31 0 15,-1 5 0-15,0 8 0 0,-1 2-1 16,0-5 0-16,-1 5 3 0,2-5-3 16,1-2 1-16,-1 2-6 0,1-8 1 15,1 4-4-15,0-7-3 0,-2 0-7 0,2 0-33 16,0 2-70-16,0-1-112 16</inkml:trace>
  <inkml:trace contextRef="#ctx0" brushRef="#br0" timeOffset="143304.4963">26937 14124 375 0,'0'0'63'0,"0"0"-17"0,0 0-8 16,0 0-14-16,0 0-9 0,0 0-7 15,0 0-6-15,0 0-2 0,0 0 1 16,-25 6 0-16,21 18 0 0,1 4-1 16,3 3 0-16,0 0-1 0,0 4 0 0,2 1-1 15,0 1 0-15,-2-1-1 0,0 2 2 16,0-1 4-16,0-3-6 0,-2-2 2 15,-1-4-6-15,-1-10-7 0,2-2-19 16,2-3-60-16,0-7-77 0</inkml:trace>
  <inkml:trace contextRef="#ctx0" brushRef="#br0" timeOffset="143891.8572">27401 14068 292 0,'0'0'23'0,"0"0"0"15,0 0-1-15,0 0-4 0,-85-47-6 16,75 45-3-16,-5 2-4 0,-1 0-5 15,6 3-1-15,0 5-3 0,6-1 1 16,4 7 3-16,0 7 0 0,0 2 0 16,9 8 0-16,3-4-4 0,0 0 0 15,3-1-3-15,0-3-1 0,2-1 0 16,1-2 2-16,1-3 0 0,-2-2 4 0,2 0-1 16,-7-7-1-16,-1-1-2 0,-4-2 1 15,-4-2 2-15,2 0 1 0,-5-3 4 16,0 0 4-16,0 0 2 0,0 1 1 15,0 2 1-15,-12 1-1 0,-7-1 0 16,-4 0-1-16,-3-2-1 0,3-1-1 16,-3 0-3-16,1 0 0 0,7-1 0 15,3-4-1-15,6 2 1 0,5 1 1 16,-1 1-1-16,2-3 1 0,1 1-1 16,-1-1-1-16,3-6 0 0,2-1 0 0,9-4-2 15,4-3 1-15,5 0 0 0,2-1 0 16,4-2-1-16,3-2 0 0,-1-1-1 15,1 0 0-15,2 0 0 0,-2 1-1 16,1 1-1-16,-3 3 1 0,-1 1-2 16,-4 3 2-16,-2 2 1 0,-5 4 0 0,-4 3 0 15,-3 2-2-15,-4 2-4 0,1 1-4 16,-5 1-2-16,5 0 0 0,-1 0-2 16,5 0-1-16,0 3-6 15,1 1-14-15,0 1-16 0,0-1-5 0,2 2-11 16,-1-3-3-16</inkml:trace>
  <inkml:trace contextRef="#ctx0" brushRef="#br0" timeOffset="144264.6972">27773 13863 69 0,'0'0'28'0,"0"0"5"0,0 0-1 15,0 0 1-15,0 0-9 16,0 0-8-16,0-78-5 0,0 72-5 0,0 0-3 15,0 2 0-15,0 4-3 0,0-1 1 16,0 1-2-16,0 0 1 0,0 0-1 16,1 0 1-16,-1 0 0 0,2 0 1 15,-2 0 0-15,1 0-1 0,1 4 0 16,-2 2 1-16,1-1-1 0,1 1 2 0,-2-6 2 16,0 0 1-16,0 0 1 0,0 1-1 15,0-1 1-15,0 0-2 16,0 1 2-16,0-1-1 0,0 0 2 0,0 0 2 15,-3-4-1-15,1 0 0 0,1 0 0 16,1 4-1-16,-2-1 0 0,2 1-1 16,0-2-4-16,-1 1-1 0,1-1-2 15,-2 1-1-15,2 0-3 0,0-1 0 16,0 2 3-16,0-1-3 0,0 1 1 16,0 0-2-16,0 0-2 0,0 1 0 0,0 3-3 15,0 7-4-15,2 0-25 0,-1 2-71 16</inkml:trace>
  <inkml:trace contextRef="#ctx0" brushRef="#br0" timeOffset="145211.6513">28252 14373 118 0,'0'0'51'0,"0"0"1"16,0 0 5-16,0 0-5 0,0 0-3 16,0 0-7-16,0 0-8 0,0 0-7 15,0 0-5-15,0 0-6 16,-41-71-3-16,41 71-3 0,-1-2 0 0,1 2-1 15,0-2 1-15,0 1-2 0,0-1 0 16,0 1-2-16,0 0-1 0,0-1-1 16,0 1-1-16,0-1-1 0,0 0-1 15,0 2-1-15,0 0 1 0,0-3 1 16,0 3-1-16,1 0 0 0,6 0-1 0,5 0 1 16,-2 0 0-16,5 3 1 0,-4 1-1 15,1-3 1-15,-1 2 0 0,1-2-1 16,-1 1 2-16,2-2-2 0,3 0 2 15,1-2-1-15,4-5-1 0,2-5 0 16,3-6-1-16,4-7 0 0,7-5-3 16,4-4-1-16,6-3-3 0,5-4-6 15,5-2-32-15,4-3-69 0,4 1-127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24T05:05:43.779"/>
    </inkml:context>
    <inkml:brush xml:id="br0">
      <inkml:brushProperty name="width" value="0.05292" units="cm"/>
      <inkml:brushProperty name="height" value="0.05292" units="cm"/>
      <inkml:brushProperty name="color" value="#FF0000"/>
    </inkml:brush>
  </inkml:definitions>
  <inkml:trace contextRef="#ctx0" brushRef="#br0">28909 3428 198 0,'0'0'59'0,"0"0"-3"0,0 0-1 16,0 0-3-16,0 0-3 0,0 0-7 16,-23-84-13-16,20 74-6 0,2 4-8 15,1 2-3-15,-2-2-2 0,2 1-1 16,-1-1-1-16,1 2 0 0,0 4-2 0,-1-2-3 16,1 2-2-16,0-1-2 15,0 1 0-15,0-2 1 0,0 2-1 16,0 0 2-16,1 0 0 0,6 5-1 15,4 5 0-15,1 5 0 0,-1 1 0 0,-1 1 1 16,1 0 0-16,-1 1-1 0,-1 3 1 16,3 0-2-16,-4 2 1 0,0 1 1 15,2 3-2-15,-2 0 3 0,0 1-3 16,-1-1 0-16,1-3 0 0,0 2 0 16,-2-2 1-16,1 2 1 0,1 1-1 0,1 0 1 15,-2-3-1-15,1 0 1 0,0-1 4 16,-1-2-5-16,1 1 4 0,-1-3-3 15,1-2-1-15,-2-5 0 16,0-2-1-16,2 1 0 0,-3-3-1 0,4 5 0 16,-2-3 1-16,-3-3 1 0,4 4 0 15,-4-4 0-15,3 1 0 0,-3-1-3 16,-1-3 3-16,0 1 0 0,-3-5 0 16,0 0 1-16,0 0-1 0,2 1-1 15,-1 0 2-15,1 0-1 0,-1 1 1 0,-1 0 0 16,2-2-2-16,-2 1-2 0,1-1-4 15,-1 2-1-15,0-2-11 0,2 1-16 16,-2-1-37-16,1 0-40 0,-1 2-51 16</inkml:trace>
  <inkml:trace contextRef="#ctx0" brushRef="#br0" timeOffset="612.2041">29177 4073 155 0,'0'0'31'16,"0"0"-10"-16,0 0-6 0,0 0 0 0,0 0-6 15,0 0-1-15,0 0-2 0,0 0-1 16,0 0 1-16,0 0 0 0,-7-16 2 15,16 12-1-15,3-1 1 0,-1 3 0 16,6-1-3-16,0 1 1 0,-2 2-5 16,5-2 1-16,-1 2-1 0,1 0-2 15,2 0 0-15,-2 0-4 0,0 3 1 16,-1 0 1-16,1 0 3 0,3 1 5 16,3-3 1-16,-1 0 0 0,4-1-2 15,1 0-1-15,2 0 1 0,0 0 0 0,0 0 0 16,0-5 1-16,-2 2-2 0,-1 0 1 15,-2 1-2-15,-8 0 3 0,-1 1-2 16,0-1 2-16,-6 0-2 0,7 2 0 16,-9 0 0-16,1 0 0 0,1-3 0 15,-8 3 0-15,2 0-2 0,-6 0-1 16,0 0 0-16,0 0 0 0,3 0 1 16,-2 0 1-16,1 0-2 0,-1 0 0 15,1 0-3-15,-1 0-1 0,1 0-5 16,-1 0-6-16,0 0-11 0,1 0-6 0,-2 0-8 15,1 0-17-15,-1 0-19 0,2 0-56 16</inkml:trace>
  <inkml:trace contextRef="#ctx0" brushRef="#br0" timeOffset="1512.5867">30466 3224 139 0,'0'0'41'0,"0"0"-3"0,0 0-4 0,0 0 0 15,0 0-8-15,0 0-3 0,0 0-8 0,0 0-2 16,0 0-4-16,4-29-1 16,-4 25 1-16,-1-3 1 0,-1 3-1 15,1 1 2-15,1 3-1 0,-2-2-3 16,2 2-1-16,0-1 2 0,-1-1 0 0,1 1 0 15,-2-1-2-15,2 0-1 0,-1 1-2 16,1-1-1-16,-2 1-1 0,2 1-1 16,-1-1-3-16,1 1-2 0,-2-2-3 15,2 2 0-15,-1-1 4 0,1 1 1 16,-5 0 4-16,1 3 3 0,-4 7 1 0,-1 7-1 16,-1 1 1-16,0 2 0 0,0 2-5 15,-4 4 3-15,0 2-4 16,-1 3 2-16,0 2-2 0,-1 3 0 15,-2 0 1-15,4-1-2 0,1-4-7 0,3-6 1 16,2-6 2-16,2-4 4 0,1-2 7 16,1-5-1-16,-2 6-1 0,1-5 2 15,1-1-3-15,-3-1 0 0,3 1-2 16,-1-2-1-16,-1 3 0 0,-1 3-3 16,-3 1-2-16,0 4 0 0,0 1 0 0,-3 2 5 15,3 2 1-15,-2-2 1 0,-1 4 3 16,3-2-3-16,-1-2 3 0,5-6-4 15,1-7 0-15,1 1-1 0,3-4 1 16,-1-1-2-16,-1 5-1 0,2-4 3 16,-1 1-2-16,1 0 2 0,1-5-1 15,-2 0-3-15,2 0-1 0,0 1-3 16,-1 1 1-16,-2 4 0 0,0-2 3 16,-1 5 4-16,1-1 0 0,-3 1 1 15,2 0 0-15,-1 0-1 0,-1 1-1 0,0-2 1 16,-2 5-1-16,4-4 1 0,-3 1-2 15,1-2-3-15,3-4-4 0,2-1-4 16,1-3-6-16,-2 0-14 0,2 0-20 16,-1 0-43-16,-2 0-86 0</inkml:trace>
  <inkml:trace contextRef="#ctx0" brushRef="#br0" timeOffset="2500.0957">28843 3207 193 0,'0'0'28'0,"0"0"-3"15,0 0-3-15,0 0 2 0,0 0 0 16,0 0-3-16,0 0-2 0,0 0-10 16,0 0-9-16,0 0-2 0,-12 0-3 15,12 0 0-15,0 0 4 0,0 0 4 0,0 2 0 16,0-2 3-16,3 0-3 16,3 0 2-16,1 0-2 0,5 0 1 15,-5 0-1-15,7 0 1 0,4 2-1 16,-5-1 0-16,4 0 5 0,2 0 2 0,-4 3 2 15,2-3 0-15,0 1 3 0,-1-1 1 16,-4-1-1-16,8 2 0 0,0-2-4 16,-1 0-2-16,7 0 2 0,-1 0-6 15,-1 0 0-15,1 0-2 0,-2 0-3 16,3 0 1-16,1 0 0 0,-1 3-1 0,0 0-2 16,0 1 0-16,-1-2 4 15,1 1 0-15,3 0-1 0,2-3 0 16,0 0-2-16,1 0 2 0,1 0 1 15,2 0-2-15,1 0 1 0,2-1-1 0,-1-2-2 16,3-1 2-16,-3 1 0 0,-2 0 0 16,-2 0 0-16,-4 2-1 0,-2-1-3 15,-9 1 2-15,-1 1-2 0,1 0 2 16,-1 0 3-16,-1 3-1 0,1 0-1 16,-1 0 1-16,-5 1 0 0,7 0 0 0,1-1 1 15,-9-2 0-15,9 2 1 0,-3 0-2 16,-5-2-2-16,5 1 2 0,1 0 0 15,-5-1 0-15,5 1 2 0,-7-2-2 16,2 1 0-16,-1-1 0 0,-6 0 0 16,1 2-2-16,-6-2 2 0,0 0-1 15,6 0-1-15,-1 0 1 0,1 2 0 16,0-2-3-16,-6 0 0 0,0 0 0 16,0 0 2-16,1 0 0 0,1 1 2 15,-1-1 1-15,1 0-1 0,-1 0 2 0,1 1 1 16,-1-1-1-16,-1 0 1 0,2 0-1 15,-2 0-1-15,1 0-5 0,-1 3-16 16,0-3-33-16,1 0-40 0,-1 0-95 16</inkml:trace>
  <inkml:trace contextRef="#ctx0" brushRef="#br0" timeOffset="3957.7855">29174 3293 44 0,'0'0'-2'0,"0"0"-3"0,0 0-1 16,0 0 1-16,0 0 5 0,0 0 3 0,0 0 1 16,0 0 1-16,-48 76-1 0,33-47-2 15,-2 3-3-15,0-1-1 0,3-3-3 16,-1 0 3-16,5-6 1 0,1-5 2 16,2-4 0-16,3-4-2 0,1-3-4 15,-1 1 0-15,2-2-2 0,1-2 0 0,-1 1-3 16</inkml:trace>
  <inkml:trace contextRef="#ctx0" brushRef="#br0" timeOffset="4436.7419">29355 3334 74 0,'0'0'12'0,"0"0"-1"0,0 0-3 0,0 0-1 16,0 0 0-16,0 0 2 0,0 0 0 16,0 0 1-16,0 0 3 0,17-11 1 15,-15 11 0-15,-2 0 3 0,0 0-3 16,0 0 1-16,0 1 4 0,-3 10 3 16,-6 2 4-16,-2 7-4 0,-1 0-4 0,-2 3-9 15,-1 3-3-15,-4 4 1 0,-1 4-5 16,1 6 3-16,-2 1-8 0,2 0 0 15,-2 2-1-15,3-4 2 16,2 1 2-16,-1-3 5 0,0-2-2 0,0-4-2 16,5-5 0-16,3-8-4 0,4-9-4 15,4-5-3-15,1-4-5 0,-2 0-2 16,2 0-5-16,0 2-8 0,0-2-7 16,0 0-15-16,5-2-29 0</inkml:trace>
  <inkml:trace contextRef="#ctx0" brushRef="#br0" timeOffset="4823.9772">29638 3275 414 0,'0'0'44'0,"0"0"-11"16,0 0-17-16,0 0-17 0,0 0-13 0,0 0 0 16,0 0 3-16,0 0 6 15,0 0 5-15,0 0 0 0,-63 86-5 16,45-47 3-16,0 7-2 0,0 7 4 15,-4 4-1-15,1 3-4 0,-1 2-2 0,-1 0 1 16,-2 0 3-16,1-2-3 0,-2-2 4 16,1-4-5-16,3-6-1 0,1-8 5 15,2-9-1-15,7-11 2 0,7-8 2 16,2-7 1-16,3-5 1 0,-2 0-6 16,2 0-20-16,0 0-18 0,2-6-11 0,6-6-11 15,4-9-6-15,2-1-16 0</inkml:trace>
  <inkml:trace contextRef="#ctx0" brushRef="#br0" timeOffset="5206.9784">29977 3307 323 0,'0'0'12'16,"0"0"-7"-16,0 0-2 0,0 0-2 15,0 0 0-15,0 0 0 0,0 0 3 16,-80 78-2-16,60-47 2 0,-2 2-1 0,2 6 2 15,-5 3-2-15,1 4 0 0,-1 2-5 16,0 3 0-16,-1-5-1 0,2 0 0 16,0-5 6-16,2-3-3 0,1-4 0 15,4-7 1-15,4-5-2 0,3-8 1 16,3-1-3-16,2-7 1 0,3-4-6 0,-3 6-2 16,4-3-7-16,-2-2-9 15,1 1-11-15,2-4-15 0,-1 0-19 16,1 0-21-16</inkml:trace>
  <inkml:trace contextRef="#ctx0" brushRef="#br0" timeOffset="5638.7346">30071 3391 116 0,'0'0'17'0,"0"0"-5"15,0 0-6-15,0 0-1 0,0 0-4 0,0 0 2 16,0 0-1-16,0 0 1 0,0 0-1 15,0 0 2-15,7-18 11 0,-7 18 10 16,0 0 5-16,0 0 6 0,0 11-1 16,-7 5-5-16,-2 7-6 0,0-1-6 15,0 6-6-15,-3 0-5 0,0 6-4 16,-2 0-1-16,-1 5-2 0,-1 2-2 16,0 0 2-16,-2 1 0 0,-1 2 1 15,-3-1 0-15,0-5-1 0,3-5 0 16,4-7-1-16,4-10 1 0,6-6 3 0,2-6 0 15,3-4 1-15,-1 0-4 0,1 0-6 16,0 2-13-16,0-2-33 0,0 0-21 16,0 0-24-16,0 0-35 0</inkml:trace>
  <inkml:trace contextRef="#ctx0" brushRef="#br0" timeOffset="5944.657">30234 3417 364 0,'0'0'39'0,"0"0"-13"0,0 0-14 15,0 0-12-15,0 0-5 0,0 0 0 16,0 0 6-16,0 0 8 0,0 0 3 15,-30 49 1-15,17-22-6 16,0-1-4-16,-2 5 0 0,1 0-2 0,1-1 0 16,-3 3-1-16,-1 2 1 0,1 0-1 15,-3 1-2-15,0 1 2 0,-1-1-8 16,0-2-1-16,2-1-4 0,-2-3-7 16,2-2-13-16,0-4-29 0,3-4-11 15,4-8-15-15,3-4-5 0</inkml:trace>
  <inkml:trace contextRef="#ctx0" brushRef="#br0" timeOffset="6178.4507">30066 3852 359 0,'0'0'19'0,"0"0"-21"16,0 0-17-16,0 0-28 0,0 0-38 0,0 0-81 16</inkml:trace>
  <inkml:trace contextRef="#ctx0" brushRef="#br0" timeOffset="8596.6637">30344 3262 53 0,'0'0'6'0,"0"0"-4"16,0 0-2-16,0 0-4 0,0 0-3 15,0 0 1-15,0 0 3 0,0 0 0 16,0 0 3-16,-33 19 0 0,33-19 0 0,-2 0 0 16,2 0 3-16,-1 3-3 0,-1-3 2 15,1 1 2-15,0-1-2 0,-1 1 3 16,1-1 1-16,1 0-3 15,-2 2 2-15,2-2 0 0,-1 0-2 0,1 0 3 16,-2 0-1-16,2 0 0 0,-1 0-2 16,1 0-1-16,0 0-2 0,0 0 0 15,0 0 0-15,0 0 0 0,0-2-3 16,0 1 0-16,0 0-1 0,0 1 3 16,0-3 1-16,0 2 3 0,4-4 2 0,1 3-5 15,2-5 5-15,0 3-7 0,-3 1 4 16,1 1 0-16,-5 2-2 0,0-1 2 15,0 1-2-15,1 0 0 16,3-3-2-16,1-1 4 0,-2 1-1 0,4-1 0 16,-2 3 1-16,0-1 1 0,2-3-1 15,-2 5 0-15,-1-3 0 0,0 2 0 16,-1-1 3-16,3 1 1 0,-2-1 1 16,4-2 1-16,-6 1-4 0,1-1 2 15,5 1-4-15,-3 1-1 0,-2-1 2 0,4-2-2 16,-2 3-2-16,1-3 2 15,2 0-2-15,-5 2 1 0,4-2 0 0,-2 4 0 16,-1-2 0-16,3 0-2 16,-1 1 2-16,-2 1-1 0,1-1 0 0,-1 0 1 15,0 1 1-15,1-1 0 0,5 1 1 0,-6 0 0 16,1-1 2-16,5-1-1 16,-4 2 3-16,5-3-2 0,-1 1 0 15,0 0-3-15,2 2 1 0,-3-2-1 16,1 0 1-16,-5 1-3 0,4-1 1 0,-5 1 1 15,1 1-3-15,6 0 4 0,-5-1-1 16,4 1 1-16,1-1 0 0,0-1 0 16,-1 2 0-16,0-1-1 0,9-3 1 15,-2 3 3-15,5-1 1 0,0-2 0 16,-1 2-3-16,0 0-2 0,0 0-2 0,-3 0 0 16,-1 1-1-16,3 1 2 0,0-1 0 15,5 2 1-15,-6-2 1 16,1 2 3-16,1-1 2 0,0-1 1 15,7 1 4-15,-11 1-1 0,3 0 2 0,0 0-4 16,-6 0-1-16,7 0-2 0,-1 0 0 16,-1 0 0-16,6 0 4 0,-2 0-5 15,-7 0-1-15,3 1-1 0,-3 2-4 16,2 1 6-16,5 1-3 0,-2-1 2 16,-1 0-3-16,-4-1-1 0,0 1 0 0,1-1 0 15,-7-1 0-15,10 3 1 0,-4-2-2 16,3 0 1-16,3 2 0 0,1-3-1 15,-1 3 1-15,-1-2 0 16,1 2 0-16,0-1-1 0,1 1 0 0,-1 1-1 16,1 0 0-16,-2 2 1 0,1 2 4 15,-2 0-3-15,2 2 2 0,-2 0-2 16,-2 0-2-16,2-1 0 0,-3-1 1 16,1 1 1-16,-1-2-6 0,-3 1 2 15,0 0-1-15,1 0 0 0,0 1 11 0,2 0-5 16,0 0 5-16,1 0-3 0,-1 3-2 15,-1 0 1-15,1-1-3 0,-2 1-4 16,-1 2-2-16,1-4 10 0,1 3-5 16,-2-2 8-16,3 2-8 0,-2-1-3 15,-1 2 2-15,1 0 3 0,-1 1 2 0,1-2-2 16,-1 2-1-16,-1-2 0 16,-1-2-4-16,1 2 0 0,-1 0-2 15,0-1-2-15,0-1-3 0,0 0-9 16,-2-2-12-16,0-2-13 0,-3-2-13 0,-2 2-31 15</inkml:trace>
  <inkml:trace contextRef="#ctx0" brushRef="#br0" timeOffset="10340.3173">28831 3201 74 0,'0'0'18'0,"0"0"-3"0,0 0-3 0,0 0 2 15,0 0 3-15,0 0-2 0,0 0 0 16,0 0-5-16,0 0-5 0,-13-7 2 16,12 5 0-16,1 2 4 0,-2-1 7 15,2 1 2-15,0 0-1 0,0-2 4 16,0 0-9-16,0 1-1 0,0-1-6 0,0-4-4 15,0 0-2-15,0-3-1 0,3-2 2 16,2 3-2-16,2-5 0 0,-1 6 1 16,4-4-1-16,-4 5 1 0,1-2 0 15,3-1 1-15,1 0-1 0,0 0 1 16,0 1 0-16,4-1-1 0,-2 0 0 0,7-2 2 16,-1 1-5-16,-2 1 4 15,2-2-1-15,-2 2-1 0,2-2 2 16,1 1 0-16,-1-1 1 0,0 2-3 15,0 0 0-15,0 0 0 0,-1 0 0 0,1-2 2 16,1 0 0-16,5 1 3 0,-1-3-3 16,3 0 0-16,0 1 0 0,1 0-1 15,-2 1-2-15,0 2-2 0,-2 0 4 16,3-2 1-16,1 1 0 0,3-1 0 16,3-1-1-16,-1 1-1 0,1 0-2 0,-1 3-3 15,-3 0 4-15,1 1 1 0,-3 0 3 16,1 0 0-16,-1-2-2 0,0 2-1 15,-1-3 2-15,1 0 1 0,-2 2 0 16,1 0-2-16,0 1 0 0,-1 0 1 16,2 0-4-16,-3 1 0 0,1-1-1 0,-2 2 0 15,2-1 3-15,2-1-6 16,0 2 7-16,1-2-10 0,2-2 7 16,1 5 1-16,-4-1 0 0,3 2 0 15,-2 2 1-15,-3 0-1 0,2-1-5 0,-4 0-3 16,2 1 2-16,-2-1 2 0,2 1 5 15,-1 0 3-15,4-2 0 0,0 2-3 16,2-2 5-16,0 1 0 0,0 1-3 16,-2-2 1-16,-3 0-4 0,-6 1-1 15,-3-1-11-15,0 2 13 0,2-2-7 0,6 0 14 16,-2 0 2-16,3-2 3 16,-2 2-8-16,3 0 1 0,0 0-3 15,2 0 0-15,0 1 1 0,-2-2 0 16,1 1-2-16,-9 1-2 0,0 1 0 0,1 0-2 15,-9 1 0-15,8 0 2 0,-7 0-1 16,1 0 0-16,3 0 0 0,1 0 0 16,3 4 3-16,-1 0-4 0,0 3 2 15,-6-3-6-15,0 4 10 0,0-1-6 16,1 4 10-16,5 1-6 0,0 1-1 16,-2-1 2-16,2-1 0 0,0-3 6 15,1 2-6-15,0-5 8 0,1 1-9 0,0-3-1 16,2 0 1-16,2-1-3 15,-2 0 1-15,3-1 0 0,2 0-1 0,-4 3-1 16,1-2-4-16,-5 3-2 0,-4-2 0 16,-3 1 2-16,3 3 4 0,-3-1 3 15,4 2 0-15,-5-1-1 0,1-1 0 16,-5-2-1-16,0 1 0 0,1 0-1 16,-3 0 0-16,2 1 2 0,-2-2-1 0,1 2 1 15,-1-1-10-15,1-1-8 0,-4-1-14 16,6 5-21-16,-5-3-45 0</inkml:trace>
  <inkml:trace contextRef="#ctx0" brushRef="#br0" timeOffset="11713.0391">29994 4095 117 0,'0'0'24'0,"0"0"-9"0,0 0-3 0,0 0-1 16,0 0 0-16,0 0 2 0,0 0 4 16,0 0 1-16,0 0-2 0,16-16-1 15,-10 14-6-15,-2 0-5 0,0 1 0 0,-4 1 1 16,0-1 2-16,6 1 4 16,-1-2 6-16,1 0-2 0,5 1-3 15,-5-1-2-15,4 0-2 0,3 1-1 16,-3-1 1-16,2 0 0 0,0 0-2 0,6-1 1 15,-5 3-4-15,6-2-1 0,-2-1 0 16,2 2 1-16,-3-1 3 0,2 1 0 16,-1-1-1-16,-5 1 0 0,6 0-4 15,-1-2 0-15,-5 1-1 0,6 0 1 16,2-1 0-16,0 2 1 0,6-2-2 0,-8 0 1 16,-2 0-1-16,-4 1-3 0,1 1-1 15,0 1-1-15,0 0 1 0,3 0 3 16,1 0-1-16,6 0 4 15,-2 0-2-15,2 0 0 0,1 1 3 0,-2 2-2 16,3 0 2-16,-2 1-5 0,-9-3-3 16,5 3-3-16,-2-2 3 0,-1 1 0 15,6 1 4-15,-3-1 1 0,2 3 0 16,1-5 3-16,1 0-1 0,-1 1 2 16,3-2-2-16,-1 0-2 0,2 0 0 0,-1 0 1 15,-2 0-1-15,0 1-1 0,-6-1-1 16,1 2-1-16,-1 1 1 0,-1 1 0 15,1-1 0-15,-2 2-1 16,1 0 0-16,-2 0 2 0,5 2 0 0,0-2 3 16,-2 2 0-16,3-1 5 0,1 1-6 15,2 0 5-15,-2-3-3 0,1 3-4 16,-2-2 6-16,1-1-7 0,-4 3 1 16,0-1 1-16,-5-1 0 0,1-2-1 15,-4 2 0-15,1 1 0 0,4 3 0 0,-7-6 1 16,8 5 0-16,-4 0-1 0,-2-4-1 15,4 3 1-15,-3 2 0 0,-2-5 1 16,3 4-1-16,-4-4 1 0,2 2 0 16,-2-1-1-16,2 1 0 0,-1-1-1 15,0 1 0-15,3 1 0 0,-5-1 1 16,4 3 1-16,1-2 0 0,-3-1 2 16,2 1-1-16,0 1-1 0,-1-4 0 15,2 4-2-15,1-2 1 0,-2-2 1 16,2 3-1-16,1 2 0 0,0-2 0 0,0-1-2 15,0 2 4-15,-5-3-1 0,0-1-1 16,2 2 2-16,-3-1-1 0,0-1-1 16,-4-2 1-16,5 2-1 0,-4-1 1 15,-2-1-1-15,6 3 0 0,-5-3-1 16,0 1-1-16,1 4 2 0,-1-4 0 0,0 0-1 16,4 2 2-16,-4-1 0 0,3 2-1 15,1 1-4-15,-1 1-16 16,1-1-36-16,-3 4-50 0</inkml:trace>
  <inkml:trace contextRef="#ctx0" brushRef="#br0" timeOffset="13892.2888">31433 2703 103 0,'0'0'36'0,"0"0"-6"0,0 0-6 16,0 0-10-16,0 0-6 0,0 0-2 16,0 0-2-16,0 0-1 0,0 0 1 0,-12-10-3 15,12 8-1-15,0 0 1 0,0 1-1 16,0 0 0-16,0-1 1 0,0 0 1 15,0 1 0-15,0-1 4 0,0 0 2 16,0 2 0-16,0-1 3 0,0 1-2 16,0-1-2-16,0 1-2 0,0-1-3 15,0 1 1-15,2-2-2 0,-2 2-1 16,1-2 0-16,1 2 1 0,-1 0 0 16,8 0 1-16,-3 0 3 0,4 0-1 15,1 0 1-15,-6 0 5 0,6 0 1 0,-5 0 7 16,7 0 0-16,0 2-2 0,0-2-2 15,-1 0-5-15,1 0-3 0,0 0-3 16,0 0-3-16,-1 0 1 16,2 0-1-16,7 2 1 0,-3 0 0 0,8 3 3 15,-5 0-4-15,1-1 0 0,-3 3 0 0,0-4 0 16,-2 3 0-16,0 1 0 16,1-1 0-16,-4 0 0 0,-2-1-2 15,1 1-1-15,0 1 1 0,0 0 1 16,1 4 1-16,1-2-1 0,-2 2 1 0,0 1 5 15,1-1-5-15,-1 1 4 0,3-1-3 16,-3 2-2-16,0-1 1 0,-3-5 1 16,-1 3-2-16,2-2 1 0,-2 2-4 15,1 0 2-15,3-3 6 0,-1 2-2 16,0-1 1-16,2 1-2 0,-2-2-2 0,0 1-2 16,-4-4 3-16,4 4-4 0,-1 1 3 15,1 1 1-15,2 0 0 0,-3 1-1 16,3-1 1-16,-2 1-1 15,-3-3 0-15,0 0 1 0,-2-1-2 0,-1 0-1 16,1-1 1-16,-1 2 0 0,0-1 3 16,1 1-2-16,0-1 3 0,-2 2-2 15,0-2 1-15,1-1 1 0,1 1-2 16,-4-4 2-16,3 5-2 0,-3-5-2 16,1 3 2-16,2 2 2 0,-1-2-2 0,0 0 0 15,-2 0 0-15,1 1 3 0,-2-3-3 16,-1 0 0-16,1-1 1 0,-1 3-2 15,1-4 1-15,1 3 2 16,-2-1-5-16,1 0-6 0,-1 1-5 0,2 3-9 16,-2-4-22-16,2-1-20 0,-2 2-38 15</inkml:trace>
  <inkml:trace contextRef="#ctx0" brushRef="#br0" timeOffset="69404.0678">28237 2981 198 0,'0'0'43'0,"0"0"-4"16,0 0 1-16,0 0-3 0,0 0-6 0,0 0-6 15,0 0-5-15,0 0-3 0,0 0-5 16,0 0-2-16,-56-64-4 0,56 64-2 15,-2-1-2-15,2 1-2 0,-1 0-1 16,1-2-2-16,-2 2-1 0,2-1 0 16,0 1 4-16,0-3 5 0,0 3-1 15,0-5 1-15,2 2-2 0,5-3-1 16,6-3-1-16,-6 4 0 0,6-4 1 16,0 2-2-16,-1-1 3 0,0-1-1 15,0 1-4-15,-3 4 2 0,0-1-3 0,1 1 3 16,-3-1 0-16,2 1 0 0,-5 2 0 15,2 1 0-15,-6 1-2 0,0-2 1 16,0 2 2-16,1 0-1 0,1 0 2 16,-1-1-2-16,1 1 2 0,-1 0-2 15,1 0 1-15,-1-3 1 0,1 3-1 16,-1 0 0-16,-1 0 0 0,1 0-1 16,-1 0-1-16,2-1 0 0,-2 1 0 15,1 0 1-15,1-1 1 0,5-1 0 16,0 1 0-16,5-1 0 0,0 0 0 0,-6 1 0 15,6 1-1-15,-6 0-1 0,5 0 1 16,0 0-1-16,-7 0 1 0,3 0-1 16,-2 3-1-16,3 2 1 0,-1 0-1 15,-1 1 1-15,0 1 2 0,1 0-1 16,0 8 3-16,1-4-1 0,1 8 0 0,-1-1 2 16,-2 0-1-16,0 0-2 0,-1 2-1 15,-2 0 0-15,2 0-2 0,-1 0-3 16,-3-7 3-16,2 4 0 15,-1-1 2-15,-1 1 2 0,2 0 0 0,-2 1-1 16,1 0 2-16,-1-6 3 0,1 8-5 16,-1 0 6-16,1-2-5 0,-1-2 0 15,2 4-2-15,-1-6 0 0,1 4 0 16,1 1-2-16,1-1 4 0,0-2-2 16,2 1 0-16,-1 0 0 0,1-1 0 0,0 3-2 15,-1-1 2-15,0 0-1 0,0 1 1 16,2 0-1-16,-2 1 1 0,0-2 0 15,1 1-1-15,-2 0 1 16,0-6 0-16,0 3-1 0,-3-1 2 0,3-1-2 16,-1 6 1-16,2-2-2 0,0-2 2 15,1 2 0-15,-1-1 0 0,0 0 2 16,0-1-1-16,-1 0-1 0,2 0 1 16,-1 0 0-16,0 0 0 0,0 1-1 15,0-2 0-15,2 2 4 0,-2 1-6 0,0 0 6 16,1 2-4-16,0 0-1 0,0 0 2 15,-1-1-2-15,-1-3 1 0,-1-3-1 16,0 1 0-16,0-4 1 0,2 4-1 16,-3-5 1-16,0 0 0 0,0 1 0 15,1-2 0-15,1 6 0 0,-2-3 0 0,4 2 0 16,-4-4 0-16,0 1 0 16,0-2 0-16,-1 2 0 0,1 1 0 15,-1-3 0-15,1 2 0 0,-2 0 0 16,1 2 0-16,-1 0 0 0,1 6 0 0,0-6-2 15,0 5 2-15,2-3-1 0,-1-3 1 16,1 4-1-16,1 0 1 0,1 1-1 16,-2-3 1-16,3 1-1 0,-1 0 2 15,1-1-1-15,-1 1 0 0,0-2 1 16,2-1 0-16,-3-1 0 0,2 2 1 0,-1-4-2 16,1 1 0-16,1 2 0 0,-2-4 1 15,3 4-1-15,0 1 1 16,-2-2 1-16,3 6-1 0,-1-1 3 15,1 2-5-15,-1-2 1 0,-1 2-1 0,2-1 1 16,-1 1 0-16,-3-6-2 0,1 1 4 16,-1-3-4-16,-1-2 2 0,0 3 2 15,1-3-4-15,-2 2 2 0,-1-6-1 16,1 5-1-16,0-5 1 0,-2 0 0 16,1 1 2-16,-3-4 1 0,0 0-1 0,0 0 0 15,1 2 1-15,1-2-1 0,-1 2 1 16,1-2-1-16,-1 0 0 0,1 1 0 15,-1-1 0-15,5 2 0 16,0-1-1-16,5 3-2 0,-2-3 2 0,1 3 0 16,6-1 0-16,-1 1 3 0,6 1-2 15,-1-2 1-15,-5 0-1 0,2-1-1 16,-1 0 3-16,-3-2-3 0,6 0 0 16,-2 0 1-16,-4 0-1 0,6 0 0 15,-7 0 0-15,2 0 0 0,5 0 0 0,-6 0 0 16,6-4 0-16,-5 4 0 0,-2 0-1 15,2-3 1-15,-2 0 0 0,-2 2 1 16,-5-1-1-16,6 1 1 0,-7 0-1 16,1-1 1-16,2-1-1 0,-2 1 0 15,0 2 0-15,3-5 0 0,-3 3 1 0,5-1 0 16,-1-2-1-16,1 2 0 16,5-1-1-16,-6 1 1 0,7-2 0 15,-1 0 0-15,-7 2 0 0,10-1 0 16,-5-1 0-16,2 0-1 0,0 3 1 0,2-1 0 15,-2 0 1-15,-2-1-1 0,3 3 0 16,-5-1-1-16,-1 1 1 0,2-1-1 16,-2 1 1-16,0 1 1 0,1-3-1 15,0 2 2-15,-1-1-2 0,0-1 2 16,0 0-1-16,-1 0 1 0,-2-3-2 16,2-1 0-16,-2 0 1 0,3-4-1 15,-4 4 2-15,2-4-2 0,-2 5 3 16,-1-2-3-16,-1 1 0 0,1 1 0 15,-1 0-2-15,2-2-1 0,-1 2 2 0,1-1-3 16,0 0 4-16,0 0 1 0,3-4-1 16,-1 5 1-16,1-5-1 0,1 3 0 15,-4 0 2-15,5-3-2 0,0 1 0 16,-6 2 1-16,7-4 0 0,-6 6-1 16,1-2 1-16,-1 0 0 0,1 1-1 0,0-1 0 15,-1 0 0-15,0 1 0 0,-3 4 2 16,4-4-2-16,-5 4-2 0,1 0 2 15,2-6-1-15,-2 7 2 0,3-7-1 16,1-3 0-16,0 1 2 0,0 0-4 16,-1-1 1-16,0-1 1 0,-2 2-1 15,5-4 1-15,-3-2 1 0,1 2-2 16,2-3 1-16,-2 4-1 0,-2 1 0 16,3 2 1-16,-4 1 1 0,4-3-1 15,-2-1-1-15,2 1 1 0,-1-4-2 0,0 2 0 16,2 0 0-16,-3 2 1 0,0 1 0 15,-1-1 0-15,0 4 0 16,3-7 1-16,-3 9-1 0,-1-4-1 0,0 2 1 16,2 0 0-16,0-5 1 0,-1 5 0 15,3-5 0-15,-1 3 0 0,-2 1 1 0,2-4 0 16,1 3-2-16,-3 1-2 16,2-4 2-16,0 1-3 0,0 4 3 15,1-5 0-15,-1 2-1 0,0 0 2 16,3-3-3-16,-1-2 2 0,-2 2-2 0,1-2 1 15,0-1-1-15,-2 1 0 0,0-1 1 16,-1 0 0-16,1 0-1 0,0-2 0 16,-3 6-1-16,1-2 2 0,-1-2 2 15,1 2 0-15,-1-2-1 0,2 2-1 16,-2 6-1-16,2 0 0 0,-2 0 3 0,-1 6 0 16,2-6 0-16,-1 6 0 0,0 0 0 15,1-4 2-15,-1 5-2 16,0 0-2-16,0 0 2 0,-2-2 0 15,3 3 0-15,-1-3 0 0,3-3 0 0,-3 5 0 16,3-6 0-16,3-2 0 0,-1-1 0 16,2-3 0-16,1 1 2 0,0-1-2 15,-2 0 3-15,-2 3-5 0,1 0 2 16,-3 3 0-16,-2 0-3 0,1 0 3 16,-2 4 0-16,2-6 0 0,-2 8 0 0,-1-2 2 15,1 0-1-15,-2 5 2 0,0-2-1 16,0 2 1-16,0-1 0 15,1-1-1-15,-1 0-2 0,0 1 0 0,0-5 0 16,0-2-1-16,0 2 0 0,0 2-6 16,0-2 6-16,0 0-5 0,1-5 3 15,1 1 2-15,-2 5-1 0,1-6 2 16,2 5-1-16,-2 0 0 0,1 2 2 16,-2-1-2-16,1 0 0 0,1 1-1 15,-1-1-2-15,1 1-1 0,-1-1-2 0,1 1-2 16,2-4-1-16,-3 5 2 0,4-6-1 15,-2 1 1-15,2 1 3 0,-2-3 0 16,-1 6 5-16,1-5 0 0,-2 3 2 16,0 0 3-16,-1-6 3 0,0 6 1 15,0-6 1-15,0 1-1 0,0 5-3 0,0-4 2 16,-1 6-1-16,0 0-3 0,-1-1 0 16,2 5-6-16,0-2-1 15,0 2-1-15,0 0-2 0,0-1 0 16,0 1-1-16,-1-2 2 0,1 2 1 0,0-1 1 15,0 1 3-15,0-1 0 0,0 1 0 16,0-2 4-16,0 2-2 0,0-1 1 16,0 1-2-16,0-2 0 0,0 0 0 15,0 1 0-15,0-1-1 0,0 2 0 16,0-1 0-16,0 1-1 0,0-2 1 0,0 2-1 16,0-1 0-16,0 1-2 15,0-2 2-15,0 2-2 0,0 0 0 16,0-1 0-16,0 1 2 0,0 0 0 15,0 0 1-15,0-2 0 0,0 2 1 0,0 0 2 16,0-1-5-16,0 1 1 0,0 0 0 16,0-2-2-16,0 1 1 0,0-1 0 15,0 0 1-15,0 1 0 0,0-1 1 16,0 1 0-16,0 0 0 0,-2-1 2 16,2 1-2-16,0-1 0 0,0 0 0 0,0 1-2 15,0-1 2-15,0 1 0 0,0-1 0 16,0 0 1-16,0 1-1 0,0 0 0 15,0 0-1-15,0-1 0 16,0 0 1-16,0-2-2 0,2-1 2 0,2-2 0 16,2 0-2-16,-3 4 0 0,3-1 1 15,-2 3-1-15,2-1 0 0,2-1-1 16,-3 1-1-16,-1 1 1 0,7-1 0 16,-6 2 2-16,-1-2 0 0,2 2 0 15,-6 0 0-15,4 0 0 0,2 0-3 0,0 0 2 16,3 0-3-16,-5 0 1 15,0 2 3-15,4 1-2 0,-5-1 2 0,1-1 1 16,3 4-2-16,-4-2-3 0,0-2 1 16,4 4-1-16,-2-4 2 0,-3 1 3 15,8 0 0-15,-5 1 0 0,-1-2 1 0,3 4-2 16,-2-4 1-16,0 1 0 16,0-1 0-16,-5-1-3 0,3 2 2 15,0 1 0-15,-1 0 1 0,3 3 1 16,-4-2 0-16,2 4-1 0,0 1 3 0,0 0-2 15,-2 2 0-15,1 1-1 0,-2 0 0 16,1 2-1-16,-1 4 0 0,2 0 2 16,-1 5-1-16,0-3 1 0,1-5-1 15,-1 2 5-15,-1 2-4 0,0 1 3 16,0 1-1-16,0-1-1 0,0 0 4 0,-1-2-4 16,-2 6 2-16,-1-4-4 0,-2 0 0 15,2-2 0-15,-1 0 2 16,1 0 0-16,-2 1-2 0,0 0 0 15,-1 3 0-15,2 1 1 0,-4 4 1 0,1 0-1 16,-1 5-1-16,0 2-1 0,0 1 0 16,0 5 0-16,1 1 0 0,-1 0-4 15,0-1 3-15,1-4 1 0,0-5-1 16,4-11 4-16,1-7-2 0,2-2 0 16,-1-7 2-16,1 0-1 0,1 1 4 0,0-5-2 15,0 0 2-15,0 0 1 0,0 2-2 16,0-1 1-16,0 1-1 0,-3 4 0 15,1-2-2-15,1 3-2 16,-3 1 1-16,2-1-1 0,-2 5 1 0,0 6 1 16,-1 0 2-16,-1 3 0 0,1-1 0 15,-4 1-3-15,3-3-1 0,0-1 1 16,1 0-1-16,0-3 1 0,-2-1 0 16,4-2 0-16,-1 0-1 0,0-1 1 15,-1 1 0-15,-1 4 2 0,2-6-1 0,-2 6-1 16,4-4 1-16,-1 0 0 0,0-1-2 15,0 0 0-15,0 1 1 0,1 2-2 16,-1 3 1-16,0-4 0 0,0 5 0 16,0 0 1-16,1-5-1 0,-1 6-1 15,-1-2 1-15,1 1 0 0,0 5 0 16,-2-2-2-16,1 1-1 0,0 1 6 16,-3 3-5-16,1 2 6 0,0 2-4 15,0-3-3-15,2-8 3 0,-2-1-2 16,3-7 1-16,2-5 2 0,1 1-1 0,0-6 1 15,-1 0 3-15,1 0-1 0,0 1 1 16,-2 1 2-16,2-1-2 0,-1 1 3 16,1 0-2-16,-2-1 1 0,2 1 0 15,0 0-3-15,-1-1 0 0,1 0-1 16,-5 4-1-16,2-1-2 0,-4 4 2 0,-3 3-2 16,4-4 1-16,-3 4 0 15,4-4 0-15,-1 1 1 0,0-1-1 16,0 1 1-16,-1 4 1 0,0 0-1 15,-2 0 1-15,2-1-1 0,1-3-2 0,0-1 2 16,-2 3 0-16,2-5-1 0,0 3 3 16,0 0-2-16,1-2 0 0,-4 1 2 15,3-1-3-15,0 0 1 0,1 3 0 16,2-7-1-16,-4 4-1 0,4-3 1 16,0 0 0-16,-2 5-1 0,3-3 1 0,-1-3 0 15,1 3 1-15,2-5 1 0,-1 0 5 16,-4 1-1-16,1 3 2 0,-6-2-4 15,-5 3-2-15,6-1-2 0,-8-1 1 16,7-1 1-16,-3 1-1 0,3-2 0 16,-1 2 0-16,1 1-2 0,-1-1 1 15,-3 3 0-15,5-2 0 0,-1 1 0 16,2 0 1-16,3-4-1 0,1 0 1 16,-4 4 1-16,4-3-1 0,0 0-1 15,-6 0 0-15,5-1-1 0,-5 3-2 0,-5 1 1 16,6-1 1-16,-6 2-3 0,2 0 1 15,0 0-1-15,-3 3-1 0,2 0 1 16,1-3 2-16,1 2-1 0,5-3 2 16,-3 1-1-16,3-3 1 0,-2 4 2 15,-1 1-2-15,-3-1 1 0,1 1-2 0,-1-2 2 16,5-3-1-16,-1 0 2 16,-1 2 2-16,6-4 0 0,-7 1 0 15,5-2-1-15,1 0 4 0,-8 0-1 16,7 0 0-16,-6 0-1 0,-1 0-4 0,0 0 1 15,-4 0-2-15,1 3 1 0,-7-1 0 16,7 2-2-16,2-1 2 0,-4 0 0 16,8 0-1-16,-8 1 1 0,0-1-1 15,-2 0 2-15,-8 1 0 0,5-1 1 16,-2-2-1-16,1 1 0 0,-2 1 0 0,1-2 2 16,1 2-2-16,-4 0 1 0,1 2-1 15,-2 1 0-15,0 0 0 0,0 1 2 16,0 1-4-16,0 0 3 15,2-2-2-15,2 0 0 0,2-3 0 0,1 0-1 16,5-2 1-16,-1-1 1 0,0 0 0 16,0 0 0-16,-5-4 1 0,3-4-5 15,3-1 5-15,-1 0-3 0,2-1 3 16,1 0 3-16,-3 1-3 0,2 2-1 16,-1-2 0-16,1 2-1 0,3 2 1 0,0-2 2 15,0 1-3-15,-3-1 0 0,-4-2 0 16,4 0-2-16,2 0 1 0,2 2 1 15,0-2-2-15,4 2 1 0,-4-2 0 16,0-4-3-16,1 1 2 0,-4-4 0 16,3 0 2-16,1-2 0 0,1 0 0 15,0-1 0-15,1 1 0 0,1 2 1 16,-4 0-1-16,4 2 0 0,-1-1 1 16,0 3 0-16,-1-4-1 0,1 1 1 15,2-2-1-15,0-1-1 0,-2 0 2 0,3-2 1 16,1 1-1-16,-1-1 2 0,-1 0-3 15,2 1 2-15,0 1-1 0,-1-2 1 16,-2 2-1-16,0-1-2 0,2-1 1 16,-1-2-3-16,1 0 3 0,0-1-2 15,1 0 2-15,-1 2 1 0,1-2-1 16,-1 0 1-16,1-1-1 0,0 1 3 16,-2-2-1-16,1 3 2 0,1-2-1 15,-1-2-3-15,1 1 0 0,0-5 0 16,2 4 1-16,0-1 1 0,0 0-2 0,2 4 2 15,-1 3-2-15,1 2 0 0,-1 2 0 16,1 2 1-16,-2-4-1 0,1 7 1 16,-1-2 1-16,0-4-2 0,1 5 1 15,-4-6 0-15,2 1-1 0,-1-1-4 16,-2-5 4-16,0 2-4 0,-2 0 4 0,1 1 1 16,-1 0 0-16,-1 0 0 15,0 1-1-15,1-1 0 0,-1 0 0 0,1 2 1 16,3 4 0-16,-1 1 1 15,1-2 0-15,-1 1-1 0,1-2-1 0,1 1 1 16,0 0-1-16,2 3 0 0,-1-5 0 16,0 1 0-16,1 3 0 0,0-3 0 15,0 1 0-15,2 4 0 0,-4-6-1 16,4 8 1-16,-2-2 0 0,-2-5 0 16,1 0 0-16,-1 0 0 0,-1 1-1 0,3 4 1 15,0 1 1-15,-2-1-1 0,2 0 2 16,-2-3-2-16,-4-1 0 0,3 2 0 15,-1-1 1-15,3 6 0 16,-1 0 1-16,-2 1-1 0,3-2-2 0,0 1 1 16,1 5-2-16,-2-4 3 0,4 4 0 15,-2 1-1-15,1-2 2 0,2 4-2 16,-3-5-1-16,1 2 3 0,-1 0-2 16,2 0-6-16,-2-1 8 0,1 1-8 15,-1-2 7-15,2 2 0 0,1 3 0 0,-2-2 0 16,-1-1-2-16,0 1 2 0,0-1-1 15,2-1 0-15,-2 1 3 0,-1 0-3 16,1 0-1-16,0 2 1 0,-1-2-2 16,1 0 2-16,-2-1-1 0,-2 0 1 15,4 1-1-15,-2 0 1 0,-1-3 2 16,3 3-2-16,-3-5 0 0,2 2 0 16,1 3-1-16,-3-4 2 0,3 2-1 15,-1-4 0-15,0 0 1 0,2 4-1 16,-1-2 1-16,2 2-1 0,-1 1 1 0,1 1-1 15,-2-2 0-15,1 0 1 0,1 1-2 16,-1 1 2-16,-1-2-1 0,1 0 0 16,1 1 4-16,-4-3-4 0,4 2 0 15,-2-6 0-15,0 2 0 0,1 5 1 16,-1-7 0-16,2 5-1 0,0 0 2 0,-4-4-2 16,4 5-2-16,-2 0 4 0,2 1-4 15,1 4 2-15,-2-2-1 16,2 2 0-16,0-1-2 0,-1-1-1 15,1 1 1-15,-2-1-1 0,2 2 1 0,0-2 1 16,-1 2 1-16,1-1 2 0,0 1 0 16,0-2-1-16,0 2 1 0,0-1 0 15,0 1 0-15,-2-1 0 0,2 1 2 16,0-2-3-16,0 2 0 0,0-1-1 16,0 1-1-16,0-2 0 0,0-3 1 0,0 0-2 15,8-2 0-15,4-5 2 16,3-2-2-16,7-4 3 0,2 0 0 0,4 0-1 15,0-2-2-15,1 0 1 16,2 2-2-16,-5 3 0 0,0 1 0 0,-7 5-2 16,-9 3-3-16,-6 5-19 0,-1 1-8 15,3 5-19-15,1 9-25 0,-2 12-57 16</inkml:trace>
  <inkml:trace contextRef="#ctx0" brushRef="#br0" timeOffset="70741.882">29085 4752 19 0,'0'0'6'0,"0"0"-2"16,0 0-2-16,0 0 0 15,0 0-4-15,0 0 2 0,0 0-3 0,92 50-8 16,-72-39-6-16</inkml:trace>
  <inkml:trace contextRef="#ctx0" brushRef="#br0" timeOffset="71277.5765">30092 4081 84 0,'0'0'0'0,"0"0"-5"15,0 0-5-15,0 0-14 0</inkml:trace>
  <inkml:trace contextRef="#ctx0" brushRef="#br0" timeOffset="107261.3802">11243 9438 358 0,'0'0'29'0,"0"0"-20"0,0 0-15 16,0 0-9-16,0 0-9 0,0 0-25 16,0 0-29-16,0 0-84 0</inkml:trace>
  <inkml:trace contextRef="#ctx0" brushRef="#br0" timeOffset="108673.5995">12243 9240 539 0,'0'0'51'0,"0"0"-18"16,0 0-13-16,0 0-9 0,0 0-7 15,0 0-5-15,0 0-5 0,0 0-3 16,0 0-29-16,77-26-84 0,-51 11-170 0</inkml:trace>
  <inkml:trace contextRef="#ctx0" brushRef="#br0" timeOffset="151657.5626">30818 4711 9 0,'0'0'16'0,"0"0"1"0,0 0-5 16,0 0-4-16,0 0-1 0,0 0 5 16,0 0 4-16,0 0 3 0,0 0 1 15,0 0-2-15,-7-14-2 0,7 12 1 0,0 0 1 16,-1 1-2-16,1-1-2 0,-2 1-1 15,2-1-3-15,0 0-3 0,-1 1-3 16,1-1-1-16,0 1-1 0,-2 0-2 16,2-1 0-16,0 2 0 0,0-1 0 15,0 1 0-15,0-2-1 0,0 2-1 16,-1-1 2-16,1 1-2 0,0-2 2 16,0 2-1-16,0-2 0 0,0 2-1 15,0-1 2-15,0 1 1 0,0 0-1 16,-2-2 3-16,2 2-3 0,0 0 2 0,0 0-1 15,0-1-1-15,0 1 1 0,0 0-1 16,0 0 0-16,0 0-1 0,0 0-2 16,0-2-1-16,0 2-9 0,0 0-15 15,0 0-21-15,0 0-23 0</inkml:trace>
  <inkml:trace contextRef="#ctx0" brushRef="#br0" timeOffset="152283.9617">30931 4552 30 0,'0'0'25'0,"0"0"5"16,0 0 1-16,0 0 0 0,0 0-7 16,0 0-7-16,0 0-6 0,0 0-5 15,0 0-3-15,-11-12 0 0,11 10-3 0,-2 2 0 16,2-1 1-16,-1 1 0 0,1-2 1 15,-2 2 1-15,2-1 0 0,-1 1 0 16,1-2 0-16,0 2 2 0,0-1-2 16,-2 1 2-16,2-2 0 0,0 2-2 15,0 0 1-15,0-1 1 0,-1 1-2 16,1 0 1-16,0 0 0 0,0 0 1 16,0 0-1-16,0-2-2 0,0 2 0 15,0 0-1-15,0 0 2 0,0 0 0 16,0 0 6-16,0 0 0 0,1 5 2 0,5 5 0 15,3 5-4-15,-2 1-1 0,0-1-2 16,-1-3 0-16,-2 2-2 0,2-2-1 16,-1-2-1-16,2 4 1 0,-3-6-1 15,0-1 3-15,1 1 0 0,-4-5 2 16,2 2 2-16,-3-5 1 0,5 0 0 0,-1 1-3 16,9-1 1-16,3-1-4 15,1-10-3-15,6-4-2 0,-2-2-1 16,-1-3 0-16,1 1 2 0,-2-3 0 15,3 1-1-15,-2 3 3 0,0-2-6 0,1 3 3 16,-1 1-3-16,-3 0 0 0,2 3 6 16,-7 4-7-16,0 1-1 0,-3 2-11 15,-6 3-15-15,2 2-29 0,-5 1-19 16,0 0-59-16</inkml:trace>
  <inkml:trace contextRef="#ctx0" brushRef="#br0" timeOffset="152715.4858">30817 4658 198 0,'0'0'27'0,"0"0"5"0,0 0-3 0,0 0-7 16,0 0-8-16,0 0-6 16,0 0-7-16,0 0-2 0,0 0 1 15,0 0 4-15,4 3 7 0,1 10 3 16,0 3 1-16,3 3-6 0,0-3-2 0,-2-4-3 15,0 0-1-15,1 0 0 0,-2-3 2 16,4 2 1-16,2 0 3 0,-3-1 1 16,4-1-2-16,-2 0-3 0,-3-5-1 15,8-4-1-15,4 0 0 0,7-6-1 16,8-10-4-16,4-6-2 0,4-9-4 0,4-4 3 16,5-5-8-16,2-6-5 15,2-1-9-15,-1-3-18 0,1 0-3 16,-3 0-22-16,-3 3-15 0,0 2-45 15</inkml:trace>
  <inkml:trace contextRef="#ctx0" brushRef="#br0" timeOffset="165424.4353">11292 7919 221 0,'0'0'41'0,"0"0"-4"0,0 0-3 16,0 0 0-16,0 0-2 0,0 0-2 16,0 0-7-16,0 0-6 0,0 0-5 15,-19-29-4-15,19 27-5 0,-1 0 0 16,1 2-3-16,-2-1 0 0,2 0 0 16,0-1-5-16,0-3 4 0,2-7-1 0,8-1 2 15,4-6 1-15,1 5-1 0,1-2 1 16,0 1-2-16,-1 1 1 0,-1-2 0 15,1 2 1-15,0 1 2 16,1-3-3-16,-2 3 0 0,2-3-1 0,-4 6-2 16,-2 1-3-16,-2 4-4 0,-3 2-4 15,4 0-4-15,-5 1-10 0,0 1-16 16,5 1-17-16,-5 0-20 0,1 0-3 16,0 6-21-16</inkml:trace>
  <inkml:trace contextRef="#ctx0" brushRef="#br0" timeOffset="166336.5614">11820 7351 226 0,'0'0'67'0,"0"0"-10"16,0 0-4-16,0 0-9 0,0 0-12 15,0 0-6-15,0 0-6 16,0 0-8-16,0 0-6 0,-29-9-3 15,27 7-3-15,2 2 0 0,-1-1 1 0,1 0-1 16,0-6 1-16,1-3 2 0,10-5-1 16,3-5-1-16,-1 2 0 0,6 1-1 15,-2-1-5-15,3-1 5 0,-1 1-4 16,3 0 2-16,0-1-4 0,-2 5-4 16,-3 2-3-16,0-1-2 0,-5 6-2 0,-2 1-7 15,0 1-32-15,-1 4-30 0,0 1-10 16,-1 0-30-16</inkml:trace>
  <inkml:trace contextRef="#ctx0" brushRef="#br0" timeOffset="166632.6621">11956 7260 288 0,'0'0'68'0,"0"0"-10"0,0 0-5 0,0 0-8 16,0 0-11-16,0 0-8 0,0 0-8 16,0 0-7-16,0 0-4 0,0 0-5 15,-28-12-2-15,27 12-1 0,1 0-1 0,0 0 2 16,0 8 0-16,8 4 1 16,4 9-2-16,1 0 2 0,3 3-1 15,0 2 1-15,3 3-2 0,-1 2 0 16,1-1-2-16,0 2 1 0,-1 0-1 0,-3-5-2 15,-3-3-3-15,-1-7-3 0,-2-5-3 16,-6-3-14-16,0-6-34 0,1 2-56 16,-4-5-106-16</inkml:trace>
  <inkml:trace contextRef="#ctx0" brushRef="#br0" timeOffset="167664.1027">12375 7307 187 0,'0'0'46'0,"0"0"-4"15,0 0 0-15,0 0-3 0,0 0-4 16,0 0-7-16,0 0-7 0,0 0-5 16,0 0-6-16,0 0-3 0,-29-16-1 15,29 11-3-15,2-6 1 0,5-4-4 16,6-2 1-16,-2 2-2 0,3 1-2 0,1-1 6 15,0 0-5-15,2 1 5 0,2 0-1 16,-3-2-2-16,1 3 0 0,-2 0-1 16,2 1-1-16,-1 1-8 0,-3 5-9 15,-3 0-14-15,0 4-18 0,0 2-31 16,-1 0-23-16,-3 0-53 0</inkml:trace>
  <inkml:trace contextRef="#ctx0" brushRef="#br0" timeOffset="167954.0409">12385 7177 400 0,'0'0'50'0,"0"0"-17"15,0 0-1-15,0 0-2 0,0 0-4 16,0 0-3-16,0 0-9 0,0 0-6 15,0 0-4-15,0 0-3 0,-39-44-3 16,39 44-2-16,0-2-1 0,0 2 1 16,0 0-1-16,9 2 5 0,8 8-1 15,4 6 1-15,0 6 4 0,2 4-7 16,-1 6 4-16,-2 1-6 0,2 2-7 16,-6-2-4-16,4-2-8 0,-1-6-18 15,-8-6-32-15,1-6-42 0,-2-3-78 0</inkml:trace>
  <inkml:trace contextRef="#ctx0" brushRef="#br0" timeOffset="168472.8929">12741 6707 400 0,'0'0'50'0,"0"0"-5"0,0 0-8 0,0 0-10 16,0 0-10-16,0 0-7 15,0 0-7-15,0 0-5 0,0 0-5 0,0 0-2 16,-40-35 2-16,40 35 2 0,0 13 5 16,0 6 2-16,1 9-2 0,6 2 0 15,-1 2 0-15,1 3 1 0,-1 0-2 16,2 2 2-16,-2-4-2 0,2-2 1 16,-4-3 0-16,2-8 0 0,-2-4-2 0,0-5 4 15,-1-2-2-15,0 0 0 0,-1-4 0 16,-1-1 0-16,-1-4 0 0,0 0 1 15,0 0-1-15,0 1-1 16,0-1 1-16,3 2 1 0,-2-2 0 0,1 0 0 16,4 0-1-16,0 0 0 0,2 0-1 15,7-7 0-15,-4 0 1 0,4-4-1 16,-2-1-2-16,0-1-3 0,0 1-2 16,1-1-3-16,1-1 0 0,2-2-13 15,-1 0-12-15,3-2-13 0,-1-2-18 0,0 2-13 16,-1-1-3-16,1 4 4 0,-4-1-12 15</inkml:trace>
  <inkml:trace contextRef="#ctx0" brushRef="#br0" timeOffset="168812.8319">12736 6670 285 0,'0'0'80'0,"0"0"-14"0,0 0-16 0,0 0-11 16,0 0-9-16,0 0-12 0,0 0-6 0,0 0-5 16,0 0-5-16,-18-37-3 0,18 36-5 15,0 1 1-15,0 0 2 16,1 4 2-16,8 7 3 0,7 5 0 15,0 3-1-15,1-1 0 0,3 0-1 0,-1-1 0 16,0-2-1-16,-2-1 1 0,2-2-2 16,0-2 1-16,-2 1-2 0,2-2-2 15,0 2-6-15,0-1-7 0,-1-1-10 16,-2 2-10-16,-5-4-17 0,1 3-12 16,-3-3-25-16,0 0-18 0,2 0-34 0</inkml:trace>
  <inkml:trace contextRef="#ctx0" brushRef="#br0" timeOffset="169137.5166">12972 6477 459 0,'0'0'58'0,"0"0"-17"0,0 0-17 15,0 0-12-15,0 0-10 0,0 0-1 16,0 0-3-16,0 0 1 0,0 0 1 16,0 0 0-16,-10 9 3 0,10 9-3 15,9 5 2-15,2-2-3 0,1 1 1 0,0-3-1 16,2 2 0-16,-1-1 0 16,0-2 0-16,-1 1 1 0,1-1-2 15,0-3 1-15,-2 0-1 0,4-3 0 16,-7-3-2-16,1-1 1 0,-3-3 0 0,5-2-1 15,-2 1 1-15,1-4-2 0,6 0-8 16,0-2-22-16,3-10-32 0,1-1-48 16,-4-6-82-16</inkml:trace>
  <inkml:trace contextRef="#ctx0" brushRef="#br0" timeOffset="169362.3168">13009 6656 489 0,'0'0'34'0,"0"0"-4"0,0 0-8 0,0 0-7 15,0 0-7-15,0 0-4 0,0 0-3 16,0 0-4-16,0 0-3 0,88-53-13 15,-65 36-61-15,3 1-121 0,-3-1-80 16</inkml:trace>
  <inkml:trace contextRef="#ctx0" brushRef="#br0" timeOffset="170883.8118">13076 6548 11 0,'0'0'15'0,"0"0"-2"16,0 0-3-16,0 0 0 0,0 0-2 15,0 0-1-15,0 0 0 0,0 0 0 16,0 0-3-16,-55 0 1 0,51 0-1 0,-3 0 0 15,-3 0 1-15,5 0 1 0,0 0 1 16,-7 0 0-16,8 2 1 0,-2-2 4 16,-4 0 7-16,5 3 5 0,0-3 3 15,-1 1 0-15,6-1-1 0,0 0-1 16,0 0-1-16,-1 0 0 0,-5 0-4 16,0 0-2-16,0 0-3 0,1 0-2 0,5 0-2 15,-2 0-1-15,2 0-3 16,-1 0-1-16,-1 0-2 0,1 0-1 15,-1 0 2-15,1 0 0 0,1 0 3 0,-2 0 2 16,2 0 1-16,-1 0 3 0,1 0-3 16,0 0 0-16,0-4-6 0,1-6-1 15,8-3-1-15,5-7-4 0,1 1 3 16,5-3-5-16,0-1 4 0,-1 1-2 16,3 0 0-16,-2 2 1 0,-4 1-1 0,6 1 1 15,-6-1 0-15,2 3-1 0,-3 1-1 16,-2 4-2-16,-7 5-3 0,-2 3-6 15,-4 3-4-15,0-2 1 16,0 2-2-16,6 0 0 0,1 0-11 0,0 5-16 16,2 9-39-16,-5 3-51 0</inkml:trace>
  <inkml:trace contextRef="#ctx0" brushRef="#br0" timeOffset="171278.9082">13017 6546 363 0,'0'0'64'0,"0"0"-9"0,0 0-9 15,0 0-13-15,0 0-7 0,0 0-13 16,0 0 0-16,0 0-8 0,0 0 0 0,0 0 3 15,-35-10-6-15,33 8-3 0,2 1-3 16,0-1-3-16,0 2 4 0,0-1 2 16,2 1 0-16,11 0 5 0,6 4-3 15,6 10 5-15,-2 3-4 0,3 7 2 16,-3 7-2-16,3 3-2 0,-3 6 1 16,2 2-3-16,-2 1 2 0,-3-4-2 15,1-1 1-15,-3-6-1 0,-2-5 1 16,-1-4 0-16,-7-9-2 0,-3-6-4 15,-2-4-1-15,-3-4-2 0,0 0-8 0,0 0-12 16,3-1-26-16,-2-15-15 0,-1-8-9 16,0-10 2-16,-3 3 14 0,-7-1 6 15,-2 2 0-15,-5 1-6 0</inkml:trace>
  <inkml:trace contextRef="#ctx0" brushRef="#br0" timeOffset="171564.0871">13078 6499 158 0,'0'0'68'0,"0"0"13"0,0 0-14 16,0 0-14-16,0 0-8 0,0 0-14 16,0 0-3-16,0 0-1 0,-69-77-4 15,66 72-6-15,1 3-3 0,-1-2-5 16,2 2-3-16,1 2-2 0,-2-2-6 16,2 2 2-16,5 6 2 0,9 8 0 15,4 4 3-15,5 5-2 0,0 2 1 0,-1 4 2 16,2 3-5-16,1 2 3 0,-2 0-4 15,-3 1-1-15,2-2 1 0,-2-1-1 16,-1-2 1-16,0-5 1 0,-4-2-1 16,-6-9 0-16,-2-5-1 0,-2-1-2 15,-2-5 1-15,0-1-1 0,1 3-2 16,-4-5-2-16,0 0-5 0,0 0-8 16,1 2-18-16,-1-1-45 0,0 1-62 15,0-2-129-15</inkml:trace>
  <inkml:trace contextRef="#ctx0" brushRef="#br0" timeOffset="172011.7722">12945 6618 184 0,'0'0'68'15,"0"0"-5"-15,0 0-13 0,0 0-8 16,0 0-6-16,0 0-4 0,0 0-6 15,0 0-4-15,0 0-6 16,0 0-3-16,-44-12-1 0,40 9-1 0,3 0-3 16,-2 0-2-16,3-4-5 0,0-3-1 15,3-9-4-15,8-4 4 0,9-6-4 16,5-2 4-16,0-1 1 0,4-1-1 16,-2 1 2-16,-1 1-4 0,0 3 2 15,-3 1 0-15,-2 2 0 0,-1 2-1 0,-2 1 1 16,-3 2-2-16,-2 5-2 0,0 3-3 15,-7 5-6-15,-3 4-4 0,1 1-7 16,-1 2-7-16,1 0-14 0,5 2-16 16,-3 5-37-16,-3 8-45 0</inkml:trace>
  <inkml:trace contextRef="#ctx0" brushRef="#br0" timeOffset="172507.6866">12948 6609 340 0,'0'0'33'15,"0"0"-2"-15,0 0-10 0,0 0-13 0,0 0-4 16,0 0-5-16,0 0-1 0,0 0 0 16,0 0 0-16,0 0-3 0,-6-67-4 15,9 64-2-15,0 0-4 0,1 1-3 16,-4 2-1-16,0-1 1 0,0 1-2 16,0 0-1-16,0 0-5 0,1-2 2 0,1 2 0 15,-2 0 7-15,1 0 4 0,-1 0 4 16,2 0 3-16,-2 0 0 0,0 0 4 15,1-1 2-15,-1 1 4 0,0 0 6 16,2 0 3-16,-2 0 1 0,0 0 4 16,0 0-3-16,0 0-2 0,1-2-1 15,-1 2 0-15,0 0-1 0,0 0 2 16,0 0-3-16,0 0-5 0,0 0 1 16,0 0 1-16,0-1 4 0,0 1 1 15,0 0 1-15,0-2-1 0,0 2-2 0,0-2-6 16,0-3 0-16,3-4-4 0,4-4 0 15,5-2-4-15,-1 0-1 0,3-1-2 16,0 2-5-16,-1 0-13 0,6 1-29 16,-5 0-67-16</inkml:trace>
  <inkml:trace contextRef="#ctx0" brushRef="#br0" timeOffset="172965.0179">13017 6454 69 0,'0'0'45'0,"0"0"6"0,0 0-4 15,0 0-7-15,0 0-11 0,0 0-8 16,0 0-9-16,0 0-4 0,0 0-2 15,3-6-4-15,-3 6 2 16,0 0 0-16,0 0 0 0,4 1 0 0,2 10 5 16,2 7-5-16,4 4 2 0,0 3-1 15,4 3-2-15,0 0 2 0,1 4-1 16,4 3 1-16,0 3-3 0,2 3-2 16,0-1-3-16,-1-1-4 0,3-6-1 15,-2-2-3-15,-2-5-4 0,-2-5-3 0,-6-7-16 16,2-2-48-16,-8-6-129 0</inkml:trace>
  <inkml:trace contextRef="#ctx0" brushRef="#br0" timeOffset="175173.0132">12446 7981 257 0,'0'0'51'0,"0"0"-4"16,0 0-8-16,0 0-9 0,0 0-8 16,0 0-10-16,0 0-4 0,0 0-4 15,0 0-2-15,-26-9-1 0,26 4 3 0,0-5-1 16,0-5-1-16,3-2 4 0,11-6-3 15,2-2-1-15,6-5 3 0,2-2-3 16,5-4 1-16,2-1 0 0,3-4-2 16,4-4 3-16,3 0-1 0,2-2-1 15,0-2 0-15,5 1 0 0,1 1-4 16,2 1 4-16,-1 2 0 0,-2 4-2 16,-5 6 0-16,-5 3-4 0,-6 5 3 15,-5 4-1-15,-4 4 3 0,-5 5 0 16,-4 3-1-16,-2 3 2 0,-3 3-1 0,-5 1 2 15,6-1-3-15,-6 3-1 0,1-1 1 16,-1 1-4-16,-4 1 1 0,0-1 0 16,0 1-3-16,0 0 3 0,2 0-5 15,-2 0-4-15,-5 2-12 0,-5 7-23 16,-4 1-27-16,-1 1-37 0,2 0-56 0</inkml:trace>
  <inkml:trace contextRef="#ctx0" brushRef="#br0" timeOffset="175620.0826">12456 7907 132 0,'0'0'10'0,"0"0"13"16,0 0-1-16,0 0 3 0,0 0-3 15,0 0-8-15,29-79-1 0,-12 59-5 16,-2 0 7-16,5 2-1 0,2 1 1 16,-2-1 0-16,2-2-1 0,1 1 1 15,1-3-1-15,0 0-1 0,0-3-1 0,2 1-1 16,0-3 1-16,3 0 1 0,1-2 3 15,4-2 1-15,-1-1-3 0,6-1-2 16,0 1-3-16,-1 1-2 0,-1 3-1 16,-2-1-2-16,-2 3-1 0,-4 4 1 15,-3 0-2-15,-4 2-4 0,-6 3 4 16,-3 6-4-16,-3 0 4 0,-3 3 0 16,-1 2 1-16,2 2-1 0,-5 1 0 15,2 1-1-15,-5 2-1 0,0-1-1 16,0 1-3-16,0 0 1 0,1 0-8 0,-1 0-4 15,0 0-12-15,0 0-26 0,0 0-31 16,0 0-22-16,0 1-58 0</inkml:trace>
  <inkml:trace contextRef="#ctx0" brushRef="#br0" timeOffset="179837.0126">11826 6235 277 0,'0'0'45'0,"0"0"-7"0,0 0-7 16,0 0-6-16,0 0-2 0,0 0 0 15,0 0-1-15,0 0-1 0,0 0-4 0,0 0-6 16,-54-44-1-16,54 44-2 16,-1 0-4-16,-1-1-2 0,1 1 0 15,1-2 0-15,-2 2-1 0,2 0 1 16,-1 0-1-16,1-3 1 0,0 3 0 0,0 0 0 15,0 0 1-15,3 0-1 0,3 0 0 16,5 0-1-16,-1 0 0 0,-5 0 0 16,-1 0-1-16,-4 0 1 0,6 0 0 15,1 0 1-15,-3 0-1 0,2 0 1 16,-6 0-1-16,0 0 0 0,0 0 0 0,7 0-2 16,-1 3 3-16,1-3 0 0,5 0 1 15,-5 0 2-15,3 0 0 16,3 0 0-16,-4-5-1 0,7-5-1 15,-6-3-1-15,7-7 2 0,-5-2-1 0,2-2 1 16,-2-2-3-16,0-3 1 0,0-2-2 16,-1-1 2-16,0-2-1 0,-1 2 0 15,-1 1-1-15,0-1-6 0,-2 3 5 16,-3 2-4-16,-1 7 1 0,1 2 0 16,-2 6-3-16,-2 6-4 0,1 1-7 0,-1 5-13 15,0-2-29-15,0 2-43 0,0-1-34 16,0 1-61-16</inkml:trace>
  <inkml:trace contextRef="#ctx0" brushRef="#br0" timeOffset="180400.7088">11804 6171 107 0,'0'0'51'0,"0"0"0"0,0 0-7 15,0 0-10-15,0 0-8 0,0 0 1 16,0 0 0-16,0 0 2 0,0 0-3 16,-7-1-2-16,5 1-4 0,1 0-6 15,-1 0-4-15,1 0-5 0,-1 0 0 16,1 0-5-16,-1 0 1 0,2 0 1 0,-1 0 0 16,1 0 3-16,0 0-2 0,0 6 0 15,1-1-2-15,5 4 1 0,3 3 4 16,-3-4-1-16,4 2 4 15,-3-4 0-15,0 1-1 0,1-2-1 0,-4-3 0 16,0 1-1-16,-1-3 3 0,3 2 0 16,3-2-1-16,5 0 1 0,1-5-3 15,3-7-1-15,0-5 0 0,-1-4-4 16,-1-3 2-16,1-4-1 0,-1-2 0 16,3-2-2-16,-2-1 1 0,-1-4 0 0,0 1 0 15,0-2 0-15,0-2-3 0,-4 0 3 16,0-2-3-16,-3 3 1 0,0 3 1 15,0 0-1-15,-2 7 1 0,-3 1-2 16,2 9-3-16,-3 9-4 0,-2 6-6 16,-1 4-10-16,0 0-24 0,0 0-42 15,0 0-46-15,2 0-70 0</inkml:trace>
  <inkml:trace contextRef="#ctx0" brushRef="#br0" timeOffset="180597.8938">12245 5745 467 0,'0'0'-28'0,"0"0"-27"0,0 0-49 0,0 0-94 15</inkml:trace>
  <inkml:trace contextRef="#ctx0" brushRef="#br0" timeOffset="181850.9068">2714 8192 151 0,'0'0'17'0,"0"0"2"0,0 0 0 15,0 0-4-15,0 0-7 0,0 0-2 16,0 0-2-16,0 0-2 0,0 0-1 16,0 0-4-16,68-79-3 0,-57 70 1 0,-2 1-2 15,0 2 4-15,4-1-3 0,-6 2-13 16,3-1-5-16,6 3-9 0,-7 0-46 15</inkml:trace>
  <inkml:trace contextRef="#ctx0" brushRef="#br0" timeOffset="182110.1707">2805 8310 324 0,'0'0'48'0,"0"0"-7"0,0 0-11 15,0 0-10-15,0 0-8 0,0 0-7 0,0 0-3 16,0 0-4-16,0 0 0 16,12-40-5-16,2 23-2 0,2 0-5 15,3-1 0-15,2 0 1 0,1-4-4 16,6 1-4-16,-2-2-35 0,4 2-19 0,2-2-61 15</inkml:trace>
  <inkml:trace contextRef="#ctx0" brushRef="#br0" timeOffset="183417.9744">3535 7888 101 0,'0'0'-4'16,"0"0"-8"-16,0 0-17 0</inkml:trace>
  <inkml:trace contextRef="#ctx0" brushRef="#br0" timeOffset="191841.0314">3590 5060 3 0,'0'0'11'0,"0"0"-1"16,0 0-4-16,0 0-2 0,0 0-2 16,0 0-1-16,0 0-2 0,0 0-1 0,0 0-1 15,0 0 3-15,0 0 2 0,0 0 1 16,0 0-1-16,0 0 1 0,0 2-2 15,0 0 0-15,0-2 1 0,0 3 1 16,3 1-1-16,0 0-1 0,-2 0 1 16,2-1 0-16,-3-3 0 0,0 0 1 15,0 0 0-15,2 3 0 0,-1-3-1 16,1 1 0-16,-1 0 0 0,1 1-2 16,-1 0 1-16,2 1-1 0,3 0 0 15,-2 0 0-15,3 1 0 0,-4-1 0 0,3 0 0 16,3 1 0-16,-1 2-1 0,-2-3 1 15,3 1 0-15,-2 1 0 0,0-2-2 16,2 1 1-16,-2 1 0 0,-1-2-3 16,4 0 2-16,-1 1-3 0,-2-2-3 15,4 1-11-15,-6-1 2 0,5-2 5 16,2 0 11-16,-1 0 1 0,5-4 3 16,-2-1-2-16,-6-1-2 0,2-3 1 15,0 6-2-15,-7-1 1 0,1 3 1 16,-4 1 0-16,0 0 0 0,0-2 0 0,0 2 0 15,0-1 0-15,3-1 0 0,-3 1 0 16,0-1 0-16,0 2 0 0,0-1 9 16,-3-1 1-16,-1-2 1 0,-5 2-4 15,-1-3-2-15,3 2-2 0,-2-1 2 16,6 3 2-16,-7-4-1 0,6 3 0 0,-2 1-2 16,3-1-2-16,3 2-1 0,-3-2 1 15,3 2-1-15,0 0 0 16,-3-1-1-16,3 1 1 0,-1-1-1 15,-2 1 1-15,2-3 1 0,-1 3-1 0,1 0 0 16,-1 0 2-16,1-2 3 0,-1 2 3 16,1-1 3-16,-2 1-2 0,3-2 2 15,-3 2-3-15,3-2-4 0,0 2-1 16,-3-1-6-16,3 0-2 0,0-1 1 16,0 1-3-16,0-1 0 0,0-2 0 0,3 2 0 15,3-1 0-15,4 1 0 0,3 2-4 16,2 2-7-16,6 7-33 0</inkml:trace>
  <inkml:trace contextRef="#ctx0" brushRef="#br0" timeOffset="198005.9122">3817 5035 0 0,'0'0'6'16,"0"0"-1"-16,0 0-2 0,0 0 1 15,0 0 0-15,0 0-3 0,0 0-1 16,0 0 0-16,0 0 0 0,-1 0-1 16,-1-3 1-16,2 3 0 0,-1 0 0 0,-1 0 0 15,1 0 0-15,-2 0 0 0,3 0 0 16,-3 0 0-16,3 0 0 0,-4 0 1 15,0 0 0-15,-2 0 1 16,0 0-2-16,0 0 0 0,6 0 2 0,0-2-4 16,0 2 2-16,-3 0 0 0,3-1 0 15,-1 1 2-15,-2 0-2 0,2-2 2 16,-1 2-2-16,1-2 0 0,-1 2 1 16,1-1-4-16,-1 1 4 0,1-1-2 15,-2 1 2-15,3-2 0 0,-3 2-1 0,3-1 1 16,-3 1-2-16,3-2-1 0,-1 2-4 15,-1-1 1-15,1 1-2 0,1-3 2 16,0 3 1-16,0-1 3 0,0 1 1 16,0-1 0-16</inkml:trace>
  <inkml:trace contextRef="#ctx0" brushRef="#br0" timeOffset="198119.7523">3817 5035 9 0</inkml:trace>
  <inkml:trace contextRef="#ctx0" brushRef="#br0" timeOffset="198445.1341">3817 5035 9 0,'15'-3'10'0,"-15"6"-3"0,0-2 1 0,0-1-3 0,0 1 0 0,0-1 0 0,-3 2-1 16,3-2-1-16,-3 0-2 0,3 2 1 0,-3-2-1 16,3 0-1-16,-1 1 0 0,-1-1 1 15,1 0-2-15,-1 0 1 0,1 0 1 16,-1 2-2-16,1-2 1 15,-1 0 0-15,1 0-1 0,-2 0 1 0,3 0 1 16,-7 0-1-16,3 0 3 0,-1 0-3 16,-5-7 1-16,7 5 1 0,0-1-2 15,-2-5 1-15,2 5 1 0,0-1-1 16,1 0 1-16,2 4-1 0,-4-4-1 16,4 0 0-16,-3 1 1 0,3-1-6 0,0 4-1 15,-3-1-2-15,3 1-4 0,0 0 4 16,0-2 2-16,0 2 3 0,0-2 2 15,0 2 1-15,0-1-1 0,-1 1 0 16,1 0 0-16,0 0-2 0,0 0 3 16,-2 0 1-16,2-1 2 0,0 1-1 15,-1 0 1-15,1 0-2 0,0 0-2 16,0 0-2-16,0 0 1 0,0 0-1 16,0 0 5-16,0 0-4 0,0 0 1 15,0 0-2-15,0 0-9 0</inkml:trace>
  <inkml:trace contextRef="#ctx0" brushRef="#br0" timeOffset="199025.7112">3743 5017 0 0,'0'0'3'0,"0"0"-2"0,0 0 0 0,0 0-1 16,0 0 1-16,0 0 2 0,0 0 0 15,0 0 4-15,0 0 0 0,0-8 2 16,0 8-1-16,0-2-2 0,0 2-1 16,0 0-5-16,0 0-3 0,0 0-4 15,0 0-4-15,0 0-8 0</inkml:trace>
  <inkml:trace contextRef="#ctx0" brushRef="#br0" timeOffset="199701.4673">3749 5010 9 0,'0'0'14'0,"0"0"-1"15,0 0 0-15,0 0-1 0,0 0 0 16,0 0 0-16,0 0 2 0,0 0-2 16,0 0 1-16,0 0-2 0,-17 2-5 15,14-2-3-15,3 0 0 0,-1-2-1 16,-1 2-1-16,1-1-1 0,-1 1-1 0,1-2-3 15,-1 2 0-15,1-2-2 0,1 2 0 16,-2-1 0-16,2 1 1 0,-1-1 3 16,1 1 0-16,0 0 4 0,0 0-1 15,0 0-2-15,0 0-2 0,0 0 0 16,0 0-3-16,0 0-1 0,0 0-1 0,3 0 0 16,1 0 0-16,-1 2-4 15,3 5-2-15,-3-5-8 0,1 2-3 0</inkml:trace>
  <inkml:trace contextRef="#ctx0" brushRef="#br0" timeOffset="201816.0632">3729 5020 1 0,'0'0'8'0,"0"0"-1"0,0 0-3 0,0 0-1 16,0 0 0-16,0 0 0 15,0 0-1-15,0 0 1 0,0 0-2 0,0 0 0 16,0-3 1-16,0 0-2 0,0 3 0 16,0 0-1-16,3-1-1 0,-3 1 2 15,3-1-1-15,-3 1 1 0,3-2 0 16,-2 2 0-16,1-1-1 0,0 1 1 16,0 0 0-16,-1 0 0 0,1 0 1 0,-1 0 1 15,1 0 1-15,-1 0 1 0,-1 0 0 16,0 0-2-16,3 0 0 0,-3 0 0 15,0 0-1-15,0 5 0 0,0 2 0 16,0-3-1-16,3 3 1 0,-3-7-1 16,0 0 2-16,0 0-1 0,0 0 3 15,0 3 0-15,0-2 4 0,0 0 7 16,0 1 6-16,0 0 9 0,0-1 3 16,0 1-6-16,0-1-5 0,0 1-11 15,0-1-5-15,-3 3-1 0,-1-3 1 0,-1 0-3 16,2 2 3-16,3-3-2 0,-2 0-3 15,2 0 1-15,-2 0-2 0,1 0 0 16,-2 0 0-16,3 0 1 0,-3 0 1 16,0-2-2-16,2-1 1 0,-1-8-4 15,2 0 1-15,0-1-1 0,0-1-1 0,3 5-1 16,0-2 2-16,-3 5-4 16,3 3 0-16,-3 2-2 0,0-1 2 15,0 1 1-15,3-2 2 0,-2 2-2 16,1-2-4-16,0 2 3 0,0-1 0 0,-1 1 7 15,1 0 5-15,-1 0 2 0,2 0-1 16,3 0-1-16,0 6-2 0,0-1 0 16,-2-3-1-16,0 4 0 0,-1-1 2 15,-3 0-2-15,3 4 1 0,0-3 0 16,-3 5-2-16,0 4 2 0,0 0 0 0,-6-1 1 16,0-1-1-16,-2 1 1 15,-1-4-2-15,0 3 0 0,-2-4 2 0,5-5 0 16,2-1 0-16,-4 2 1 0,4-3 2 15,-3-1 0-15,4 2 0 0,-3-3 0 16,0 0 0-16,-4 0 2 0,0 0 2 16,0-1-2-16,4-4-2 0,-1-3-2 15,-3-4-3-15,4 5 0 0,2-7 1 16,1 5-2-16,0-3 1 0,1 1-1 16,2 4-1-16,0-4-1 0,0 5-2 0,0 0-3 15,0 0 0-15,0 6-3 0,0-5 2 16,0 2 2-16,0-1 1 0,8-1 0 15,-4 4 1-15,6 1-1 16,2-3 1-16,-2 3 0 0,0 0 2 0,0 3 0 16,2 0 0-16,-5 1 1 0,4 1-1 15,-3-2-1-15,-1 2 1 0,-4-3-1 16,3 4 2-16,-2-1-1 0,-1-2 1 16,0 1 0-16,-2-1 1 0,-1 1 2 15,3 0 2-15,-3 1 0 0,0-5 3 0,0 0 1 16,0 0 1-16,0 1 0 0,0 0 0 15,0 1 0-15,0 0-1 0,-4-1 4 16,-8-1-5-16,2 2-5 0,1-2-1 16,-2 0-5-16,2-3 2 0,-1-1 2 15,4 3-1-15,-2-3-1 0,3 2-2 16,1 1 0-16,-5-4-3 0,8 2 3 16,-2-1-2-16,0 3 2 0,3 1-2 15,-3-6 1-15,3 2-1 0,0-8 0 16,0-2 2-16,9 1-1 0,-2 1 1 0,3 1 1 15,0 3-1-15,0 2 3 0,2-2-4 16,-2 3 0-16,-6 4-1 0,5 0 2 16,-3 1-1-16,4 0 4 0,0 0 2 15,-3 4-1-15,1 1 1 0,-3 3-1 16,1-1 3-16,-3 2-3 0,0 0 2 0,-3 1 0 16,0 9-2-16,0-4 1 0,-3 6-2 15,-3-2 0-15,-1-3 1 16,1-4 2-16,-1 1 0 0,1-6 0 15,2 0 1-15,-3 0 0 0,4-4 0 0,-6 2 2 16,8-2 2-16,-2-2 0 0,0 2-1 16,3-3 0-16,-6 0-1 0,-1 0-1 15,-3 0 2-15,-2-3-2 0,4-3-2 16,-3-5-2-16,4 2-2 0,1-4 0 16,3 5 0-16,-1-3 1 0,3 1-1 0,1-4-2 15,0-5 1-15,4 2-1 0,2-5-1 16,-2 7 1-16,3 3-3 0,-2 5 2 15,1-1-1-15,-1 1 2 16,-2 5-2-16,6-1-1 0,-5 1-1 0,5 2 2 16,1 0 0-16,0 0 4 0,4 3 1 15,-6 1 1-15,5 6-1 0,-2-2 0 16,-5 1 0-16,4 2 0 0,-2 0 2 16,-3-1-2-16,-2 2 1 0,1-3-1 15,-2-5 2-15,-2 8 0 0,0-1 0 0,0 0 2 16,-3 4 0-16,-3-6 1 0,-1-1-1 15,0-1 2-15,-5-2 0 0,4-1-2 16,-4-2 1-16,2 0-2 0,-6-2 2 16,1 0 2-16,0-4-3 0,-3 0-1 15,5-4-1-15,0-1-2 0,6 3 1 0,-3 0-1 16,7 4-1-16,3 2-3 16,0-1-2-16,0 1-5 0,-3-2 1 15,3 1 0-15,0-1 3 0,0-2 6 16,0-1 0-16,6-2 1 0,5-2-1 0,-2 5-1 15,4-2 2-15,3 2 0 0,-7 1 0 16,5-3 2-16,-2 2-4 0,-5 2 2 16,6-1-1-16,-9 1-2 0,2 1 2 15,-3 1-4-15,3 0 3 0,0 0 3 16,2 3 0-16,-8 7 1 0,3 5 2 0,-3 1-3 16,-3 5 2-16,-5-1 1 15,-1-2-3-15,0-1 2 0,0-2 1 16,1-5 5-16,1 0-2 0,1-5 2 15,3-2 0-15,-7 1-6 0,4-4 7 0,-4 0-1 16,-6 0-3-16,0 0 0 0,-1-8-1 16,2-1 0-16,-2-3-1 0,5-2 0 15,-2-3-3-15,7-1-2 0,1-1-3 16,3-5 0-16,3 2-6 0,0-1-8 16,10 3-12-16,3 1-14 0,9 3-32 0,4 5-50 15</inkml:trace>
  <inkml:trace contextRef="#ctx0" brushRef="#br0" timeOffset="203991.6791">9090 5062 18 0,'0'0'7'0,"0"0"-1"0,0 0-2 16,0 0-3-16,0 0 1 0,0 0-1 16,0 0-1-16,0 0 2 0,0 0-1 15,0 0-1-15,3-9 1 0,-3 9-1 16,4-3 0-16,-1 0 0 0,2 0 0 16,4 0 1-16,-4 1-1 0,-1 0-1 15,0 1 1-15,-4 1-2 0,0-1 0 16,0 1 1-16,7 0 0 0,-1 0 0 0,-3 0 2 15,4 0 0-15,-5 0 3 0,-1 4 2 16,-1 5 2-16,2 0 2 0,-2 1 2 16,-2 0 2-16,-2-2 7 0,-2-1 7 15,3-4 6-15,2 2 0 0,1-5-4 16,-2 0-7-16,2 0-8 0,-1 2-6 0,-1-2-2 16,1 0-6-16,-2 1-2 15,2-1 0-15,-5 0 0 0,2 0 1 16,-1-1 1-16,-1-6-1 0,3 4 0 15,-2-2 1-15,5 3 0 0,-3-4 0 0,3 1-1 16,-3 1-2-16,3-7-2 0,0 6 1 16,0-5-2-16,3-4 2 0,5 1-1 15,1-4 3-15,0 2-1 0,1 4 0 16,-3 0 2-16,2 0 0 0,-3 2 2 16,5-2-2-16,-5 6 0 0,-3 2-2 0,0 0-1 15,-3 3-4-15,0-1-4 0,3 1 1 16,0 0 0-16,1 7 7 0,-1 8 3 15,-3 6 1-15,0 5 1 16,-6-1-1-16,-3-2 2 0,-2-3 0 0,2-6 6 16,-1-3 1-16,4-4 5 0,-4-1 4 15,3-1-5-15,3-3 0 0,-7 0-3 16,3-2-4-16,-2 0 2 0,-1 0 5 16,4 0 2-16,-1 0-1 0,3 0-3 15,-5-4-6-15,4 1-4 0,1 0-2 0,-1-2 2 16,3 2-1-16,-3-4-2 0,2 1-3 15,1-5 0-15,0-4-2 0,3-3 2 16,0-7 0-16,0 1-1 0,6-1 2 16,1 1-1-16,3 0 3 0,2 3 1 15,-5 6-2-15,2 1 0 0,-1 9-2 0,-5 1 0 16,6 1-3-16,1 3 1 16,0 0 0-16,5 2 2 0,-4 6 1 15,1 5 2-15,-1 3 1 0,1 3-1 16,-5-2 0-16,-3-5 1 0,1 4 0 0,-2 0 0 15,-2-5 0-15,1 9 2 0,-2-3 0 16,0 1 1-16,-8 5 1 0,-2-3-1 16,0-2-2-16,-3-2 0 0,1-2 0 15,-2 0 1-15,4-5 2 0,-3-1-1 16,4-3 3-16,-4-1 1 0,3-1-2 0,0-3 0 16,-2 3-1-16,1-3 0 15,1 0 1-15,1 0-2 0,-4-8-2 16,6 1-2-16,-5-6 0 0,9 6 0 15,-1-5 0-15,1 1-1 0,3-1-1 0,0 1 2 16,0 0-1-16,2-2 1 0,3 4-3 16,4-3 2-16,-3 6-3 0,1 3-3 15,4-2 0-15,0 5 0 0,3 0 0 16,-2 0 2-16,2 0 1 0,-1 5-1 16,-3-1 1-16,2 2-2 0,2 2 1 0,-6-4-1 15,2 4 2-15,-2-3 1 0,-5-4 0 16,0 2 1-16,-3-3 1 0,0 3-1 15,3 2 3-15,-3-2 1 16,0 6 2-16,0-5-1 0,0 5 3 0,-7 4 1 16,1-7 3-16,-7 3 0 0,7-5 1 15,2-3 1-15,-9 1 1 0,9-2-2 16,-8 0 1-16,2 0-7 0,0 0-2 16,1-3-3-16,0-3-1 0,1 2-3 15,2-4 1-15,0 2-1 0,3 1 1 0,0-3-5 16,3 1-1-16,0-5-3 0,0-4-4 15,2 5-14-15,5-1-17 0,-1 0-13 16,0 6-24-16</inkml:trace>
  <inkml:trace contextRef="#ctx0" brushRef="#br0" timeOffset="230816.0078">9266 6078 61 0,'0'0'15'16,"0"0"1"-16,0 0-3 0,0 0-1 0,0 0-3 15,0 0 1-15,0 0 1 0,0 0-3 16,0 0 0-16,0 0-3 0,0-17-3 16,0 15-3-16,0 1-1 0,0 1 0 15,0-2-1-15,0 2 1 0,0-2-1 16,0 2 3-16,0-1 1 0,0 1 1 0,0-1 0 15,0 1-2-15,0-2 0 0,0 2 1 16,0 0 1-16,0 0-4 0,0 0 4 16,0 0-1-16,0 0 1 15,0 0 3-15,0 2 1 0,0 4-3 0,-3 4 1 16,3 1-2-16,-1-6-1 0,1 0-1 16,-2 0-1-16,2 1 2 0,0-1 0 15,0 1 2-15,0-6-1 0,0 0 2 16,0 0-1-16,0 2-2 0,0 3 2 15,0 2-2-15,0-1 0 0,0 4 2 0,0-4-1 16,-1-1 0-16,-1 6 1 0,1-7 1 16,-2 0 3-16,2 3 3 0,1-7 0 15,-2 0 1-15,-2 0 2 0,-2 0-1 16,-3 0 0-16,-1-5 0 0,6-2-2 16,-2-3-3-16,5 6 1 0,-2-7-5 0,3 5 0 15,-2 0-2-15,2 2-4 16,0-3 1-16,0 2-1 0,0-2-3 15,0-3 0-15,0 5 0 0,5-2 1 16,-1-1 2-16,3 2 1 0,2 2-1 0,-6 2 3 16,1 0 0-16,-4 2-1 0,0-1-1 15,0 1 0-15,0 0-1 0,3-2 0 16,-3 2 3-16,3 0-2 0,-3 0 1 16,3 0 1-16,-2 0-1 0,1 0 1 15,-1 0 1-15,1 0 0 0,-1 0 3 0,2 0 0 16,-3 2 1-16,0-1 2 0,1 1 1 15,-1 0 3-15,0 2 1 16,-4-1 1-16,1 2 4 0,0-2 2 16,-4-3-2-16,3 0-1 0,-7 0-5 0,0 0-3 15,4-5-1-15,-2 0-2 0,1-2 4 16,0 1-3-16,2-3-3 0,2 1 1 16,1 3-4-16,0-5-3 0,3 4-1 15,0-6-1-15,0 1 1 0,0 0-2 16,0-3 3-16,6 6 0 0,3-3-2 0,-3 5 2 15,5 1-3-15,-1 2 2 0,2 2-5 16,1-1 0-16,-3 2 0 16,9 0 1-16,-8 6 3 0,5 5 0 0,-7-2 3 15,-2 3 0-15,-4 0 0 0,3-1 3 16,-2-2-1-16,-3-4 1 0,-1-5 1 16,0 0 2-16,0 0 1 0,0 0 3 15,0 1 1-15,0 5 2 0,0-1-3 16,0 1-2-16,0-1 0 0,0-5 1 15,-8 0 2-15,5 0 2 0,-6 0-1 0,-1-2-3 16,3-4-1-16,1-2-3 0,0-1-2 16,2 0 1-16,0 0-5 0,1-1 1 15,1 5-2-15,-2-6-1 0,4 7 0 16,-1-1-1-16,1 1 2 0,0-3 0 16,0 3-1-16,0-1 0 0,0 1-1 0,0 4 0 15,1-2 0-15,5 1-1 16,-2-1 1-16,5 1 1 0,-5 1 2 15,4 0 2-15,1 3 1 0,-3 3-1 16,0 0 0-16,-3 2-1 0,3-1 2 0,-5-4 0 16,3 2 0-16,-4-1-1 0,2 2 1 15,-2-1-1-15,1 1 0 0,-1-6-1 16,0 0-4-16,0 0-7 0,0 1-5 16,0 1-24-16,0-1-22 0,0 4-30 15,0 0-37-15</inkml:trace>
  <inkml:trace contextRef="#ctx0" brushRef="#br0" timeOffset="248397.8267">5174 9167 26 0,'0'0'5'0,"0"0"-2"0,0 0-3 16,0 0-1-16,0 0-2 0,0 0-1 0,79-38-3 15,-64 34-7-15</inkml:trace>
  <inkml:trace contextRef="#ctx0" brushRef="#br0" timeOffset="250743.921">2714 13072 4 0,'0'0'5'0,"0"0"-2"0,35 82 5 15,-24-52 1-15,4 2-3 0,-1 0 2 16,-1 2-8-16,2 0-4 15,-1 3 2-15,5 1-4 0,-3 3-2 16,1 4-5-16,-4 3 3 0</inkml:trace>
  <inkml:trace contextRef="#ctx0" brushRef="#br0" timeOffset="251496.9389">8718 15410 0 0,'0'0'0'0,"0"0"1"0,104-26-1 15,-71 20 2-15,-1 0-2 0,-2 0-3 16,1 4 3-16,-1-1 0 0</inkml:trace>
  <inkml:trace contextRef="#ctx0" brushRef="#br0" timeOffset="261894.3441">3596 6009 86 0,'0'0'39'0,"0"0"2"15,0 0-6-15,0 0-9 0,0 0-11 0,0 0-9 16,0 0-2-16,0 0-3 0,0 0 0 15,0 0-2-15,-10-1-1 0,10-1-4 16,0 2-1-16,0 0-6 16,0 0-6-16,-1 0-8 0,1 0-13 0,0 0-60 15</inkml:trace>
  <inkml:trace contextRef="#ctx0" brushRef="#br0" timeOffset="262715.6794">3544 6026 67 0,'0'0'13'15,"0"0"-4"-15,0 0 1 0,0 0-6 16,0 0-3-16,0 0-2 0,0 0-3 16,0 0-1-16,0 0 0 0,-12-5 1 15,12 5-3-15,-1 0-3 0,1 0-5 0,0 0-7 16,0 0-8-16</inkml:trace>
  <inkml:trace contextRef="#ctx0" brushRef="#br0" timeOffset="273172.7079">1784 7799 114 0,'0'0'10'0,"0"0"-6"0,0 0-3 0,0 0-1 16,0 0-1-16,0 0-2 15,0 0 0-15,0 0 0 0,0 0 1 16,0 0 2-16,-59 96 3 0,44-69-3 15,-2 2 4-15,-2-1-5 0,0 2 0 0,-1 1 1 16,-3 0-2-16,1 2 2 0,-1 2-1 16,0 1 0-16,-3 4 0 0,4 1 1 15,-2 0-1-15,-2 0-1 16,-3 0 1-16,-3-1 1 0,-1-3-1 0,-5 0 2 16,-4-1 6-16,-6-1-1 0,-2 1 0 15,2 1-2-15,-1 1-5 0,11 0 2 0,2 1-2 16,7 1-1-16,3-1 1 15,3 4-1-15,3 1 1 0,1-2 1 16,3 1-1-16,0-4 2 0,2-3-1 0,1-4-1 16,-3-3 2-16,3-4 0 0,-3-2 1 15,6-4 1-15,-3 1-2 0,0-2 4 16,1 0-1-16,-2 2 0 0,5-1 1 16,-1 2-5-16,0 0 2 0,1 0-2 15,-1 0 1-15,3 2-1 0,-3 2 0 0,-2 5 0 16,5 1-1-16,-3 6 1 0,1-1 0 15,3 4-1-15,-1-1 0 16,0-1 1-16,1 0-2 0,0-3 2 16,2-2 0-16,-2-4 0 0,-1-1 0 0,3-4 3 15,-2-3-3-15,0 0 2 0,3-1 2 16,0 0-3-16,-1 0 2 0,-2 1 0 16,2 0 0-16,1 1 0 0,0 3 0 15,0 2-3-15,-1 2 0 0,1 4 0 16,0 2-1-16,-4 5 1 0,4-1-2 0,0 4 1 15,0-1-1-15,-1 0 1 0,1-2 1 16,-3-1 0-16,3-3 0 0,0-4 3 16,-2-3-1-16,2-1-1 15,-2-3 2-15,4-7-3 0,-2-2 0 0,0 3 0 16,0-4-3-16,-1 6 2 0,1-6 1 16,-3 1-1-16,3 0 1 0,2 2 0 15,-2 7-1-15,0 1-1 0,0 5 1 16,3 3 0-16,-3 4 0 0,2 3-1 15,-1 1-1-15,1 4 1 0,-2-2-2 0,1 1 3 16,-3-3 1-16,2-3-1 0,0-5 2 16,-3-2-5-16,0-3 1 0,-1-3-1 15,0-2 0-15,0-1-2 0,-2-1-5 16,3-7-6-16,-2 0-14 0,3-4-35 16</inkml:trace>
  <inkml:trace contextRef="#ctx0" brushRef="#br0" timeOffset="273361.6497">497 11411 1 0</inkml:trace>
  <inkml:trace contextRef="#ctx0" brushRef="#br0" timeOffset="319900.1855">5985 5391 6 0,'0'0'11'0,"0"0"-3"0,0 0-2 0,0 0 2 16,0 0 1-16,0 0-4 0,0 0-1 15,0 0-1-15,0 0-3 0,72-42 1 16,-69 41 0-16,-3 1 1 0,0-2 0 16,0 2-1-16,3 0-2 0,-3 0 1 15,3 0 2-15,-2 0-2 0,1 0 4 16,-1 0-3-16,7 0-1 0,-3 0 1 15,2 0 0-15,4 0-1 0,-7 0 1 0,9 0-1 16,-3 0 0-16,2-1 2 0,-1 1-1 16,-1-2-1-16,1 0 0 0,0 1 0 15,-1-1 0-15,2 2 0 0,1 0 1 16,-3 0-1-16,4 0 0 0,-2-2-1 16,0 2-2-16,-1 0 2 0,1 0 1 15,-1 0 0-15,1 0 0 0,-2 0 0 16,3 0 0-16,-3-1 0 0,2 1 1 15,-1-1-1-15,1 1 0 0,-1-3 2 16,1 1-4-16,-2-1 4 0,3 2-4 0,-3-3 1 16,2 1 1-16,-1 2 0 0,1 0 0 15,-2-1 0-15,3 1 1 0,-3 1-1 16,3 0 0-16,0 0-1 0,0 0-2 16,0 0 1-16,0 0 0 0,0 0 0 15,0 0-3-15,-4 1 1 0,5 1 1 0,-5 0 2 16,4 0-1-16,-3-1 2 15,-1 3 0-15,-5-4-2 0,9 1 0 16,-7-1 0-16,4 2 1 0,3-2-2 16,-1 1-1-16,-2-1-4 0,1 0-2 0,1 2 2 15,-1-2-2-15,-2 0 9 0</inkml:trace>
  <inkml:trace contextRef="#ctx0" brushRef="#br0" timeOffset="325759.9398">7496 4786 6 0,'0'0'22'0,"0"0"-2"0,0 0 5 16,0 0-1-16,0 0 4 0,0 0 5 0,0 0-2 15,0 0-1-15,0 0-9 0,2 0-4 16,-2 0-3-16,0 0-4 0,-2 0 0 16,2 0-2-16,-1 0-1 0,1 0-3 15,-2 0 1-15,2 0-1 0,-1-2 0 16,1 0 0-16,-2 1 0 0,1-5 1 0,-2 1-1 15,3-1 0-15,-3-6 2 0,3 7-1 16,0-8 3-16,0-5-4 0,0 1 3 16,6-5 0-16,1 2-1 15,3-2-1-15,0 0-3 0,2-1 0 0,5-3-1 16,0-1-2-16,1 0 4 0,2-2-3 16,3 0 3-16,-1 0-1 0,1 0-1 15,0-1 0-15,2 3-1 0,-3-1 1 16,2 1-1-16,-1 1 1 0,0 2-1 15,-1 1 2-15,0 3-2 0,-1 4 0 0,0 0 0 16,-1 2-5-16,-3 2 0 0,1 0 3 16,-1 2 0-16,-1-3 2 0,3 3 2 15,-3-2-2-15,-5 2 0 0,-2 5 1 16,-2 0 0-16,-4 4-1 0,0-3 3 16,1 3-1-16,-4 1-1 0,0-2 1 15,0 2 1-15,3 0-2 0,-3 0 1 16,1 0-2-16,-1 0 0 0,0 0 1 15,2 0-3-15,-2 0 0 0,0 0-4 16,1 0-5-16,-1 0-9 0,0 0-5 0,0 0-11 16,0 3-30-16,0 4-32 0</inkml:trace>
  <inkml:trace contextRef="#ctx0" brushRef="#br0" timeOffset="326980.253">8711 3631 148 0,'0'0'40'16,"0"0"-3"-16,0 0-3 0,0 0-6 15,0 0-3-15,0 0-2 0,0 0 1 16,0 0-2-16,0 0 0 0,0 0-5 16,-22-63-4-16,19 54-3 0,-1 0-1 0,1 0-2 15,-3 0 0-15,3 0-3 16,-1 0 1-16,0 0-1 0,-2 0 0 15,1 2 1-15,-2 2-1 0,3-2 1 16,0 4 1-16,1 0-3 0,3 3 0 0,-2-2-3 16,2 2-2-16,-7 0-1 0,-3 0-1 15,-6 4-1-15,0 5-1 0,2 3 1 16,3 1 1-16,3 6 0 0,-1-1-1 16,5 5 2-16,1-1 0 0,0 3 0 15,3 0 1-15,0 0 0 0,3-2-1 0,0-2-1 16,1-1 1-16,3-2 0 0,-1-1 1 15,3-2 1-15,-3-3 1 16,-2-6 0-16,-1-2 0 0,-3-2 1 16,4 1-1-16,0 0 2 0,-1 1 0 0,2-4 1 15,2 0-2-15,4-9 1 0,1-1 0 16,-2 1-1-16,0-3 2 0,-4-2 0 16,0-3-2-16,1-4 2 0,-2 6-1 15,-2-2 1-15,-1-1 3 0,-2 6-1 16,0-8 2-16,0 8 1 0,0 0-1 0,0-1 2 15,0 8 2-15,0-2 0 0,0 7 0 16,0-1-2-16,0 1-5 0,0-1-4 16,0-1-5-16,0 1-4 0,0 1 1 15,0 0 2-15,0 0 4 0,3 7 2 16,7 8 0-16,2 2-1 0,1-1-2 16,-3 0 0-16,6-4-2 0,-3-1 2 15,3-2-2-15,-5-3-1 0,1-1-2 16,5-5 0-16,-2 0-2 0,5-4-5 15,-1-5 1-15,-3-3-3 0,-2-3 3 0,-1-5 7 16,-4-1 2-16,2-3 4 0,-5-3 2 16,0 0 0-16,-3 4 3 0,0 3 1 15,-3 2 4-15,0 8 1 0,0-2 2 16,0 1-2-16,0 5-3 0,0 2 2 16,0 4-1-16,0-1-2 0,0 1-4 15,0-2-7-15,0 0-3 0,-2 2 0 16,2 0 3-16,-1 0 1 0,-2 11 6 15,3 7-2-15,0 5 0 0,0 1-1 16,0 0-1-16,6 1 2 0,-3-3-1 0,1 1 2 16,0-6-1-16,-1-2 0 0,-3-4-1 15,3-6 0-15,-3 0 2 0,0-5 0 16,0 0 4-16,0 0 4 0,0 2 0 16,3-2 0-16,-3 0-1 0,0 0 0 15,0-14 3-15,-3-6 1 0,0-5-1 0,-1 0-4 16,0 0-1-16,2 2-4 0,1-1 0 15,1 5-2-15,0 1 1 0,0 0-1 16,3 2-1-16,2 0 0 16,1 4-3-16,-3 6-2 0,1 3 0 0,4-2-2 15,-2 5 2-15,8 0 0 0,6 0 2 16,-1 3 0-16,7 8-1 0,-3 1 1 16,-4 1-1-16,3 3-1 0,-4 0 1 15,-3 1-5-15,-1-2-4 0,-2 2-1 16,0 0-7-16,-1-2-7 0,-5-3-22 0,1-1-22 15,-4-4-12-15,0-4-9 0</inkml:trace>
  <inkml:trace contextRef="#ctx0" brushRef="#br0" timeOffset="327516.2429">9380 3311 254 0,'0'0'43'16,"0"0"-17"-16,0 0 10 0,0 0 2 15,0 0 3-15,0 0-3 0,0 0-12 16,0 0-11-16,0 0-8 0,0 0-9 16,-17-52-11-16,7 52-1 0,-6 7 0 0,1 5 5 15,0 5 4-15,3 4 0 16,1-1-2-16,2 0-2 0,3-5-1 15,3 0 3-15,0-5-2 0,3-5 2 16,0 6 1-16,0-5 1 0,0-1-1 0,0 0 0 16,0-5 2-16,0 0 0 0,0 0 4 15,0 2 1-15,0-2 4 0,0 0-2 16,6 0 2-16,1-5-3 0,1-2 0 16,1-4 2-16,-1-1-2 0,-2 3 2 15,2-3-3-15,-1 5 1 0,-1-1-1 0,0 2-1 16,-3 3 1-16,0-1-2 0,1 3 0 15,2 1-1-15,1 0-1 0,8 0 3 16,-4 8 2-16,4 5-1 16,-5 1 0-16,3 2 0 0,-3 5-6 0,-3 0-3 15,0 2 4-15,-1 3-2 0,-3 1 7 16,-3 5 2-16,3-2-5 0,-3 2 0 16,0-3-1-16,-3-2 2 0,-3-4-1 15,3-7 2-15,0-6-3 0,2-6 1 16,-3-1 3-16,1 0-1 0,0 0 2 0,0 1-4 15,-1-4-7-15,-4-5-7 0,-3-6-4 16,-1-5-13-16,2-6-11 0,7-1-6 16,-1-4-8-16,3-3-10 0,1-4 9 15</inkml:trace>
  <inkml:trace contextRef="#ctx0" brushRef="#br0" timeOffset="328020.8349">9483 3023 235 0,'0'0'49'0,"0"0"-23"0,0 0-6 15,0 0-9-15,0 0-4 0,0 0-9 16,0 0-3-16,0 0-2 0,0 0 4 16,0 0 8-16,1-1 10 0,2 18 2 0,3 6 2 15,-1 2-3-15,-4 5-4 16,3 1 6-16,-4 2-6 0,0-1 1 15,0 1-2-15,0-2-7 0,0-2 2 16,0-4-4-16,0 0 0 0,0-8-2 0,3-1 0 16,0 0-2-16,0-8 0 0,1 7 0 15,1-6 0-15,2-2 0 0,1 0 2 16,1-3-2-16,1 0 0 0,3-4 0 16,3 0-2-16,0 0 3 0,2-4 1 15,-1-5 0-15,-4-2 4 0,0-3-2 0,-2-2 0 16,-2-4 1-16,1-2 0 0,-4 2 0 15,-2-4-2-15,-1 0 3 16,-3 0-2-16,0-1-4 0,0 1 8 16,0 1-4-16,-1 8 10 0,-4 0 6 0,1 6 3 15,4 5 3-15,-3-1-2 0,3 5-8 16,0 0-6-16,0-2-8 0,0 2-5 16,0 0-2-16,-4 0 0 0,-6 8 2 15,1 7 4-15,-3 9 1 0,1 2-4 16,5 0 4-16,2 1-4 0,2-2 0 0,2-2-1 15,0-3-2-15,8-4-2 0,2-2-9 16,0-5-4-16,3-2-3 0,4-2-6 16,2-5-9-16,10 0-13 0,1 0-40 15,4-10-59-15</inkml:trace>
  <inkml:trace contextRef="#ctx0" brushRef="#br0" timeOffset="328767.8863">10080 3124 441 0,'0'0'12'16,"0"0"-3"-16,0 0-9 0,0 0-2 15,0 0-2-15,0 0-2 0,0 0 1 16,0 0 1-16,0 0-5 0,-65 95 6 16,65-73-1-16,3-4-1 0,4-2 0 15,5 0-5-15,-2-3 2 0,0-4 0 0,2-3 2 16,1 0-1-16,-3-3 2 0,4 0-1 15,-5-3 6-15,4 0 0 0,-1 0 2 16,-5-3 4-16,3-2 3 16,-7 1 5-16,1-4 2 0,-4 1 3 0,3-4-5 15,-3-7 3-15,0 2-2 0,0-4-9 16,-6 0 4-16,0 2-11 0,-2 1 4 16,1-3 2-16,1 7-4 0,1-1 3 15,1 5 0-15,1-2 0 0,0 1 0 16,3-1-2-16,0 0-1 0,0 1-1 0,3-5-2 15,4 1-1-15,5-2-2 0,1 2-2 16,-4 5-1-16,2 0 0 0,2-1 2 16,2 0 3-16,6-4 1 0,1-1 1 15,0-2 2-15,1 1-1 0,-3-1 2 16,-1 1-1-16,-3 0 1 0,-3 0 1 16,-5 5 1-16,-2-1 5 0,-1 4 0 15,-4 4 3-15,-1-2 1 0,0 1 2 16,0-1 2-16,0 0 2 0,0 1 0 15,0 5-3-15,0-1-1 0,0 1-4 0,0-2-4 16,0 0 0-16,0 2-4 0,0-1-3 16,0 1-3-16,0-1-2 0,-4 1 2 15,-5 4-1-15,-5 11 2 0,-4 8 1 16,2 3 0-16,3 3-1 0,2 3 2 16,5-1-2-16,3 0 1 0,3-1 1 0,0 0 0 15,0 1-1-15,3-4 1 16,4-1-3-16,-1 0 0 0,1-2 6 15,0 2-7-15,1 1 9 0,-4 0-7 16,3 4-5-16,-4-1-1 0,-2 1-13 0,-1-1-16 16,0-3-37-16,-8 1-52 0,1-6-143 15</inkml:trace>
  <inkml:trace contextRef="#ctx0" brushRef="#br0" timeOffset="328954.1019">10284 3266 390 0,'0'0'10'0,"0"0"-3"0,0 0-15 15,0 0-13-15,94-77-44 0,-61 60-62 16</inkml:trace>
  <inkml:trace contextRef="#ctx0" brushRef="#br0" timeOffset="329503.5891">10949 2775 446 0,'0'0'45'0,"0"0"-16"0,0 0-5 16,0 0-7-16,0 0-1 0,0 0 1 15,0 0-8-15,0 0 1 0,0 0-3 16,-27-69-5-16,25 68-1 0,2-1-3 16,-1 0-2-16,1 2-3 0,-3-1 0 15,3 1 3-15,0 0 3 0,0 12 1 16,6 8 1-16,1 7-2 0,2 5 1 16,-2 5 0-16,0 4-2 0,2 3-3 15,-5 0 1-15,1-2-3 0,-1-1 5 16,-1-3 0-16,1-4 1 0,0-7-1 0,-1-7-6 15,0-4 4-15,0 0-10 0,6-6-5 16,4 3-33-16,0-8-51 0,7-5-56 16</inkml:trace>
  <inkml:trace contextRef="#ctx0" brushRef="#br0" timeOffset="330240.1287">11395 3013 437 0,'0'0'43'0,"0"0"-13"0,0 0-12 16,0 0-6-16,0 0-4 0,0 0-1 15,0 0-3-15,0 0-2 0,0 0-1 16,-11-55-1-16,10 52-1 0,1 3-3 16,-2-2-2-16,-6 2-1 0,-4 0 1 0,-5 0-1 15,-2 8 2-15,6-3 2 0,2 2-3 16,2 2 3-16,-1 2 0 15,0 4-1-15,-2 0 1 0,2 2 2 16,0 1 0-16,0 1 0 0,1-6-3 0,3 2 0 16,2-4-1-16,1 1 1 0,0 0 3 15,2 0 1-15,1 2 5 0,0-2-4 16,0 1 3-16,0-8-4 0,0 5-1 16,1-5 2-16,5 0 1 0,1 1-2 15,6-6 3-15,3 0-3 0,3-1-6 0,1-8 6 16,-1-2-6-16,-7 4 7 0,-1-3 1 15,-1 0-1-15,-5 2 4 16,3-4 0-16,-2 4 2 0,-2-2 3 16,1 1 2-16,-4-2 2 0,2 0-1 0,-3 5-1 15,2-4-4-15,-2 3-2 0,0 2 0 16,0-2 0-16,0 7-2 0,0-1-1 16,0 1-1-16,0-2-4 0,1 1-2 15,-1-1-2-15,3 0 1 0,2-2-1 16,-2 1 2-16,8 2-1 0,2 1-2 0,4 1 1 15,6 7-2-15,-5-1-2 0,0 1 0 16,-2-1 0-16,0 0 4 0,-3-1 2 16,0-3 0-16,-4 0 0 0,-5-2 0 15,6-1-4-15,-3 0 1 0,2 0 1 16,3-1 4-16,-2-9 2 0,0-6 1 16,0-4 1-16,0-3 0 0,-1-2 5 15,-3-1 1-15,-2 0 1 0,-1 0 1 16,0 8 0-16,-3-1 1 0,0 5 2 15,0 2 2-15,0-1 0 0,0 7-2 0,0 2-5 16,0 4-6-16,0-2-1 0,0 2-4 16,0 0-4-16,0 0 3 0,0 0-2 15,4 12 4-15,6 8 3 0,2 10-2 16,1 5 2-16,-3 4-2 0,3 1 1 16,-3 4-1-16,-1 4 2 0,2-1 4 15,-2 1-4-15,1 1 3 0,-1-5-5 16,1-3-2-16,-1-7-1 0,-3-3-4 15,-1-10-3-15,-1-4-14 0,-1-6-29 16,-1-7-41-16,-1 3-76 0</inkml:trace>
  <inkml:trace contextRef="#ctx0" brushRef="#br0" timeOffset="330552.0043">11675 2933 440 0,'0'0'46'16,"0"0"-15"-16,0 0-12 0,0 0-10 16,0 0-6-16,0 0-1 0,0 0-4 15,5-89-4-15,9 76 0 0,-5 3-1 16,5 5 2-16,2 2 3 0,6 0-1 0,1 3-2 15,-1 0 1-15,-4 10-2 0,-3 5 2 16,-4 3 2-16,-5 5 1 0,0 4 2 16,-6 2-1-16,0 0 0 0,-7 2-1 15,-5-4 1-15,1-1-2 0,-3-2-4 16,-3-1-12-16,4-3-37 0,-4-2-60 16,4-3-139-16</inkml:trace>
  <inkml:trace contextRef="#ctx0" brushRef="#br0" timeOffset="330757.3101">12196 3048 650 0,'0'0'7'16,"0"0"-13"-16,0 0-20 0,0 0-122 0,0 0-153 16</inkml:trace>
  <inkml:trace contextRef="#ctx0" brushRef="#br0" timeOffset="339290.3453">3878 5052 7 0,'0'0'5'0,"0"0"-3"0,0 0-2 16,0 0-2-16,0 0 2 0,0 0-1 15,0 0 2-15,0 0 3 0,0 0-6 16,0 0 2-16,29-8-1 0,-5 8-3 0,-2 3 2 16,3 5 0-16,-1 7 1 0,2 1 0 15,2 4-1-15,1 3 1 0,1 4 1 16,2 1 0-16</inkml:trace>
  <inkml:trace contextRef="#ctx0" brushRef="#br0" timeOffset="341437.8055">9597 5005 56 0,'0'0'11'0,"0"0"-4"16,0 0 0-16,0 0-2 0,0 0-2 16,0 0 1-16,0 0-2 0,0 0 0 0,0 0 0 15,0 0-2-15,0 18-2 0,0-17-1 16,0-1 2-16,0 1-5 0,0-1 0 16,0 0-5-16,0 2-5 0,0-2-9 15</inkml:trace>
  <inkml:trace contextRef="#ctx0" brushRef="#br0" timeOffset="352438.7175">6893 14927 1 0,'0'0'5'0,"0"0"-4"16,0 0-2-16,0 0-4 0,0 0 4 15</inkml:trace>
  <inkml:trace contextRef="#ctx0" brushRef="#br0" timeOffset="356758.0862">6841 3878 64 0,'0'0'10'16,"0"0"-4"-16,0 0-5 0,0 0-8 0,0 0-12 16,0 0-12-16</inkml:trace>
  <inkml:trace contextRef="#ctx0" brushRef="#br0" timeOffset="358178.006">4955 11518 171 0,'0'0'5'0,"0"0"-6"16,0 0-4-16,0 0-7 0,0 0-20 16,0 0-24-16</inkml:trace>
  <inkml:trace contextRef="#ctx0" brushRef="#br0" timeOffset="358750.5768">7798 11399 63 0,'0'0'7'15,"0"0"-5"-15,0 0-7 0,0 0-2 16,0 0-2-16,0 0-5 0,0 0-19 0</inkml:trace>
  <inkml:trace contextRef="#ctx0" brushRef="#br0" timeOffset="359991.9672">7784 11779 14 0,'0'0'4'0,"0"0"1"16,0 0 0-16,0 0 0 0,0 0 0 0,-90-40 2 16,74 30 1-16,3-2-1 0,-1-2-4 15,1 0 1-15,-2-1-2 0,2-3-1 16,2 1 2-16,-1-1-2 0,2 0 0 16,1 0 0-16,-2 1-1 0,5 4 0 15,0 2-1-15,0-3 1 0,-1 5 0 0,2-7 1 16,-1 2-1-16,3-2 2 0,-2 1-1 15,1-2-1-15,4-3 1 16,0 0-1-16,0-8 2 0,0 1-2 16,4-2-3-16,2-1 4 0,2-1-5 0,0 1 3 15,1-1 1-15,-2 1-2 0,6 1 2 16,-3-1-1-16,2 0-2 0,2-1 1 16,1 2 1-16,-1 1-2 0,2 3 4 15,0 4-6-15,-3 3-3 0,6 3-1 16,-3 3 0-16,4 1 4 0,0 4 1 0,-1 2 2 15,4 3-3-15,0 2-1 0,-1 0 1 16,1 0-1-16</inkml:trace>
  <inkml:trace contextRef="#ctx0" brushRef="#br0" timeOffset="374108.8383">9659 10725 119 0,'0'0'43'16,"0"0"-6"-16,0 0 3 0,0 0-1 0,0 0 0 16,0 0-3-16,0 0-7 0,0 0-9 15,0 0-10-15,0 0-2 0,-37-75-5 16,34 71 3-16,-1-5-4 0,1 5 0 16,0-1 4-16,1 2-2 0,2 3 3 15,-3-4 1-15,2-1-1 0,-1 0-3 0,1 2 0 16,1 3-5-16,-3-1 2 0,3 1-1 15,0 0-2-15,0-2-1 16,0 2 2-16,0 0 3 0,0 0-1 16,0 0 2-16,0 0-3 0,0 2-1 0,0 2 0 15,0 8 2-15,3-4 0 0,0 2 1 16,0-1-1-16,1-2-2 0,1 2 1 16,-1-1 0-16,-1-1 0 0,5-1 2 15,-2 0-1-15,0-1 1 0,4 0 1 16,0-3 0-16,0 1 1 0,1-1 1 0,0 0 0 15,-1-2 1-15,6 0 1 0,-7-2-1 16,5-4 1-16,1-2-2 0,-4-2 0 16,5-5-1-16,-3-1-2 0,0-2-1 15,2-3 1-15,-2-3-4 0,1-2-2 16,1-1 2-16,-1 1-4 0,-1 2 3 16,1-1 0-16,-2 5 0 0,2 2-2 15,-5 6-2-15,0 2-5 0,-2 2-8 16,-3 5-8-16,-1 0-9 0,-3 3-13 15,5 0-28-15,-1 0-15 0,2 0-40 0</inkml:trace>
  <inkml:trace contextRef="#ctx0" brushRef="#br0" timeOffset="374576.0099">9665 10751 186 0,'0'0'51'0,"0"0"-6"15,0 0-3-15,0 0-10 0,0 0-6 0,0 0-6 16,0 0-7-16,0 0-4 0,0 0-4 15,-24-43-7-15,24 43-3 0,0-1 2 16,0 1-1-16,0 0 3 0,0 0 3 16,0 0 2-16,0 0-2 0,7 8-1 15,1 2 0-15,-2-2 0 0,0 3 1 16,4-1 1-16,-4-2 0 0,4 4 1 16,-4-6-1-16,0 0 0 0,0 0 4 15,2-1 0-15,-1-1 2 0,-4-2 0 16,6 1-1-16,4-3 2 0,3 0 0 0,4 0-1 15,-2-9-1-15,2-3 0 0,1-4-4 16,4-5 1-16,0-3-2 0,2-2 0 16,-1-1-2-16,3-2 1 15,-6 0-2-15,0 0-4 0,-1 2 4 0,-3 3-5 16,-5 2 1-16,-1 4-1 0,-3 6-5 16,-1 2-5-16,-2 3-11 0,-3 4-15 15,5 2-36-15,-4 1-36 0,-1 3-78 16</inkml:trace>
  <inkml:trace contextRef="#ctx0" brushRef="#br0" timeOffset="377692.0624">2808 10751 205 0,'0'0'52'0,"0"0"-4"0,0 0-10 0,0 0-7 16,0 0-7-16,0 0-3 0,0 0-1 15,0 0-3-15,0 0-4 0,-64-50-4 16,64 50-4-16,-1-1-1 16,1 1-3-16,0 0-1 0,-3-2 1 0,3 2-3 15,0-1-1-15,0 1 2 0,0 0 0 16,0 0 1-16,0 0 1 0,0 0 0 16,0 0 1-16,0 0-1 0,0 1-1 15,6 6 2-15,0 1 0 0,-1 0-1 16,1-1 0-16,-2 0 1 0,2 0-4 0,-1-1 4 15,-1 0-2-15,-1-3 3 0,1 0 2 16,-4-3-2-16,3 2 3 0,1-1-1 16,-1 1 0-16,0 0 1 0,-3-2-1 15,6 0 2-15,-3 0 0 0,8 0 1 16,1-5-1-16,1-3 0 0,3-4 0 16,-6 0-1-16,4-1 1 0,-5-3-2 15,3 1-1-15,-2 0-1 0,-3-2 0 16,3 0 1-16,-3-2-2 0,-1-3-2 15,1-1-3-15,-1-4 2 0,0 0-4 0,1 2 5 16,-1 3-1-16,-2 5 1 0,1 2 0 16,-2 6 1-16,-2 4-1 0,-1 1-2 15,0 4-2-15,0 0-5 0,0-2-7 16,3 2-10-16,-3-1-6 0,0 1-9 16,3-2-15-16,5 2-23 0,0 0-29 0,3 0-54 15</inkml:trace>
  <inkml:trace contextRef="#ctx0" brushRef="#br0" timeOffset="378148.1882">2705 10879 328 0,'0'0'53'0,"0"0"-7"0,0 0-7 15,0 0-8-15,0 0-9 0,0 0-8 16,0 0-6-16,0 0-8 0,0 0-1 16,0 0-2-16,-39-22-2 0,39 22 4 15,0 0 0-15,0 0 1 0,0 0-2 16,0 5 2-16,6 4-3 0,1 3 3 0,-1-4 0 15,3 4 1-15,-1 0-1 0,-2-4 0 16,3 2-1-16,-3-2 1 0,1-3-1 16,0 0 1-16,2 0 1 0,2 0 0 15,-1-5 4-15,8 0 4 0,-1 0-2 16,6-10 2-16,2-3-3 0,-2-6-1 16,3-1-1-16,3-6 1 0,3-3-2 15,-3-1-1-15,1-3 2 0,-4 3-3 16,0 0 0-16,-4 2 1 0,-2 1-1 15,-4 2-2-15,-3 0 0 0,-3 2 0 0,-3 3-5 16,-1 2-1-16,0 5-2 0,-5 4-12 16,1 4-16-16,-1 1-57 0,-1 4-41 15,0-2-71-15</inkml:trace>
  <inkml:trace contextRef="#ctx0" brushRef="#br0" timeOffset="385857.556">6563 15154 91 0,'0'0'38'16,"0"0"0"-16,0 0 0 0,0 0-4 15,0 0-5-15,0 0-3 0,0 0-1 0,0 0-4 16,0 0-1-16,-4 0-4 0,4 0-1 16,0 0-3-16,0 0-3 0,0 0-2 15,0 0-2-15,0 0-4 0,0 0-1 16,0 0-2-16,0 0 0 0,0 0 1 16,0-2 2-16,0 2 1 0,0 0 0 15,0 0 2-15,7 0-3 0,1 0-1 16,6 0 1-16,2 0 0 0,-3 0 1 15,4 3 1-15,-1-2-1 0,-3 1-1 16,6-1 0-16,-9-1 0 0,3 2 0 0,-3-2 1 16,-4 0-2-16,5 1 0 0,-5-1 0 15,-1 0 0-15,-1 2-2 0,-4-2 2 16,0 0-1-16,0 0 1 0,3 0 3 16,-3 1-2-16,3-1-1 0,-2 0 0 15,1 0-3-15,-1 0 0 0,1 0-8 0,0 1-10 16,0-1-13-16,-1 0-16 15,1 0-26-15,-2 0-17 0,0 2-43 16</inkml:trace>
  <inkml:trace contextRef="#ctx0" brushRef="#br0" timeOffset="386216.8552">6555 15189 264 0,'0'0'49'15,"0"0"-3"-15,0 0-8 0,0 0-6 16,0 0-9-16,0 0-5 0,0 0 0 16,0 0-4-16,0 0-5 0,0 0-2 15,-45-33-5-15,42 32-2 0,3 1-2 16,0 0-3-16,0-1-3 0,0 1 1 16,0-2 2-16,0 2 4 0,0-2 1 15,0 1 1-15,6-1-1 0,8-1-1 16,-2 2 1-16,2 1-1 0,5 0-1 15,-6 0 3-15,6-2-2 0,1 2-1 0,-8-2-1 16,5 2 0-16,-4-1 2 0,0 1 1 16,2-1 0-16,-3 1 0 0,2-1-1 15,-2 1 0-15,0 0 0 0,0 0 0 16,-1 0-3-16,-1 0 2 0,-1 0-3 16,-3 1-3-16,-2 0 0 0,-4-1-1 15,3 1-1-15,0 3-1 0,0-2-9 16,0 2-16-16,-3-4-43 0,0 0-54 15</inkml:trace>
  <inkml:trace contextRef="#ctx0" brushRef="#br0" timeOffset="386561.6249">6504 15164 221 0,'0'0'28'0,"0"0"-11"0,0 0-10 15,0 0-6-15,0 0-2 0,0 0 2 16,0 0 0-16,0 0 1 0,0 0-1 16,17-3 2-16,-2 3 0 0,1 4 0 15,3 1-1-15,1 1-3 0,-7-1 4 16,3 0-1-16,0-3 4 0,-5 1-5 0,5 0 2 15,-3-2-3-15,-1-1-3 0,-1 2 2 16,2-2-5-16,-1 2 2 0,-4-2 0 16,3 0-3-16,-7 0 0 0,3 0-7 15,0 1-4-15,-7-1 0 0,0 0-1 16,0 0 6-16,2 2 4 0,-1-2 0 16,-1 2-4-16,0 5-19 0,0 2-56 15</inkml:trace>
  <inkml:trace contextRef="#ctx0" brushRef="#br0" timeOffset="386859.6068">6432 15145 280 0,'0'0'55'0,"0"0"-10"16,0 0-14-16,0 0-15 15,0 0-16-15,0 0-10 0,0 0 1 16,0 0 1-16,0 0 5 0,0 0 4 0,23-8 3 16,-3 12-2-16,0 4 1 0,2-1-2 15,-3 2-1-15,1 1 0 0,2-3 6 16,-2 2-5-16,0-1 4 0,2 0-4 16,-9-4-2-16,3-1 0 0,-6-1-1 15,0-2 1-15,0 3-2 0,-3-3-3 0,5 1-4 16,-6-1-6-16,1 0-9 0,6 0-16 15,-7 1-23-15,7 1-25 0,-3 0-63 16</inkml:trace>
  <inkml:trace contextRef="#ctx0" brushRef="#br0" timeOffset="388149.3436">7334 15347 227 0,'0'0'60'0,"0"0"-10"0,0 0-7 0,0 0-12 16,0 0-4-16,0 0-3 0,0 0-6 15,0 0-3-15,0 0-5 0,-4-28-5 16,-1 25-4-16,1 1-1 16,-2 2-2-16,-4 0-3 0,-4 7-1 0,-5 6 1 15,3 4 3-15,0 1 0 0,4 1 2 16,0 1-1-16,6-5-1 0,0 0-3 16,3-4 2-16,0 1-4 0,0 7 5 15,3-3 0-15,0 7 0 0,3-5 2 16,6-3-2-16,0-1-1 0,5-2 1 0,2-3 1 15,4-1 3-15,2-3 1 0,1-4-3 16,0-1 0-16,2-1 0 0,-2-7 0 16,-1-4 4-16,-1-3 0 15,1-2-1-15,-5-1 2 0,-1-1-1 0,-1 0 4 16,-4-1 0-16,-4 0 5 0,-2 5 4 16,-2-2 1-16,-3-2 0 0,0-1-1 15,-8-4-6-15,0 3-2 0,-5 4 1 16,4 5-2-16,-1 1 0 0,-3 3-3 15,4 4-4-15,0 1-5 0,-2 1 2 0,-1 2-7 16,-3 2-1-16,-3 6-10 0,2 8-7 16,6 0-19-16,1 6-36 0,-2-2-44 15,4 0-51-15</inkml:trace>
  <inkml:trace contextRef="#ctx0" brushRef="#br0" timeOffset="388468.8489">7386 15111 469 0,'0'0'53'0,"0"0"-17"0,0 0-13 16,0 0-9-16,0 0-8 15,0 0-3-15,0 0-3 0,0 0-2 0,0 0 1 16,0 0 0-16,-23-3 0 16,23 26 2-16,7 10 5 0,3 2-6 0,2 2 6 15,-2 2-7-15,3 2-3 0,0 1 1 16,0 2-3-16,-1-1 2 0,-5-1-5 16,4 1 0-16,-2-4-2 0,-3-3 2 15,3-2-4-15,-1-8-6 0,-5-8-26 16,7-2-44-16,-4-9-55 0,-1-4-102 15</inkml:trace>
  <inkml:trace contextRef="#ctx0" brushRef="#br0" timeOffset="390877.5588">7433 15127 112 0,'0'0'48'0,"0"0"-2"15,0 0-5-15,0 0-3 0,0 0-6 16,0 0 2-16,0 0-5 16,0 0-10-16,0 0-4 0,0 0-6 0,-8-25-3 15,7 23-3-15,1 2 1 0,-2-1-1 16,2 1 0-16,-1-2 1 0,1 2-1 16,-2 0 3-16,2 0 1 0,0 0 1 15,0 0 1-15,0 0 0 0,0 0 0 16,0 0-2-16,-1 7 0 0,1-2-1 0,-3 9-1 15,0 4 2-15,0 0-3 0,-1 5 0 16,-2 2 2-16,2 2-4 0,-2 1 3 16,0 3-5-16,0 4-4 0,-1 0 2 15,3 0-1-15,0 1 1 0,1 0-1 16,0-1 0-16,0-2 1 0,1-2 2 16,1-2-1-16,1-9 0 0,0-1 0 15,0-5 1-15,0-2 0 0,0 0 1 16,0-6 0-16,0 0-1 0,-2-1 1 15,2 2-2-15,0-4 1 0,0 4 0 0,0-7 1 16,-1 0 0-16,1 0 2 0,0 1-1 16,-4 1-1-16,4 4 0 0,-3-2-1 15,3 1-1-15,-4 2 1 16,1-2 1-16,0 0-2 0,1 0 2 0,-1-3-1 16,-1 1-1-16,1 0 1 0,3 2 0 15,0-5-1-15,-3 0 1 0,3 0 0 16,0 1-1-16,0 1 1 0,0-1 3 15,0-1 0-15,0 2 2 0,0-2 0 16,3 0 1-16,10 0-3 0,4 0 0 0,4-6 1 16,-1-2-3-16,0-2-1 0,-1-1 1 15,0 0-1-15,0-1 0 0,1 1 0 16,3-2 0-16,0-1-1 0,-1 4-3 16,-2-1 2-16,-5 4 0 0,-1 2-3 15,-5 2 0-15,-5 1-3 0,6 0-3 0,-7 0-1 16,3 0-2-16,0 1-4 0,-6 1-4 15,0-2-14-15,0 2-16 16,1 0-19-16,1 0-11 0,-1 0-2 16,1 0-45-16</inkml:trace>
  <inkml:trace contextRef="#ctx0" brushRef="#br0" timeOffset="391248.8616">7441 15186 422 0,'0'0'47'16,"0"0"-7"-16,0 0-11 0,0 0-12 15,0 0-8-15,0 0-5 0,0 0-3 16,0 0-1-16,0 0 4 0,0 0-1 15,-7-5 2-15,10 13 5 0,5 7-7 0,3 1 5 16,-3 1-2-16,4 1-2 0,-2 0 0 16,2 2 0-16,-1-1-2 0,2 5 0 15,1-1 1-15,1 5-2 0,2 1 2 16,1 1-3-16,2 2 0 0,0 0-3 16,-1-2 2-16,0 0 1 0,-3-2-3 15,-2-4-2-15,1-4-1 0,-4-2-1 0,-1-6 1 16,-1-3-2-16,-2-3-4 15,2 1-12-15,-2-1-18 0,-4-5-15 16,0 2-13-16,-3-3-29 0,0 0-44 0</inkml:trace>
  <inkml:trace contextRef="#ctx0" brushRef="#br0" timeOffset="391787.8431">7433 15211 383 0,'0'0'70'0,"0"0"-14"0,0 0-19 16,0 0-15-16,0 0-10 0,0 0-6 16,0 0-4-16,0 0-3 0,0 0 0 15,-18-18 1-15,18 18 0 0,0 0 5 16,-3 0-2-16,3 4 2 0,-3 8-3 0,3-1-2 15,-1 1 5-15,1 0-4 0,-3 1 2 16,0 3-1-16,0-1-2 0,0 6 0 16,-1-1 2-16,-2 2-2 0,2 0 1 15,-5 3-1-15,2 0-2 0,0 3 1 16,-1-1 0-16,0 2 0 0,1 2 1 16,-2 3-2-16,0-1 2 0,4-1-1 15,-1-3 0-15,1-9-2 0,2-2 2 16,2-6 0-16,1-6 1 0,0 6 0 15,0-5-1-15,0-1 1 0,0 1 0 0,0-7-1 16,0 0 2-16,0 0 0 0,0 0-1 16,0 2 1-16,0-1 3 0,0 1-1 15,0 0 0-15,0-1 1 0,0 0 0 16,0 1-1-16,0-2 1 0,0 1-2 16,0-1-2-16,0 2 2 0,0-2-2 15,0 4-2-15,0-4 2 0,0 0-1 16,0 0 0-16,0 0 1 0,7 0 1 15,3 0-1-15,8-4 3 0,3-3-3 16,0-3 0-16,0 0-2 0,1-2 0 0,1-1 0 16,-1 1 0-16,4-1-4 0,0-1-8 15,3-1-16-15,1 1-33 0,-4-2-57 16,3-1-67-16</inkml:trace>
  <inkml:trace contextRef="#ctx0" brushRef="#br0" timeOffset="392556.9765">7862 15211 465 0,'0'0'36'0,"0"0"-8"0,0 0-10 15,0 0-2-15,0 0-4 0,0 0-5 0,0 0-1 16,0 0-4-16,0 0-4 0,0 0 0 16,-19-30-2-16,19 30 3 0,-3 0 1 15,-1 7 1-15,1 2 6 0,0 9-6 16,2 3 5-16,-1 0-6 0,2 6 0 16,0-2 1-16,0 2-2 0,2-2 2 15,2 2-1-15,3 1 0 0,-1-1 0 16,1-1 1-16,-1-3-2 0,0-7 0 15,-1-2 0-15,0-6 0 0,-1-1-1 16,5 4 4-16,-2-4-2 0,6 1 0 0,-4-3 2 16,1-5-2-16,7 0 2 0,-5 0 0 15,10-11-1-15,-5-3 2 0,-1-4 1 16,0-2-1-16,-3-1 2 0,-3-2-3 16,0-1 1-16,-4-2-1 0,-2 1 0 15,-2-3 1-15,-2 1 5 0,-2 1-5 0,-5-2 2 16,-6 5-1-16,3-2-5 0,-3 4 7 15,-3 2-4-15,0 5 6 16,-4 1-4-16,-2 6-1 0,0 1-2 16,-2 2-4-16,-2 4 1 0,1 0-1 0,2 4 0 15,3 3 0-15,1 3 0 0,3 3 2 16,2 1 5-16,6-3-6 0,1 0 8 16,0-3-7-16,7 3 1 0,0 5 0 15,0-2-2-15,4 4 2 0,6-4-1 16,2-3 1-16,4-2-2 0,1 0 3 0,5-3-1 15,2 0 1-15,5-4 0 0,2 0 1 16,-1 0-2-16,5-2 0 0,-5 0 1 16,-1-2-1-16,0-1 2 0,-6 1-2 15,-4-2-3-15,-2 1 0 0,-5 2-5 16,-6-1-7-16,5 2-27 0,-1 0-44 16,-1 0-69-16,0 0-123 0</inkml:trace>
  <inkml:trace contextRef="#ctx0" brushRef="#br0" timeOffset="393109.9764">7385 16056 481 0,'0'0'42'0,"0"0"-4"15,0 0-11-15,0 0-11 0,0 0-7 16,0 0-6-16,0 0-3 0,0 0 1 16,0 0 2-16,0 0 0 0,52-15 1 15,-18 6-2-15,4-1 1 0,4-3-1 16,6 1-2-16,0-1 2 0,-1 1-3 16,1-1 1-16,1-1 0 0,-4 2-1 15,4-3-1-15,-3 1-3 0,2-4-2 16,1 2-9-16,-1-3-5 0,1 1-22 15,-4 0-31-15,0 0-44 0,-5 1-46 0</inkml:trace>
  <inkml:trace contextRef="#ctx0" brushRef="#br0" timeOffset="393559.6459">7976 16137 558 0,'0'0'42'0,"0"0"-5"16,0 0-13-16,0 0-6 0,0 0-9 15,0 0-4-15,0 0-3 0,0 0-1 0,0 0-1 16,0 0-2-16,-33-37 3 0,39 33-1 15,1-3-1-15,7 2 1 16,-5 3-3-16,-6-1 2 0,10 3-1 16,-6 0-1-16,8 3 1 0,-1 4 0 0,-2 6 0 15,-5 2 2-15,1 4-3 0,-2 1 2 16,-3 6 0-16,-1 1 2 0,-2 2 0 16,0 3 1-16,-3-1-2 0,-5-1 0 15,-3 1 0-15,1-3 1 0,-2-5-2 16,1-3 2-16,2-5-3 0,6-8 1 0,-1 1 2 15,2-3-1-15,1-1-1 0,-1 1 0 16,2-5 4-16,0 0-6 0,0 6 7 16,0-3-6-16,5 3-1 0,8-1 3 15,7-5-1-15,6 0-2 0,4-11-7 16,2-3-5-16,3-3-17 0,1-1-13 16,2-1-35-16,5 1-45 0,-1-4-69 15</inkml:trace>
  <inkml:trace contextRef="#ctx0" brushRef="#br0" timeOffset="393794.0746">8540 15989 495 0,'0'0'-8'0,"0"0"-23"0,0 0-80 16,0 0-139-16</inkml:trace>
  <inkml:trace contextRef="#ctx0" brushRef="#br0" timeOffset="402885.8813">8530 11944 5 0,'0'0'9'15,"0"0"-5"-15,0 0 2 0,0 0-2 16,0 0 4-16,0-84 3 0,-3 68-1 16,0 5 1-16,-3-4-3 0,1 8 1 15,-1-3-1-15,0 3 0 0,5 4 1 0,-1 0-5 16,2 3-4-16,0-2-4 0,0 2-3 15,0 0-7-15,-1-1 0 16,1 1 2-16,-2 0 0 0,2 0 2 16,0 0-3-16,0 0-5 0</inkml:trace>
  <inkml:trace contextRef="#ctx0" brushRef="#br0" timeOffset="404017.9666">8673 12034 3 0,'0'0'3'0,"0"0"1"0,0 0-3 16,0 0-2-16,0 0 2 0,0 0 0 15,0 0 1-15,0 0 3 0,0 0-2 16,16-85-5-16,-13 66 5 0,0-3-6 0,-3 5 6 15,4-1-1-15,0 0-1 0,-2 6 1 16,-1-8-1-16,1 8-1 0,-2-2-3 16,1 0-1-16,-1 1-6 0,0-1-2 15</inkml:trace>
  <inkml:trace contextRef="#ctx0" brushRef="#br0" timeOffset="404549.637">8691 12073 17 0,'0'0'1'0,"0"0"0"0,0 0 2 0,0 0-3 16,0 0-2-16,0 0 1 15,0 0-1-15,0 0-3 0,0 0 2 0,14-44-3 16,-13 40 3-16,1-1 3 0,1 2 0 16</inkml:trace>
  <inkml:trace contextRef="#ctx0" brushRef="#br0" timeOffset="416340.2319">7801 11997 25 0,'0'0'12'0,"0"0"-1"16,0 0 0-16,0 0-1 0,0 0 2 16,0 0 0-16,0 0-2 0,0 0-1 0,0 0 1 15,0 0 0-15,0-6-5 16,0 6 0-16,-7 0-4 0,1 0 0 15,-3 0-2-15,-2 0-1 0,-1 0-3 16,2 2-2-16,-3-2 0 0,3 0 2 0,-4 0 5 16,-5 0-1-16,-1-2 2 0,-5 0 5 15,3-5-1-15,2 3 0 0,1-2 0 16,0-1-4-16,-1 2 5 0,2-3 3 16,-3 2-5-16,1-2 6 0,0 0-4 15,-1 1-6-15,0-1 2 0,1 1-4 0,1-1-4 16,-3-1 5-16,2 1-3 0,1 0-3 15,-3-2 0-15,1 3 1 0,-1-1 0 16,-3 4 1-16,2 1-1 16,-3 1 0-16,3 2-2 0,-3 0 1 0,0 5 1 15,-3 1 2-15,3 3 3 0,0-2-1 16,-1 0 1-16,-1-2-2 0,5 2 1 16,-2-4 0-16,7-2-1 0,0-1 1 15,-1 0-2-15,3-3 2 0,-4-6-2 16,0 0 1-16,5-3-1 0,-2 0 3 0,1-2 1 15,-1 2 3-15,1 0 1 0,-1 1 0 16,-1-1-1-16,1 1-2 0,-2-1 3 16,-1 0-2-16,-2 1 0 0,1 1 1 15,0 0 2-15,1 2 2 0,1-2-2 16,2 3-3-16,4 1-1 0,0 1-1 16,4 1-1-16,-2 1 3 0,-1-1 2 15,9 3 0-15,-1-1-1 0,-3 1 0 16,1 1-2-16,0 0 0 0,2 0 0 15,-1 0-1-15,1 0 1 0,-2 0 1 0,2 0-2 16,4 0 1-16,-3 0 2 0,3 0-2 16,0 0 2-16,-1 0-1 0,-1 0-1 15,1 0-1-15,-1 0-2 0,2 0 1 16,-1 0 1-16,1 0 0 0,0 0 2 16,0 0 1-16,0 0 1 0,0 0-1 15,0 0 1-15,1 0 0 0,5 0-2 16,5 3 2-16,4 0-1 0,-5-1 0 15,6 4-2-15,-1-3-2 0,-4 0-1 16,5 0-2-16,4-2 3 0,0 3 2 0,9-2 2 16,-4 1-2-16,4 0 0 0,3-1-3 15,0-1 0-15,1 1 0 0,3 1-4 16,1 2 2-16,4-4-2 0,5 2 2 16,2 0 0-16,1-1 0 0,2 2-1 15,-1 2-5-15,1 2-2 0,-3 1-5 0,2 3 0 16,1 2-8-16,-3 4-13 0</inkml:trace>
  <inkml:trace contextRef="#ctx0" brushRef="#br0" timeOffset="418500.8334">6741 11597 6 0,'0'0'24'0,"0"0"-5"0,0 0-5 15,0 0-2-15,0 0 0 0,0 0 1 16,0 0 3-16,0 0-3 0,0 0 1 15,0 0 3-15,-1-8-2 0,1 6 5 0,0 2-2 16,0-1-4-16,0 1-3 0,0-1-4 16,0 1-4-16,0 0 1 0,0-2-3 15,0 2-2-15,0 0-2 0,0 0 3 16,0 0 3-16,0 0 2 0,0 0 0 16,4 0 0-16,6 0-3 0,6 3 1 0,-1 0 0 15,0 0 2-15,0-1 0 0,5 2-1 16,0-3 0-16,7 1-2 15,0-2 0-15,-1 2-1 0,6-2 1 16,-2 1 0-16,1 2 1 0,-1 0-5 0,2 2 0 16,-2-1 2-16,-2 3 0 0,-1 0 1 15,2 2 2-15,-2-2-3 0,2 3 0 16,-1-2 1-16,-3-1-1 0,-1-1 0 16,-1 2 1-16,-1-4-1 0,-5 2 0 15,2 0 2-15,-6-1-2 0,3 0 1 0,-3-1 1 16,0-1-2-16,3 2 0 0,1-1 0 15,-2 1-2-15,6 1 1 0,-9-3 1 16,5 1-1-16,-1 1 1 16,0-2 0-16,2 2 1 0,-3-1-1 0,0-1 0 15,2 2 0-15,3 0-1 0,-2-1 2 16,-4 2-1-16,-1 0 1 0,-4 0-1 16,5 0 0-16,-5-1 2 0,4 0-2 15,-4 0 0-15,-2-1 1 0,3-1-2 16,-4-2 1-16,1 0 0 0,0 1 0 0,4-2 1 15,1 1-1-15,-1 1 1 0,-1-2 0 16,3 0-1-16,-2 1 1 0,1-1 2 16,-2 0-1-16,2 0 0 0,-1 0 2 15,-1 0-1-15,-1 0-3 0,5 0 1 16,-2 0 1-16,1 0-1 0,3 0-1 16,-6 0 1-16,6 0-1 0,-3 5-1 15,3 1 1-15,1 2 0 0,-1-1 0 16,1 1 0-16,-4 0 0 0,-1-3-1 15,1 2 1-15,-1-1-2 0,-5-2 2 0,9 3-1 16,-9-4 1-16,6-1-2 0,-3 3 1 16,-1-2 1-16,2 0-3 0,-8-1 1 15,7-1 0-15,-5 1-2 0,-1-1 2 16,6 2 2-16,-6-1 0 0,1-1 0 16,-1 1 0-16,-1-1 0 0,3 1 1 0,-2-1-1 15,8 2-1-15,-8-1-1 16,-1-1 0-16,7 2 2 0,-3-1 0 15,2-1 0-15,1 3-2 0,0-3-1 16,-1 1-1-16,0-1 3 0,-2 0-1 0,4 2 1 16,-2-1-2-16,1 1 2 0,0-1 1 15,-1 1-1-15,0-2 2 0,1 2 0 16,-2 0-1-16,1 0-1 0,0 1 2 16,-4-3-3-16,4 2 2 0,-4-2 0 15,2 2-1-15,6 0 1 0,-6 1 0 0,2-1-2 16,0 0 1-16,-1 1-5 0,-2-2 1 15,3 1-4-15,-5-2 0 0,-1 1-3 16,7 1-1-16,-6-2-2 16,1 1-1-16,-1-1 5 0,-1 2-1 0,0-3 3 15,0 2 4-15,2 1 0 0,-5-3 2 16,0 0 2-16,0 0 0 0,2 2 2 16,-1-1 0-16,-1 0 1 0,2 1-1 15,-2-1-1-15,1 1 0 0,-1-1-4 16,2 1-1-16,-2 0-3 0,1-1-4 0,-1 1 2 15,0-2-1-15,0 1-1 0,3-1 1 16,-3 2-1-16,0-2-3 0,0 2-13 16</inkml:trace>
  <inkml:trace contextRef="#ctx0" brushRef="#br0" timeOffset="421835.7658">7755 12182 42 0,'0'0'9'16,"0"0"-1"-16,0 0-6 0,0 0 0 15,0 0-2-15,0 0 0 0,0 0 0 16,0 0 0-16,0 0 0 0,-5 0 1 15,4 0 2-15,-2 0 0 0,3 0 1 0,-4 0 1 16,4 0 0-16,-1 0 2 0,-5 1 6 16,1 0 6-16,1 1 10 0,-2-1 1 15,2-1-6-15,-2 0-9 0,-4 0-11 16,0-3-1-16,0-3 0 0,1 1-3 16,0-2 1-16,-2 1-5 0,4-2 5 15,-4-1 1-15,4 2-1 0,-3-4 1 16,4 3-2-16,-1 0-1 0,3-2 0 15,-1 1 0-15,0 1-2 0,0-3 3 16,-2-3-1-16,3 4 2 0,-2-3-1 0,1 4 1 16,0 4-1-16,5 2-1 0,0 3-7 15,-3-1-5-15,3 1-6 0,0-2 2 16,0-4 4-16,0-2 4 0,0-2 1 16,3 0-3-16,5 2 0 0,1-4 0 15,-3 4-2-15,4-4-1 0,0 1-6 0,-4 2-4 16,3-3-3-16</inkml:trace>
  <inkml:trace contextRef="#ctx0" brushRef="#br0" timeOffset="422848.1428">7661 11823 100 0,'0'0'32'0,"0"0"-7"0,0 0-5 16,0 0-7-16,0 0-8 0,0 0-1 15,0 0-3-15,0 0 0 0,0 0 0 16,-38-2 2-16,34 4-1 0,1 0 2 16,0-1-2-16,0 2 1 0,0 0 5 0,-1 0 2 15,1 0 2-15,3 0 0 0,-3 0-4 16,-1 5-1-16,1-4-5 15,0 5 0-15,-1 1-1 0,1-2-2 16,0 3-1-16,2 0 1 0,1 6-2 0,0-1 0 16,0 6 3-16,1 0 0 0,2 1-1 15,4 1 1-15,0 1 0 0,-1-1 0 16,0-1 0-16,0-3 0 0,-2-7 0 16,1 1 1-16,0-1-1 0,1-2 0 15,0 3 0-15,1-2 1 0,-1-3-1 0,2 1 4 16,-2-2-5-16,0-1-2 0,0-2-1 15,-3-3-3-15,5 2 2 16,-3-3 0-16,-1 1 2 0,-1 0 2 16,-3-2-1-16,6 0 1 0,-2 1 4 0,2-1-2 15,-2 2-1-15,-4-2 1 0,0 0 0 16,0 0 1-16,3 0 1 0,-3 2-1 16,3-2-1-16,-2 0-1 0,1 0 3 15,-1 0-1-15,1 0 2 0,-1 0-1 16,1 0-1-16,-1 0 2 0,1 1-3 0,-1-1 0 15,1 1-1-15,-1-1 0 0,-1 2 0 16,4-2 2-16,-4 2-1 0,3-2-1 16,-2 0 1-16,1 1 1 0,-1-1-2 15,1 0 0-15,-1 1 1 0,1-1-2 16,-1 0 2-16,-1 0 3 0,2 1-1 16,-2-1 3-16,1 0 2 0,-1 0 2 15,0 0 1-15,2 3 3 0,-2-3-1 16,0 0 2-16,1 0-2 0,-1 0-4 15,0 0-1-15,0 0-6 0,0 0 2 0,0-4-1 16,-3 0-1-16,-3-4 1 0,0 2 0 16,-2-3-2-16,-2-3-1 0,1 0 1 15,-5-4-2-15,2 4 1 0,3 2 1 16,-1-1-1-16,0-1 1 0,1-1-1 16,-5-4 0-16,4-1-1 0,-2 1-1 0,4-1-1 15,-1-1-1-15,2 1 1 16,1-3-2-16,0 2 1 0,2 2-1 15,1-2 0-15,3 1 0 0,-3 5-2 16,3-11-2-16,0 4-4 0,0-2 1 0,0-4 2 16,3 8-4-16,0 2-1 0,0 3-7 15,-2 8-7-15,5-5-1 0,-3 7-6 16,0 0 6-16,-2 0 10 0,-1 3-1 16,0-1 10-16,0 1 2 0,7 0-1 15,-1 0-3-15,4 1-4 0,-4 4 0 0,-2-2 1 16,1 0 5-16,-5-3 4 0,0 0 7 15</inkml:trace>
  <inkml:trace contextRef="#ctx0" brushRef="#br0" timeOffset="425228.5172">7764 13411 44 0,'0'0'15'0,"0"0"-6"16,0 0 4-16,0 0 1 0,0 0 4 15,0 0 6-15,0 0 5 0,0 0-2 0,0 0-6 16,0 0-6-16,-44-69-5 0,31 61-3 15,6 4 2-15,-6-3 7 16,-3 2 5-16,7 2 0 0,-8-1 0 16,5 2-3-16,-2 0 0 0,1 2 3 0,0 0 1 15,-3 0-2-15,7 0-5 0,-5 0-7 16,8 5-4-16,-3 1-4 0,2 2-2 16,3-1 0-16,1 2-3 0,0 2 0 15,2 0-2-15,1 1-1 0,0-2 4 16,0 1 1-16,1-2 3 0,5 6-2 0,-2-7-1 15,5 6 0-15,0-4 2 0,-5-4 2 16,9 5 0-16,-6-6 1 0,2-1-1 16,1 2-1-16,-3-3 1 0,2 0-1 15,-5-1 2-15,1 0 0 0,0-2 4 16,-2 0 0-16,6-7 0 0,0-5 1 16,-5-5-2-16,4-4 0 0,-5-3-2 15,-1-1 1-15,-1 0 0 0,-1 7 2 16,0-4-1-16,0 2 2 0,0 7 1 15,0-1-1-15,0 3-2 0,0 5-1 0,0 0-2 16,2 2-1-16,-2 4-2 0,0-2-1 16,1 1 2-16,2-2 1 0,6 1 2 15,4 2 3-15,-3 0-4 0,7 9-1 16,-1 5-1-16,0 1-1 0,-4 2 1 16,-2 2-3-16,4 1 0 0,-5 2-3 0,1-3-5 15,0 2-8-15,-7-7-6 16,4 0-17-16,-4-5-14 0,-1-4-26 15,1 2-23-15,0-4-45 0</inkml:trace>
  <inkml:trace contextRef="#ctx0" brushRef="#br0" timeOffset="425628.6706">7785 13093 503 0,'0'0'39'0,"0"0"-9"15,0 0-10-15,0 0-6 0,0 0-8 16,0 0-4-16,0 0-4 0,0 0-1 16,0 0-2-16,-43 19 2 0,43-1 3 15,7 5-4-15,0-4 4 0,2-2-5 16,-3-5 0-16,7-1 0 0,-6-4-1 0,2-1 0 15,4 1 1-15,-6-3 1 0,-3-3-4 16,1 1 1-16,-1-2 2 0,3 0 0 16,2 0 2-16,0 0 1 0,-5-6 1 15,4 0 3-15,-6-5-1 0,1-5 2 16,-3-2-2-16,0-5 2 0,0 6-1 16,-5 2 3-16,-3 0 3 0,5 7 0 15,-4-4 1-15,1 4-2 0,-4 2-1 16,4 0-1-16,-1 0-1 0,-2 1-2 15,5 2 0-15,0 2-2 0,4 1-7 0,-2-2-12 16,-2 1-38-16,-2-2-71 0,0 0-142 16</inkml:trace>
  <inkml:trace contextRef="#ctx0" brushRef="#br0" timeOffset="425858.7256">7920 12901 453 0,'0'0'30'0,"0"0"-9"16,0 0-9-16,0 0-8 0,0 0-5 15,0 0-2-15,0 0-4 0,0 0-5 0,0 0-6 16,0 0-12-16,-6-84-19 0,23 67-27 15,1-1-19-15,-1 3-35 0</inkml:trace>
  <inkml:trace contextRef="#ctx0" brushRef="#br0" timeOffset="426432.3844">7947 12659 413 0,'0'0'36'0,"0"0"-6"0,0 0-8 16,0 0-7-16,0 0-5 0,0 0-8 15,0 0-2-15,0 0-8 0,0 0 3 16,-36-3 2-16,36 14 1 0,3 5 3 15,6 6-3-15,2-4-2 0,2 0-1 0,-1-1 0 16,2-2-1-16,-5-4 1 0,5-2 2 16,-8-2-5-16,6-5 4 0,-1 1 0 15,-1-3-1-15,1 0 3 0,-3 0 2 16,2-3 0-16,-2-6 0 0,-1-4 0 16,0 5 1-16,-1-7-2 0,-5-2 5 0,-1-1 1 15,0-6 0-15,0 4 3 16,-6-2 1-16,-5 2 0 0,2 0 2 15,-1 2-2-15,-4 2 3 0,-1 2 3 16,-1 2 1-16,5 3-1 0,-5 1-1 0,0 2-4 16,3 3-2-16,-6 2-1 15,9-1-3-15,4 2-1 0,-4 0 2 0,6 0-5 16,-1 0-3-16,1 2 1 0,1 1-2 16,2 1-2-16,-2-1-2 0,0 6 0 15,3 2 0-15,4 3-1 0,6 2 3 0,2-2 1 16,1-2 1-16,-3-3 1 0,3-3 0 15,-7-1-1-15,1-4 1 16,3 1 0-16,-4-2 2 0,0 0-1 16,5 0 1-16,-5 0 1 0,3-3-1 0,1-2 0 15,0-1-2-15,-1 0-8 0,-2 0-16 16,3-1-18-16,-3 0-25 0,1 2-23 16,-4-3-6-16,3 2-7 0</inkml:trace>
  <inkml:trace contextRef="#ctx0" brushRef="#br0" timeOffset="426860.5573">8212 12401 196 0,'0'0'63'0,"0"0"-8"16,0 0-12-16,0 0-4 0,0 0-6 0,0 0-5 16,0 0-3-16,0 0-2 0,0 0-8 15,0 0-4-15,3-7-5 0,-3 7-2 16,0 0-4-16,0 0-1 0,0 0-1 16,0 3 0-16,1 12-2 0,2 9 1 15,3 8-2-15,-2 4-6 0,4 4-4 0,0-1-6 16,-1 1-4-16,2-1-8 0,2-3-18 15,-2-4-15-15,-3-9-16 16,3-4-15-16</inkml:trace>
  <inkml:trace contextRef="#ctx0" brushRef="#br0" timeOffset="428920.7602">7999 12541 51 0,'0'0'11'0,"0"0"-6"0,0 0 1 16,0 0 1-16,0 0 2 0,0 0 7 16,0 0 2-16,0 0 6 0,0 0 0 15,-32-27 3-15,32 27-4 0,-1-2 0 16,1 2-3-16,0 0-3 0,-2-1-1 15,2 1-6-15,-1 0-3 0,1-2-2 0,-4 2-4 16,4 0-1-16,0 0 0 0,0 0 0 16,0 0-3-16,0 0 5 0,0 0-1 15,0 6 1-15,5 6 2 0,3 4-3 16,-1-1 2-16,2 1-3 0,1 3 1 16,-3-1 1-16,3 1-1 0,-1 2 0 15,-2 1-1-15,2-1-1 0,-2-1 1 16,-4-5-1-16,5-1 2 0,-5-5-1 15,-1-4 0-15,1-1 0 0,-3-4 1 16,0 0 0-16,0 0 0 0,1 1 2 0,-1 1 0 16,2-1 3-16,-2 1-3 0,0 0 2 15,1-2-3-15,-1 1-2 0,0-1 1 16,2 2-1-16,-2-2 0 0,1 0 0 16,-1 1-1-16,0-1 0 0,0 0-1 15,3 0 1-15,0 0 1 0,4-3 0 0,0-5 0 16,2-4 0-16,-2 2 0 0,5-5-2 15,-2-1 1-15,-3 3 0 16,3-3-2-16,-4 4-3 0,0 0 0 16,1 0-2-16,-4 4 2 0,7-5 3 0,-6 5-3 15,-1-1-2-15,2 0-4 0,-4 5-9 16,-1 0-17-16,0 4-16 0,0-1-22 16</inkml:trace>
  <inkml:trace contextRef="#ctx0" brushRef="#br0" timeOffset="429244.4306">7914 12488 343 0,'0'0'49'0,"0"0"-16"0,0 0-17 16,0 0-8-16,0 0-5 0,0 0-3 16,0 0-1-16,0 0 1 0,0 0-2 15,0 0 1-15,7-6 1 0,9 4-1 16,3 1 2-16,4 1-1 0,0 0 2 16,-1 3 0-16,-2 4-3 0,0 1 2 0,-2 1-2 15,-1 0 0-15,-2-5-4 0,-1 3-2 16,-4-4 0-16,0 0-5 15,3 0-5-15,-4-2-22 0,10 2-38 16,-9-1-29-16,0 1-49 0</inkml:trace>
  <inkml:trace contextRef="#ctx0" brushRef="#br0" timeOffset="429908.9822">8132 12372 324 0,'0'0'42'0,"0"0"-12"0,0 0-10 0,0 0-5 16,0 0-6-16,0 0-1 0,0 0-6 0,0 0-2 15,0 0 0-15,-16-7-1 0,14 7-1 16,0 0 2-16,2 0-2 0,-1 0 2 16,1 0 0-16,0 0 0 0,0 2 0 15,0 8 1-15,8 2 0 0,-2 0-1 16,1-1 1-16,2-1-2 0,1 1 0 16,-4-3-2-16,6 1 0 0,-5-3 0 15,4-1-3-15,-2-1 2 0,4-1-2 16,-3 0-2-16,-7-3 0 0,9 0-1 15,-5 0-1-15,1 0 3 0,4-7 2 0,-2-3 4 16,0 0 2-16,-4-1 0 0,-3 2 0 16,0-3 2-16,0 1 0 0,-3-3 4 15,0-7 0-15,0 2 0 0,-6-7 2 16,-3 3-1-16,-1 2 4 0,-3 1 1 16,0 3 1-16,-3 2 2 0,2 2 4 15,-5 4 2-15,3 0-1 0,2 5-3 16,-4 1-5-16,1 2-5 0,-3 1 1 15,-4 0-1-15,4 3-4 0,3 1 0 16,4 1-2-16,4 0 1 0,1 1-3 0,-1 0-1 16,6-4-3-16,0 2-1 0,3-4-2 15,0 6-4-15,0 4 5 0,3 7 0 16,6 1 0-16,2-3 4 0,4-2-2 16,0-3-1-16,-4-4-5 0,2 0 0 15,-3-3 2-15,0-1 2 0,9-2 6 0,-3 0 1 16,4-2 1-16,-4-6-1 0,1-2 2 15,-4-3-1-15,-1-1 1 0,-2-1-1 16,-3 4-1-16,0-3 1 16,-4 6-2-16,0-3-1 0,1 1-3 0,-2 6-13 15,1 0-31-15,-3 4-45 0,0 0-74 16</inkml:trace>
  <inkml:trace contextRef="#ctx0" brushRef="#br0" timeOffset="430388.7339">8287 12989 244 0,'0'0'10'0,"0"0"0"0,0 0 0 16,0 0 3-16,0 0-1 0,0 0-4 15,-15-87-3-15,20 78-3 0,2-5-1 16,-1-1 4-16,7 1 3 0,-3-7 9 16,5-1 5-16,0-1 1 0,-1-2-2 15,0-1-5-15,-2-1-7 0,2-1 0 0,-4-3-3 16,3 0-2-16,0-2-2 0,-1 0-6 15,-1-1-2-15,2 1-3 16,-1 3-2-16,1 4-3 0,-3 3-3 16,0 8-31-16,-3 8-42 0,-4 4-69 0</inkml:trace>
  <inkml:trace contextRef="#ctx0" brushRef="#br0" timeOffset="430872.5966">8517 12904 570 0,'0'0'16'0,"0"0"-7"0,0 0-3 16,0 0 0-16,0 0-4 0,0 0-2 15,0 0-2-15,0 0-3 0,0 0 2 0,-43-85 2 16,46 70 0-16,1 1 0 0,6 2 1 16,-4 3-1-16,1-3 1 0,2 5 2 15,-1 3-3-15,-2-1 1 0,0 4 1 16,3-1-3-16,-4 2 2 0,4 0 0 16,0 0-1-16,-5 0-1 0,2 2 1 15,1 1-1-15,-1 1 1 0,0 2 1 16,-2 2 0-16,2 0 1 0,-1 1 1 15,0 0-1-15,-2-2 1 0,1 3-2 16,-1-2 0-16,1 2-2 0,-1-3 1 0,0 3-1 16,-1-8-1-16,3 7-1 0,-2-7-4 15,-3 1-1-15,3 1 5 0,3-4 0 16,-2 2 3-16,1-1 1 0,3-1-1 16,1-3 2-16,0-9 1 0,2-3 1 15,-1-8 0-15,-1-1 1 0,-3 0-2 0,0 0-2 16,1-1 1-16,-3 3-3 0,-1-1 0 15,3 2-2-15,-2-2-12 16,1 6-26-16,0-1-69 0,-2 6-95 0</inkml:trace>
  <inkml:trace contextRef="#ctx0" brushRef="#br0" timeOffset="431694.4209">8809 11993 35 0,'0'0'10'0,"0"0"-1"16,0 0-2-16,0 0 1 15,0 0 2-15,0 0 2 0,0 0 4 16,0 0 1-16,0 0-3 0,0 0-1 15,36-21-1-15,-33 11 1 0,2-5 6 0,0 0-3 16,-2-2-2-16,-3 0-1 0,3-1-4 16,-3 5 2-16,0-8 2 0,0 4-3 15,0 4-4-15,-3-3 0 0,-1 1-5 16,-2 0-6-16,-1-5-5 0,1 6-11 16,0 1-11-16,3 4-10 0,0 4-17 0,2 0-49 15</inkml:trace>
  <inkml:trace contextRef="#ctx0" brushRef="#br0" timeOffset="433128.0319">9648 10399 458 0,'0'0'57'0,"0"0"-17"0,0 0-13 0,0 0-9 16,0 0-6-16,0 0-7 0,0 0-4 15,0 0-4-15,0 0-4 16,-22-17-2-16,18 17 0 0,4 0 2 16,0 0 4-16,0 0 2 0,0 0 3 0,4 3-1 15,0 1 0-15,2 3 1 0,-3-4-4 16,0 0 4-16,0 3 0 0,1-3 1 16,-2 0-1-16,3 3 1 0,0 3-1 15,-1-1 0-15,3 4 1 0,-2-3 1 16,1-1-4-16,-1 1 0 0,1-2 4 0,-2 1-5 15,2-2 4-15,0 2-3 0,0-2 1 16,1 0 0-16,-4-4-1 0,6 1 0 16,-5-2 0-16,6-1 0 0,0 0-3 15,-4-1 3-15,8-7-3 0,-8 2 3 16,6-5 2-16,-6 5-3 0,-2-2 1 16,7-3 0-16,-3-2-1 0,-1-3 1 15,1-2 0-15,-2-4 0 0,0-2 0 16,0-5-2-16,0-3-3 0,1-3-1 15,0 0-3-15,3-1-7 0,3 3-8 0,0 1-15 16,2 5-27-16,1 8-40 0,-5 5-61 16</inkml:trace>
  <inkml:trace contextRef="#ctx0" brushRef="#br0" timeOffset="446272.5042">9652 10528 63 0,'0'0'10'0,"0"0"-3"0,0 0-5 16,0 0 2-16,0 0-2 0,0 0-3 15,0 0-2-15,0 0-2 0,0 0 0 0,-13-20 1 16,13 20 3-16,0-1 0 0,0 1 1 16,2 0 1-16,2 0-1 0,5 1 3 15,2 7-2-15,-1 1 0 0,5 5 1 16,-5-2 0-16,0 0-2 0,3 0 0 16,-1-1 4-16,-1-1-4 0,1-3 4 0,-1 0-3 15,4-1-3-15,-5-3 2 16,3 2 0-16,0-1-1 0,-1-4-2 15,-1 2 0-15,-5-2-5 0,4 0 2 16,-3 0 1-16,5 0 1 0,2-2 2 0,-4-2-4 16,2-4-3-16,-3-1 2 0,-2-2-8 15,3-5 2-15</inkml:trace>
  <inkml:trace contextRef="#ctx0" brushRef="#br0" timeOffset="457301.9413">6474 13980 4 0,'0'0'8'16,"0"0"-7"-16,0 0 4 0,0 0-1 15,-6-93-4-15,6 72 0 0,0 1-3 16,0 0 2-16,0 1-6 0,0-9 0 16,-3 2 3-16</inkml:trace>
  <inkml:trace contextRef="#ctx0" brushRef="#br0" timeOffset="458718.1514">6468 13496 9 0,'0'0'4'0,"0"0"2"0,-3-91 5 0,0 63-13 16,3 1-10-16,-3 0-4 15</inkml:trace>
  <inkml:trace contextRef="#ctx0" brushRef="#br0" timeOffset="464244.8113">9094 14162 68 0,'0'0'36'0,"0"0"5"0,0 0 1 0,0 0 2 15,0 0-7-15,0 0-12 0,0 0-3 16,0 0-2-16,0 0-5 0,-75-30-2 16,75 30-6-16,-2 0-7 0,1 0-4 15,-1-2 1-15,1 2-5 0,-1 0 3 16,2 0 3-16,-1 0 0 0,1 0 6 0,0 0-1 15,0 0 3-15,0 0 1 0,4 0 2 16,5 2 0-16,-3 2-2 16,0-2 0-16,4-1-5 0,-6 1 2 15,6 1-1-15,-1 0 1 0,4 0 0 0,3 0 1 16,3 0 0-16,5 0 1 0,2-3-1 16,3 0 1-16,4 0-1 0,2-8-3 15,7 1 2-15,1-1-1 0,1-1-1 16,1 0-1-16,-2 0 0 0,5 0-2 15,-2 0 2-15,2 1 1 0,-2 2-5 0,-1 0 2 16,3 0 0-16,-3 1 1 0,1 1 1 16,-1-1-2-16,1 1-1 15,-3 1 0-15,0 1 0 0,-2 0 0 16,3 2-1-16,-1 0-1 0,0-1 0 0,2 1-1 16,-3-2 2-16,0 1-2 0,1-2 0 15,-4 2-12-15,-4-4 2 0,-2 2 3 16,-2-2 3-16,-2 1 14 0,-2-1-1 15,-1 0 0-15,3 1-1 0,-5 0 1 16,0-1-4-16,-7 2 1 0,-2 0 0 0,2-1 0 16,-7 2 0-16,0-1-2 0,0 1 1 15,-4 1-1-15,0-1-2 0,1 1 1 16,-7 1-1-16,0 0 1 0,0 0-1 16,1 0 0-16,1 0 0 0,-1 0 0 15,1 0 2-15,-1 0 0 0,1 0 1 0,-2 0-2 16,0 0-8-16,0-2 0 15,0 2-6-15,0 0-5 0,0 0-12 16,0 0-20-16,-6 0-39 0</inkml:trace>
  <inkml:trace contextRef="#ctx0" brushRef="#br0" timeOffset="464784.49">9202 14179 277 0,'0'0'35'15,"0"0"11"-15,0 0-1 0,0 0-9 16,0 0-13-16,0 0-15 0,0 0-7 15,0 0-5-15,0 0 0 0,0 0 3 0,-46-26 1 16,56 26 6-16,5 8-2 0,8 0 0 16,3 3-1-16,3-2 0 0,1 0 2 15,2-1-3-15,0 0 1 16,2-2 0-16,3-2 0 0,0-1 0 0,5-3 0 16,2 2-1-16,1-2 1 0,1 0-2 15,0 0 0-15,0 0 0 0,-2-2 1 16,0-1 2-16,1 0 0 0,1-2 0 15,2 0-2-15,1-2-1 0,-1 0 1 16,1-2-2-16,0 1 0 0,-2-1 0 0,0 2-1 16,-2-1 1-16,0 0-1 0,-4 2 1 15,-4 2 0-15,-2 0-1 0,-3 2 1 16,0-1-3-16,-2 1 2 0,-1 1 1 16,1 1-1-16,1-2 1 0,-2 0-1 15,-9 1-2-15,1 1-1 0,-2-2 1 0,0-1 0 16,5 2 4-16,-7-2-2 15,-2 2-2-15,-6-1 0 0,-3 0-5 16,4 1 4-16,-3 1-3 0,-4-2 1 16,4 2-4-16,-7 0-3 0,0-1-10 0,0 1-12 15,2 0-39-15,-2 0-34 0,0 0-76 16</inkml:trace>
  <inkml:trace contextRef="#ctx0" brushRef="#br0" timeOffset="465332.6414">9542 14209 303 0,'0'0'47'16,"0"0"-5"-16,0 0-13 15,0 0-13-15,0 0-8 0,0 0-6 0,0 0-3 16,0 0 1-16,0 0-1 0,0 0 2 16,-21-11 0-16,22 19 0 0,8 2 1 15,8 4 3-15,5-1 5 0,2-3 2 16,4 0 0-16,6-5 0 0,1-2-1 15,0-3-3-15,0 0 1 0,1 0 1 16,0-1-1-16,4-5-1 0,1-2-2 0,4-1-3 16,2-2 1-16,0 1-3 0,3-2 0 15,1-1 0-15,0 1-2 0,2 0 1 16,-1 1-1-16,3 3-1 0,-6-2-1 16,0 3 1-16,-2 0 1 0,0 2-2 15,-3 0 2-15,-4 2-1 0,-1 0-1 0,-7 0 1 16,-2 2-1-16,-12-1 2 15,4 2 0-15,-8-1 0 0,-1 1 1 16,2-2-2-16,-10 2 2 0,8-2 0 16,-7 2 0-16,-1 0 2 0,1 0 0 0,-6 0-1 15,0-1 2-15,0 1-2 0,2-2 0 16,-2 1 0-16,0-1-1 0,1 1 0 16,-1-1-2-16,0 1-5 0,0-1-2 15,0 1-12-15,0 1-32 0,0-2-54 16,0 2-110-16</inkml:trace>
  <inkml:trace contextRef="#ctx0" brushRef="#br0" timeOffset="470973.9774">10479 7439 86 0,'0'0'5'16,"0"0"-2"-16,0 0-2 0,0 0 3 15,0 0-4-15,0 0 0 0,0 0-5 16,0 0-4-16,0 0-6 0,0 0-10 15,-37 1-20-15</inkml:trace>
  <inkml:trace contextRef="#ctx0" brushRef="#br0" timeOffset="478199.9336">7308 12480 1 0,'0'0'6'0,"0"0"3"0,-101-1-2 15,66 1-1-15,3 0 0 0,-1 0-5 16,0 3 0-16,1 1 1 16,0 2-4-16,3-1 1 0,6 1 1 0,6-2-12 15,2 1-2-15,5-1 4 0</inkml:trace>
  <inkml:trace contextRef="#ctx0" brushRef="#br0" timeOffset="481072.8886">8835 14136 132 0,'0'0'50'0,"0"0"3"0,0 0-3 0,0 0-5 15,0 0-10-15,0 0-9 0,0 0-9 16,0 0-9-16,0 0-4 0,0 0-4 15,-6 6-3-15,6-6 2 0,0 0 5 16,2 2 0-16,12-2 1 0,8 1-1 16,7-1 0-16,0 0-1 0,1 0-1 0,2 0 3 15,1 0-1-15,2 0 0 0,0-3-1 16,1 0 1-16,1-3-1 0,-1 2 0 16,2-3 0-16,3 1-2 0,2 2 2 15,-4 1-3-15,2 0 0 0,-1 1-2 16,-4 2 0-16,6 0 0 0,-3 0-1 0,4 0 2 15,-2 5-1-15,1-2 1 0,1 0 1 16,-2-3-2-16,-2 0 1 16,1 0 1-16,1-3-1 0,1-3 0 15,1-2 1-15,-1 1 0 0,1-1 1 0,-2 1 0 16,1-1 0-16,0-1-1 0,-2 0 2 16,1-2-2-16,-1 2 1 0,-2 0 1 15,-3 1-2-15,-4 2 1 0,-3 1-1 16,-12 1-3-16,4 3 2 0,-8-1-3 15,2 2 1-15,-1 0 1 0,0 0 1 0,6 0 0 16,-5 0 0-16,-2 0-1 0,1 0-1 16,-7 0-3-16,-2 0 3 0,3 0-1 15,-7 0 1-15,0 0 1 16,0 0-3-16,2 0-2 0,-1 0-2 0,1 0-3 16,-1 0-6-16,1 0-2 0,-1 0-27 15,2 0-25-15,-2 0-55 0</inkml:trace>
  <inkml:trace contextRef="#ctx0" brushRef="#br0" timeOffset="481556.7914">9367 14326 510 0,'0'0'25'16,"0"0"-3"-16,0 0-7 0,0 0-5 16,0 0-1-16,0 0-3 0,0 0-3 15,0 0-3-15,0 0 1 0,0 0 0 16,-66-24 4-16,80 24 3 0,12 0-3 0,12 0 0 15,1-2-3-15,6 0 2 0,7 1-1 16,1-2 0-16,5 0-1 0,-3 0-2 16,0-2 0-16,1-1 0 15,-2 0 1-15,-2 0 0 0,0-3 2 0,3 0-2 16,0-2 0-16,-1-1 0 0,-1 1-1 16,5-1-1-16,-3 4 1 0,-2-2-1 15,-2 1 0-15,-2 1 0 0,-4 3-1 16,-2-2 0-16,-4 1 0 0,-1 2 0 15,-3-1 1-15,-5 2 0 0,0 0 0 0,-4 0-2 16,-7 0 2-16,-3 0 0 0,-3 1-3 16,-7 1 1-16,4-1 0 0,-6 1 0 15,1-1 0-15,2 2-1 16,-7 0-4-16,0-1-5 0,0 1-12 0,1 0-23 16,1 0-59-16,-2 0-74 0</inkml:trace>
  <inkml:trace contextRef="#ctx0" brushRef="#br0" timeOffset="482348.6994">11311 13971 238 0,'0'0'59'16,"0"0"-8"-16,0 0-9 0,0 0-12 15,0 0-3-15,0 0-9 0,0 0-5 16,-3-78-7-16,3 74 0 0,0 4-3 0,0-2-1 16,0 2-2-16,0-1 0 0,0 1 0 15,0 0 5-15,3 0 5 0,5 3-5 16,1 6 8-16,1 1-6 0,-2 1 1 16,-3 0 3-16,1-2-4 0,1 3 0 15,-2-5-5-15,-1 1 0 0,-1 0-2 16,5 0 1-16,-3-1-1 0,1-1 1 15,-2 0 0-15,-1-3 0 0,4 2 0 16,-1-4 0-16,-3 1 1 0,7-1-1 16,0-1 3-16,9 0-1 0,4-8 0 0,-1-3 1 15,2-5-3-15,2-2-2 0,0-3 1 16,2-2-3-16,1-1-2 0,-2-3 3 16,3-1-7-16,-2 1 4 0,-3 1-3 15,-1 1-3-15,-2 5-5 0,-3 2-13 16,-6 6-26-16,-6 5-31 0,-3 6-32 0,-4 1-48 15</inkml:trace>
  <inkml:trace contextRef="#ctx0" brushRef="#br0" timeOffset="482733.9663">11334 14147 450 0,'0'0'55'16,"0"0"-15"-16,0 0-14 0,0 0-11 15,0 0-9-15,0 0-3 0,0 0-1 16,0 0-2-16,0 0 1 0,0 0 0 15,-12 4 2-15,12 1-1 0,2 4 2 16,2-1 0-16,3-1-1 0,-1 1 2 0,3-2 2 16,-5 0-1-16,0-5 0 0,1 2-2 15,1-3 0-15,4 0-1 0,7 0 1 16,3-7-1-16,-1-2 0 16,0-2 0-16,1-4-2 0,2-5 0 0,5-3-2 15,2-4 1-15,6-1-4 0,0-3-1 16,2-1-5-16,-1-1-11 0,1-2-22 15,-6-2-46-15,0 1-59 0,-1-2-130 16</inkml:trace>
  <inkml:trace contextRef="#ctx0" brushRef="#br0" timeOffset="493051.8723">4773 14501 106 0,'0'0'36'16,"0"0"-3"-16,0 0 1 0,0 0-3 0,0 0-4 16,0 0-1-16,0 0-2 0,0 0 1 15,0 0-2-15,0 0-1 0,-17 0-2 16,17 0-2-16,-3 0-4 0,3 0-1 16,0 0-3-16,-3 0-1 0,3 0 1 15,0-3-1-15,-1 2 4 0,1 0-1 16,-2-1-1-16,1-3-1 0,-1-2-4 15,1 2-2-15,-1 1 3 0,2-1-1 16,0-2 0-16,0-6 2 0,0 2-5 16,0 0-1-16,0-6-1 0,6 3 0 0,0-4 0 15,7 4-1-15,-3-4-1 0,6 4-1 16,0-2 1-16,1 1 0 0,2-2 0 16,4 2 3-16,6-3-2 0,0 0 2 15,3-1 0-15,1 0-1 0,0 2 0 16,-1 1-1-16,-3 2 0 0,0 0-2 15,-2 2 3-15,-1 0 0 0,2 0 2 16,2-2 0-16,-1 2-3 0,3 0 1 16,-3 3 0-16,-4-2 0 0,-1 4 1 15,1-3-2-15,1 1 1 0,1 0 0 0,5-1-1 16,3-1 1-16,2-1 0 0,4-2 1 16,2-1-3-16,1-2-4 0,-1-1 1 15,-1 0-3-15,-3 1 6 0,1-2 2 16,-1 5 1-16,-1-3-1 0,4 2 0 15,-2-1 0-15,-2 0-1 0,1-1 1 0,-4 2 0 16,2 1-1-16,-2 3 0 0,-2 0 0 16,2 1 0-16,1 2 0 15,2-2 0-15,1 3 0 0,-2 1 0 0,0-1 0 16,-1 1 1-16,-3 3-1 0,-1 0-1 16,1 2 1-16,-1 1-1 0,0 0 0 15,-2 0 1-15,1 0 0 0,-4 1 0 16,2 2 0-16,-2-3 0 0,1 2-1 15,-1-1 1-15,1 3 0 0,-1-3 0 16,2 0 1-16,-1 3 0 0,1-1-1 0,0 0-1 16,-2 1 0-16,2-1 1 0,1 1-1 15,-2 3 1-15,-2 1-1 0,-3-1-1 16,-1 2 1-16,-1 1 0 16,1-2 2-16,2 3 0 0,-2 1-1 0,3-1 3 15,-2 1-3-15,-4-2 0 0,4 0 0 16,-3 0-1-16,-1-1-1 0,0 2 2 15,-1 0 0-15,0 1 0 0,2-2-1 16,-2 3-1-16,0-1 7 0,2 3-4 16,-2 0 4-16,2 2-2 0,2-2-5 0,-2 2 2 15,2-2 0-15,-2 0-1 0,0-2 0 16,-1 3 0-16,1-3 0 0,-4 1 1 16,1 0 1-16,-2-2-1 0,-1 1-1 15,-5-3 0-15,1-1 1 0,0 1 0 16,-1 1 0-16,0 0 1 0,-2 1 0 0,-4-4 0 15,4-1 0-15,-1 2-1 0,-2-1-1 16,1-1 1-16,-4-3 1 16,2 0-1-16,-3-4 0 0,0 3 0 15,3 1-1-15,-3 0 1 0,5 1 0 0,-5-5 1 16,0 0-1-16,0 0 0 0,0 1 0 16,2 0-1-16,-2 0 0 0,1 1 1 15,-1 0-1-15,2-1 0 0,-2 1-1 16,1-1 0-16,-1 1-1 0,2-1 1 15,-2 1-2-15,0-1 1 0,1 1 1 0,-1-1-3 16,0 2 2-16,2-3-3 0,-2 2-3 16,0 0 1-16,1-1-4 15,-1 1-7-15,0-1-12 0,0 5-16 0,0 0-17 16,0 1-15-16,0-2-1 0,0-5-3 16,0 0-24-16</inkml:trace>
  <inkml:trace contextRef="#ctx0" brushRef="#br0" timeOffset="494024.6127">7720 14218 224 0,'0'0'63'0,"0"0"-12"0,0 0-3 0,0 0-3 16,0 0 3-16,0 0-4 0,0 0-6 15,-84-77-10-15,77 72-9 0,4 2-5 0,0 2-4 16,3 1-4-16,-2-2-1 15,2 2-3-15,-2 0-1 0,1-1-1 16,-1 1 0-16,1-2 0 0,1 2-2 16,-2-1 2-16,2 1-2 0,-1-2 0 0,1 2 1 15,0-2 0-15,0 2 2 0,0 0 0 16,0 0 2-16,11 2-1 0,7 6 1 16,3 4-2-16,0 0 0 0,0 0-1 15,1 3 1-15,-2 2-1 0,2 1 1 16,-2 0-2-16,2 1 1 0,-2-3 0 0,0 3 0 15,0-1 0-15,-2 0 1 0,2 0-1 16,3 2 1-16,-1-2 0 16,0 0-2-16,-2-3 0 0,-4 1 1 15,1-4-2-15,-7-3 1 0,1 0-1 0,1-1 0 16,-4-2 1-16,2 1-1 0,-2-2 0 16,-5-2 1-16,0 0-1 0,-3-3 2 15,0 0-1-15,0 0 1 0,2 1 0 16,-1 1 1-16,1-1 2 0,-1 0 1 15,-1-1 0-15,0 3 0 0,3-3 0 0,-3 0 0 16,0 1-1-16,0-1-1 16,0 0-1-16,0 0 1 0,0 0-2 0,-3 0 1 15,-3-6-1-15,-1 0 0 16,0-2 1-16,-2-4-1 0,2 0 0 0,-2-5 0 16,1-1 0-16,2 0-2 0,0-1 1 15,0-3 1-15,-1 1 0 0,1-2 1 16,2-2 0-16,-2 3 0 0,0-4 0 15,0 2-1-15,-2-2 0 0,2 0-1 16,0 2 1-16,0 1 0 0,-2 0 1 0,4 4 0 16,-4-1 0-16,2 2-1 0,2 6 1 15,-2-2-1-15,2 5 2 0,1-2 0 16,0 2-1-16,2 4 0 16,-1 1 0-16,2 4-1 0,-1-2 0 0,1 2 0 15,0-1 0-15,-3-1-1 0,3 1 0 16,0-1-3-16,0 1 1 0,-3-1-1 15,3 1-1-15,0 1 0 0,0-2 0 16,0 2 1-16,0-1 2 0,0 1 0 16,0-2 0-16,0 2 1 0,-3-1 0 0,3 1 1 15,0-2 1-15,0 2 0 0,0-2 1 16,0 2 0-16,0 0 0 0,0-1 1 16,0 1-1-16,-1 0 2 0,1-2-2 15,0 2-1-15,-2 0 1 0,2-1-2 16,-1 1 1-16,-1-2 1 0,1 2-1 0,-2-1-1 15,2 1 1-15,-1-1-2 16,1 1 0-16,-1-2 1 0,-5 2-1 0,1-1 1 16,-5 1-1-16,-1 0 0 15,2 0-2-15,-7 4 3 0,2 3-2 0,-2 6 0 16,1 0 0-16,0 1 0 0,1 3 0 16,0 1 2-16,0 1-2 0,-2 5 1 15,2-3 0-15,1 0 0 0,4-1-1 16,2-7 2-16,0 0-3 0,5-6 1 15,0-2 0-15,-1 5-1 0,2-7-1 0,1 2-1 16,-1-1-3-16,2-4-7 0,-1 0-19 16,1 0-38-16,0 0-21 15,0 0-34-15,7-1-84 0</inkml:trace>
  <inkml:trace contextRef="#ctx0" brushRef="#br0" timeOffset="505152.3023">10786 13147 59 0,'0'0'20'0,"0"0"0"0,0 0 1 16,0 0 3-16,0 0-2 0,0 0-6 0,0 0-2 15,0 0-3-15,0 0-2 0,-13 0 1 16,11 0-1-16,1 0 1 0,1 0 5 16,-2 0 5-16,2 0 1 0,0 0 2 15,3 0-4-15,8 0-5 0,4 3-4 16,-6-2-1-16,11 1-2 0,-4-2 1 0,3 1 3 15,3 0-5-15,1 1 0 16,0 0-1-16,3-2-4 0,0 1 1 0,0-1 1 16,2 2-1-16,1-2 0 15,-2 3-1-15,5-3-1 0,1 0 0 0,-1 0 0 16,7 0 0-16,-2-3 0 0,1 1 0 16,1-4 1-16,-4 2-2 0,5-3 1 15,-5 1-1-15,1 2 1 0,-1-1 0 16,0 2-2-16,-2 0-1 0,-1 2 1 15,-2 1 0-15,-1 0-2 0,-3 0 2 0,0 0-2 16,0 0-2-16,-8 0 4 0,0 0-2 16,1 0 4-16,-6 0 0 0,7 0-2 15,-2 0 2-15,-7 0 1 0,7 0-1 16,-7 0-1-16,-5 0 1 0,0 0-2 16,-6 0 2-16,4 0 0 0,-1 0 2 15,3 0-2-15,1 0 0 0,-7 0 1 16,0 0-2-16,0-2-4 0,1 2 0 15,1 0-5-15,-1 0 0 0,1 0-1 16,-1 0-3-16,-1 0 3 0,0 0-2 0,2 0 2 16,-2 0-6-16,0 0-17 0,-3 0-18 15,-7 4-12-15,-2 3-30 0</inkml:trace>
  <inkml:trace contextRef="#ctx0" brushRef="#br0" timeOffset="505716.699">10870 13282 262 0,'0'0'57'15,"0"0"-9"-15,0 0-4 0,0 0-10 16,0 0-11-16,0 0-5 16,0 0-7-16,0 0-5 0,0 0-4 15,0 0-1-15,-25-31 2 0,25 30-1 0,9-2 0 16,11 1 0-16,5-1 1 0,2 3 1 16,3-1 0-16,2-1 1 0,0 0 1 15,3-1-2-15,0 1-1 0,-2-1 1 16,0-4-5-16,2 1 6 0,1-1-6 15,0-1 4-15,0 1-1 0,2-1-1 0,0 0 0 16,2 1 0-16,-1 1-1 0,-1 0-1 16,-1 1-2-16,-1 1 0 15,0 2-1-15,-2-1 2 0,-1 1 2 16,-1 1-1-16,-2-1 0 0,-1 1 0 0,0-1 1 16,-3 0-1-16,-3 0 1 0,0-1 0 15,-7 0-2-15,3-1 2 0,-2 2 0 16,-5 0-1-16,-1-1 1 0,0 2-1 15,-7-2 2-15,0 3-1 0,1 0 3 16,-5 0-1-16,0-2 0 0,0 2 0 0,1 0-3 16,-1-2 0-16,0 2-2 0,0-1-1 15,0 1 0-15,0-2 1 0,0 2 0 16,0-1 0-16,0 1-1 0,0-1-2 16,0 1 0-16,0-2 0 0,0 2-5 15,0-1-6-15,-1 1-20 0,1 0-21 0,0-2-28 16,0 2-9-16,0 0-19 15</inkml:trace>
  <inkml:trace contextRef="#ctx0" brushRef="#br0" timeOffset="507172.4457">18434 6938 16 0,'0'0'23'0,"0"0"2"16,0 0-1-16,0 0-6 0,0 0-6 16,0 0 0-16,0 0 2 0,0 0 4 0,0 0 1 15,0 0-2-15,0-17-6 0,0 16-6 16,0 1-5-16,0-2 1 0,0 2-1 16,0-1 3-16,0 1 4 0,0 0-3 15,7 0 4-15,-1 0 2 0,6 0 4 16,8 0 4-16,0 0 1 0,5 0-3 0,1 0-2 15,0 0-1-15,1-3 2 0,4 0-1 16,1 0 3-16,2-3-1 16,5 0-3-16,5-2 0 0,2 1-8 15,6-1-1-15,4 0-1 0,4-1-1 0,3 2-2 16,4-4 2-16,-1 2-2 0,4 0 1 16,-2 0-1-16,-2 0 1 0,-1 1-1 15,-1 0 0-15,0 4 1 0,-2-1-1 16,-3 2 3-16,-3 0-3 0,-2 2 0 15,-5-1 0-15,0 2 0 0,-1 0 1 0,-2 0 0 16,-2-1 1-16,-3 1-1 0,-1 0-1 16,-1-2 0-16,0 2 0 15,-2 0-1-15,-2 0-1 0,-2 0 1 16,-1 0 1-16,-3 0 3 0,-3-1-3 0,-7 1 1 16,1 0-1-16,-1-2-1 0,-6 1 2 15,5 1-1-15,-6-2 0 0,-7 2 1 16,0 0-1-16,-5 0 1 0,0 0 0 15,0 0 2-15,2 0 0 0,-1 0 0 16,1 0 1-16,-1 0-1 0,2 0-1 0,-2 0-3 16,1-2-5-16,-2 2-2 0,0 0-8 15,0 0-9-15,0 0-13 0,0 0-15 16,0 0-23-16,0 0-10 0,0 0-44 16</inkml:trace>
  <inkml:trace contextRef="#ctx0" brushRef="#br0" timeOffset="507764.7071">18652 7001 168 0,'0'0'53'0,"0"0"-8"16,0 0-14-16,0 0-11 0,0 0-6 16,0 0-4-16,0 0 0 0,0 0 6 15,0 0 6-15,12-6 4 0,10 6 0 16,5 0-5-16,6 0-2 0,1 0 0 15,2 0-2-15,3 0 1 0,6-2-5 0,1-1 0 16,5-1-3-16,2-1-3 0,2 0 0 16,3-1-3-16,4-1 1 0,2 0-1 15,2 0 0-15,4-1 0 0,-1 0-2 16,2 0-2-16,1-2 0 0,-2 3 1 16,-1 0 0-16,1 0 1 0,-3 2-1 15,-2 1-1-15,-2 0 1 0,-3-1-2 16,0 2 2-16,-7 0-1 0,1 0 1 15,-5-2-1-15,-4 2 1 0,-5 0-2 16,-2 0 2-16,-6 1 0 0,-12 0 0 0,-1 0 1 16,-8 2 0-16,-5-1 0 0,0 1 3 15,-6 0 3-15,0-2 1 0,0 2 1 16,1 0 0-16,1 0-2 0,-1 0-2 16,1 0-1-16,-2-1-3 0,0 1-2 15,1 0 0-15,-1-2 0 0,0 2-1 16,0-2 2-16,0 2-2 0,0-1 0 15,0 1-3-15,0-2-2 0,0 2-3 16,0 0-8-16,0 0-14 0,0 0-15 16,0 0-39-16,-1 0-71 0,-1 3-118 0</inkml:trace>
  <inkml:trace contextRef="#ctx0" brushRef="#br0" timeOffset="509514.5988">9097 11880 124 0,'0'0'17'15,"0"0"-4"-15,0 0 0 0,0 0-6 0,-10-77-11 16,10 59-10-16,0 6-9 0,0-10-3 16,0 4 1-16,0 0-9 0</inkml:trace>
  <inkml:trace contextRef="#ctx0" brushRef="#br0" timeOffset="510007.8418">9078 11446 57 0,'0'0'16'0,"0"0"-3"0,0 0-2 15,0 0-4-15,0 0-1 0,0 0-2 0,0 0 0 16,0 0 0-16,0 0-3 0,0 0-4 16,0 0 3-16,0 0-1 0,0 0 0 15,0 0-1-15,0 0-3 0,0 0-2 16,0 0 0-16,0 0-2 0,0 0 1 15,0 0 1-15,-3 0 2 0,3 0 1 0,0 0 3 16,0 0-5-16,-3 7-9 0,-1 0-24 16</inkml:trace>
  <inkml:trace contextRef="#ctx0" brushRef="#br0" timeOffset="512699.2273">10248 11783 23 0,'0'0'13'0,"0"0"-4"16,0 0-1-16,0 0-2 0,0 0 3 16,0 0 4-16,0 0 0 0,0 0-1 15,0 0-5-15,0 0-8 0,-32-7-3 16,32 7-1-16,-3 0-3 0,3 0 1 16,-1 0 3-16,-1 0 0 0,0 0 4 15,0 0 0-15,1 0 0 0,-1 0 1 16,2 0-1-16,-1 0 3 0,1 2 0 15,-2-2 3-15,2 1 2 0,-1-1 3 16,1 1 0-16,-2-1-1 0,2 2-1 0,-1-2-3 16,1 1-3-16,-2-1 0 0,2 2-3 15,-1-2-3-15,1 1-3 0,-3-1-2 16,3 2-3-16,-3-1-3 16,3 1 1-16,0 0-2 0,0-1-7 0,0 5-1 15,0 0-11-15</inkml:trace>
  <inkml:trace contextRef="#ctx0" brushRef="#br0" timeOffset="512792.2263">10248 11783 129 0</inkml:trace>
  <inkml:trace contextRef="#ctx0" brushRef="#br0" timeOffset="514128.959">10248 11783 129 0,'78'40'40'0,"-78"-42"-1"0,0 1 1 0,-6-3 1 0,2 3 0 0,-5-3-8 0,5 2-4 16,-8-1-9-16,4-2 0 0,3 4 0 0,-5-3-2 15,7 2-1-15,-1 1-9 0,1-1 0 16,3 2-4-16,-1-2-2 16,1 2-1-16,-2 0-4 0,1 0-1 15,-1 0-1-15,2-1 2 0,0 1 1 0,0 0 4 16,0 0-2-16,0 0 0 0,0 0 2 16,5 0-1-16,3 0 3 0,8 3 0 15,-6-1 0-15,6 1-1 0,3-2 1 16,0 0-1-16,-2 1 0 0,2-1 0 15,0-1-3-15,-6 0 2 0,8 2-2 0,-3-2 1 16,2 0 0-16,0 0-2 0,-1 2 1 16,0-1 0-16,1 1-1 0,5 1 1 15,-1-2-5-15,2 2 5 16,0-3 2-16,3 0-1 0,0 0 5 0,3-1-3 16,3-4-1-16,1-3-2 0,0 0 1 15,4 0-1-15,-2-3 1 0,0 2-1 16,-2-2 1-16,-3 3-2 0,-4 0 1 15,-7 2-1-15,-6 0 0 0,-3 6 1 16,-9 0-1-16,2 0 0 0,-6 0-3 0,0 0 2 16,0 0 1-16,1 0 1 0,1 0 0 15,-1 0 1-15,1 0-1 0,-1 0 0 16,1 0-1-16,0 0 1 0,0 0 0 16,-1 0 0-16,-1 0 0 0,3 0 0 15,-3 0 0-15,3 0 0 0,-2 0 0 16,1 0 0-16,-1 0 0 0,1 0 0 15,-1 0 1-15,1 0 0 0,-1 0-1 16,1 0 0-16,-1 3 0 0,1-3 1 16,-1 0-1-16,1 0 1 0,-1 1 0 0,-1-1-1 15,4 0 0-15,-4 2 2 0,3-2-1 16,-2 0 1-16,1 0 0 0,-2 1-3 16,0-1 1-16,1 0-3 0,-1 0-2 15,0 0-1-15,0 0-1 0,0-1-2 16,-3-5-2-16,-5 1 1 0,5-2 2 0,-3 0 4 15,0-1-1-15,-1 1 2 0,1 1 0 16,-2-4 0-16,-4 1 3 16,8 1 0-16,-6-4 1 0,4 4 2 15,2-2-1-15,-2 0 2 0,0 1 2 0,-1 0-1 16,1 2 2-16,2-1 1 0,1 4-1 16,1 1 0-16,2 3-1 0,-1-3 0 15,1 3-2-15,-2-1-2 0,1 0-3 16,-1-1 1-16,2 2-1 0,-1-1-1 15,1 1 1-15,-3-2-1 0,3 2-1 0,0 0 2 16,0 0 0-16,0 0 2 0,3 6-2 16,6 4 3-16,1 3 0 0,4-2 0 15,-2-1 2-15,5 0-4 16,-2-2 1-16,2 2-1 0,-1-3 0 0,1 0-1 16,-1 0 1-16,0-1 0 0,3 0-3 15,-3 0 1-15,-4 0-2 0,2-1 2 16,-4-3 1-16,3 0 0 0,-3 1 1 15,-4-3-2-15,0 2 0 0,-6-2 3 16,0 0 1-16,0 0 2 0,1 0 4 0,1 1 1 16,0-1 0-16,0 0-1 0,-1 0-3 15,-1 0-1-15,2 0-3 0,-2 0 0 16,0 0 0-16,-12 0 0 16,-2 2-1-16,-6 3 0 0,2 2 0 0,1 4 0 15,2 1 0-15,1 2-2 0,2 1 2 16,-2 1-1-16,5 1 0 0,-4 2 1 15,2 0 3-15,-4 1-3 0,2-1 6 16,0-2-5-16,6-5-1 0,0-4 1 16,5-3-2-16,2-5 1 0,-1 0-1 0,1 0 1 15,-3 1 0-15,3 1-1 0,0-1-1 16,-3 0-1-16,3-1-2 0,0 2-1 16,0-2-2-16,0 2-4 0,0-2 2 15,0 1 3-15,0-1 3 0,0 2 3 16,0-2 1-16,0 1 1 0,0-1-2 0,0 2 1 15,0-2 1-15,0 1-1 0,0-1 1 16,0 2 3-16,0-2 3 16,0 1 0-16,0-1 3 0,0 0-3 15,0 2 1-15,0-2-3 0,0 0-1 0,0 0 1 16,0 0-1-16,0 0 0 0,0 0 0 16,0 0 2-16,0 0 1 0,0 0 1 15,0 0 1-15,0 0-3 0,0 0-1 16,0-8-3-16,0 2 0 0,-1-8 0 15,1-4 3-15,0 1-2 0,0-5-5 0,0-1 5 16,1 0-7-16,-1 1 5 0,3-3 0 16,-3 3 0-16,3-5 0 0,-3 4 0 15,0-4-1-15,0 2 0 16,-3 0 1-16,0 0-1 0,-3 3 1 0,2 1 0 16,-1 6-1-16,0 1 0 0,2 6-1 15,0 3 0-15,3 0-1 0,0 5-4 16,-1-1-8-16,1 1-7 0,0-2 0 15,0 0 2-15,0 2 3 0,1 0-7 16,12 0-23-16,0 5-29 0,4 8-63 0,-4 6-111 16</inkml:trace>
  <inkml:trace contextRef="#ctx0" brushRef="#br0" timeOffset="515112.0764">10802 10835 336 0,'0'0'52'0,"0"0"-8"16,0 0-9-16,0 0-7 0,0 0-4 15,0 0-8-15,0 0-9 0,0 0-4 0,0 0-2 16,0 0-1-16,-9-67-1 0,25 52 1 16,3 1 0-16,4-1-2 0,3 1-2 15,4 0 1-15,2-1-5 16,0 2 2-16,1 0 2 0,-2 1 0 0,-1 0 4 16,-4 0-1-16,0 0-3 0,0 3 0 15,-8 2-6-15,-3 0-2 0,-6 4-5 16,-3 2-7-16,1 1-3 0,-7 0-7 15,3 0-10-15,0 0-22 0,0 3-11 16,-2 5-22-16</inkml:trace>
  <inkml:trace contextRef="#ctx0" brushRef="#br0" timeOffset="515372.2731">11091 10712 220 0,'0'0'79'15,"0"0"-11"-15,0 0-12 0,0 0-13 16,0 0-18-16,0 0-7 0,0 0-10 16,0 0-6-16,0 0-2 0,-23 1-1 0,20-1 2 15,3 8 2-15,0 4-2 0,6 3 0 16,2 6-1-16,1-1 0 0,1 1 0 16,2 0-1-16,-2 2 1 0,0 2-1 15,0-3-1-15,-1 3-1 0,0-4-2 16,-5-6-4-16,3 1-3 0,-4-8-2 0,-2-3-1 15,2 5-9-15,-1-5-14 16,-1 0-27-16,1-1-37 0,-2-4-57 16</inkml:trace>
  <inkml:trace contextRef="#ctx0" brushRef="#br0" timeOffset="515728.601">11331 10956 404 0,'0'0'38'16,"0"0"-11"-16,0 0-5 0,0 0-7 15,0 0-5-15,0 0-6 0,0 0-5 16,0 0-1-16,0 0-2 0,-3-88 0 0,21 74 0 16,0 4 2-16,2-1-3 0,2 2 0 15,1 0 1-15,0 1-6 0,-1 1 0 16,0-1 1-16,0 2 5 0,-1 0 3 16,-2 0 1-16,-5 1-5 0,0 1-9 15,-6 1-11-15,-2 1-8 0,-2 0-8 16,-4 2-4-16,0-1-21 0,0 1-9 15,0 0-14-15</inkml:trace>
  <inkml:trace contextRef="#ctx0" brushRef="#br0" timeOffset="515956.3827">11467 10785 216 0,'0'0'69'0,"0"0"-6"15,0 0-9-15,0 0-7 0,0 0-10 16,0 0-7-16,0 0-6 0,0 0-3 0,0 0-6 15,0 0-2-15,-15 0-4 16,14 0-3-16,-2 0-2 0,3 0-3 16,-1 0-2-16,-1 0-1 0,1 0-1 15,1 0 1-15,0 0 0 0,0 2 1 0,0 12-1 16,4 4 0-16,6 5-3 0,-2 0-3 16,0 1-1-16,1-1-4 0,-3 0-6 15,-2 0-20-15,3-2-37 0,0-4-46 16,-2-2-71-16</inkml:trace>
  <inkml:trace contextRef="#ctx0" brushRef="#br0" timeOffset="516409.0378">11774 10533 430 0,'0'0'42'0,"0"0"-14"15,0 0-11-15,0 0-6 0,0 0-10 16,0 0 5-16,0 0-6 0,0 0 3 16,0 0-2-16,-12 54-2 0,12-30 2 15,-3 0-2-15,3-1 1 0,0 0-1 0,0 1-1 16,-3 1-1-16,2-1 3 15,-2 2-1-15,-3 0 1 0,2-1-1 16,-1 0 0-16,1-7 0 0,3-1 1 16,-1-5-3-16,2-1 1 0,0 1-1 0,0-8 1 15,0 5 1-15,0-4-1 0,0 0 1 16,2-1 1-16,-2-4 2 0,0 0 2 16,5 0 2-16,6 0-2 0,4-6 1 15,4-5-2-15,-4-1-1 0,-2 2-1 16,0-3-1-16,-3 4-2 0,1 0-2 0,-2 0-2 15,3 2-1-15,-1-3-1 16,2 4-4-16,-1-1-3 0,-2 4 1 16,3-5 1-16,-4 5-4 0,1-1-12 15,-2-1-19-15,1 2-26 0,1 0-18 0,-4 2-38 16</inkml:trace>
  <inkml:trace contextRef="#ctx0" brushRef="#br0" timeOffset="516676.8053">11794 10616 268 0,'0'0'51'0,"0"0"-7"0,0 0-10 16,0 0-12-16,0 0-11 0,0 0-2 15,0 0 0-15,0 0 0 0,0 0 3 16,0 0-3-16,14-6 1 0,4 24-3 15,-1 2-1-15,-4 1-3 0,2 2-2 16,-1 0-1-16,-2-2 0 0,2 0-2 0,-4 1 1 16,4-2-3-16,-2-2-2 0,-3-2-5 15,-2-3-7-15,0-2-18 0,-1 1-33 16,-2-5-57-16,1 3-106 0</inkml:trace>
  <inkml:trace contextRef="#ctx0" brushRef="#br0" timeOffset="516949.6342">12021 10623 516 0,'0'0'36'0,"0"0"-12"15,0 0-4-15,0 0-7 16,0 0-6-16,0 0-4 0,0 0-3 0,0 0 1 16,0 0-4-16,0 0 1 15,20-74-4-15,-5 64 1 0,0 0 1 0,-3 5-2 16,2-1-8-16,-5 1-1 0,1 2-7 16,2 0-8-16,-2 1-18 0,3 1-31 15,-7-1-33-15,4 2-42 0</inkml:trace>
  <inkml:trace contextRef="#ctx0" brushRef="#br0" timeOffset="517188.3117">12129 10596 286 0,'0'0'50'0,"0"0"-11"15,0 0-9-15,0 0-8 0,0 0-7 16,0 0-2-16,0 0-2 0,0 0-2 15,0 0-2-15,-17 43-1 0,17-25-2 16,0-2 1-16,0 0-1 0,6 0-1 0,-1 0-2 16,-2-6-3-16,3 6 0 0,-3-6-4 15,0 0 1-15,3 4-2 0,-3-4 1 16,4 3-4-16,-4-3-5 0,-2-1-12 16,5-1-24-16,-5-3-41 0,1 0-52 15</inkml:trace>
  <inkml:trace contextRef="#ctx0" brushRef="#br0" timeOffset="517545.0299">12291 10349 407 0,'0'0'53'0,"0"0"-15"0,0 0-10 15,0 0-11-15,0 0-7 0,0 0-6 0,0 0-4 16,0 0-1-16,0 0 0 0,0 0-2 16,-7-21 3-16,7 31-1 0,4 7 1 15,5 6 0-15,2-1 1 0,3 4-1 16,0 3 1-16,-1 5 3 0,6 1-3 15,-3 4 4-15,1 2-5 0,-2 1-1 0,0 4 0 16,0 6-2-16,-2 4 2 0,-3 6-2 16,-4 5-4-16,-2 1-3 0,-4 0-4 15,0-3-3-15,-4-2-7 16,-8-4-21-16,-5-6-43 0,-1-5-79 0</inkml:trace>
  <inkml:trace contextRef="#ctx0" brushRef="#br0" timeOffset="518005.6391">10674 10436 386 0,'0'0'59'0,"0"0"-20"0,0 0-14 16,0 0-12-16,0 0-5 15,0 0-1-15,0 0-1 0,-83 78 5 0,74-41-4 16,3 5 3-16,3 6-2 0,3 4 1 16,0 6-3-16,7 1-1 0,5 2-2 15,7-2-3-15,0-1 1 0,5-6-3 16,5-4 1-16,3-6-1 0,4-2-1 15,5-5 2-15,8-1-7 0,4-4-5 0,5-5-10 16,4-3-34-16,3-7-49 0,0-7-74 16</inkml:trace>
  <inkml:trace contextRef="#ctx0" brushRef="#br0" timeOffset="519276.5491">12807 10402 261 0,'0'0'73'0,"0"0"-11"0,0 0-17 0,0 0-14 15,0 0-14-15,0 0-8 0,0 0-9 16,0 0-3-16,0 0 0 0,-24-8-1 16,12 22 4-16,-2 7 1 0,1 4-1 15,0-1 1-15,7 0 0 0,0-1-3 16,3-6 4-16,2 1-3 0,1 2 0 15,0-2 0-15,3 5 0 0,3-5-2 16,-2-2-1-16,4-3 0 0,0-3-1 0,-2-2-3 16,1-2 0-16,0 2 0 0,-3-5 0 15,5-1 2-15,-5 0 2 0,1-1 4 16,4-1 0-16,-4 0 2 0,5 0 4 16,4-8-3-16,-3-3 3 0,2-4-2 15,0-1 2-15,-6 4 0 0,-1 1 3 16,0 1 1-16,-3 1 2 0,1 0 0 15,-1 5 1-15,-2-1-1 0,-1 5 0 16,0-2-3-16,0 2-4 0,0 0-3 16,2 0-3-16,-2-3-3 0,0 3 1 0,0 0 0 15,0 0 1-15,0 0 1 0,0 3 0 16,0 2-1-16,0 9-2 0,3 4-2 16,-2-1 0-16,3-1-1 0,1-1-1 15,-1 1-5-15,-1-6-1 0,2 4-2 16,0-7 0-16,1 0 3 0,1-3 2 0,-4-2 4 15,0 1 3-15,-3-3 5 0,3 0 6 16,4 0 1-16,-4 0 5 16,0-7-2-16,-3 0 0 0,-6-4 0 15,-4-4 2-15,-2 3 1 0,2 0 1 0,0 3-2 16,0-2 0-16,1 1-2 0,2 2-3 16,-3-4-1-16,6 5-1 0,-1-3-2 15,1 1 0-15,0 1-3 0,1-4-2 16,3 2-4-16,0-7-3 0,3 1 2 15,7-4-5-15,3 0 5 0,4 3-3 0,2 2-2 16,1 1 4-16,0 2 0 16,-2 1 4-16,-1 3 1 0,2 0 1 15,-2 2 1-15,-5 1 0 0,2 0 0 16,-5 2 0-16,-5 2 0 0,1-1 0 0,-5 2 0 16,0-1 1-16,0 1-2 0,1 0 0 15,2 0 1-15,0 0 2 0,-2 6 2 16,1 6 0-16,-1-1 2 0,-1 3-3 15,0 5-3-15,0-7 0 0,0 10 1 16,0-3 2-16,2-1-3 0,-1 2 3 0,2-3-5 16,1 0-1-16,1-4 1 0,-1 2 0 15,2-2-1-15,-2-1-1 0,2-4 0 16,1 4 1-16,-2-7 0 0,-2-1 1 16,2 3 2-16,-2-3 0 0,-2-2 3 15,2 1 0-15,-3-3 1 0,0 0 3 16,0 0-1-16,0 7 1 0,-3 0-5 15,-8 4 1-15,-4 3-2 0,-3-3-1 16,-3 0 0-16,1 1-2 0,0-1-3 16,1-2-3-16,8-1-6 0,-4-1-8 0,9-2-23 15,1-4-45-15,2 3-56 0</inkml:trace>
  <inkml:trace contextRef="#ctx0" brushRef="#br0" timeOffset="519852.9641">13435 10228 86 0,'0'0'52'0,"0"0"6"0,0 0 5 16,0 0-1-16,0 0-9 0,0 0-5 0,0 0-5 16,0 0-11-16,0 0-5 0,2-63-9 15,-2 59-5-15,0 4-7 0,-2-3-2 16,2 3-4-16,0 0-1 0,-1 0-2 15,1 0-1-15,-2 0 1 0,2 0 2 16,-1 0 1-16,-1 4 2 0,1 8-1 0,-2 4 0 16,1 2 0-16,-2 6-1 0,3-3 1 15,-2 2 1-15,-1 1-2 16,-1 2 0-16,-1 0-2 0,-1 1 2 16,1-1 2-16,-1 1-2 0,1-2 1 0,2-7 1 15,1-1 4-15,2-5-5 0,1-6 3 16,0 0-4-16,0-6 0 0,0 5-1 15,0-1 0-15,0 0 1 0,0 3 2 16,0-7 0-16,0 1 1 0,4 1 2 16,-1 0-1-16,8-1-1 0,1-1-3 0,3 0-1 15,2-3-7-15,-4-2 5 0,4-1-4 16,0 2 3-16,2-4-4 0,-3 3-2 16,-1 2-1-16,2-1-5 0,-5 1-4 15,6 0-12-15,-6-1-10 0,0 3-7 16,-1 0-5-16,-5-1-15 0,0 2 0 0,-6 0-17 15,0 0-17-15</inkml:trace>
  <inkml:trace contextRef="#ctx0" brushRef="#br0" timeOffset="520139.3267">13480 10206 363 0,'0'0'56'0,"0"0"-13"0,0 0-8 0,0 0-13 16,0 0-10-16,0 0-8 0,0 0-4 16,0 0-2-16,0 0 4 0,0 0-1 15,7 2 1-15,6 18-1 0,0 2-1 16,2 4 0-16,0 1 0 0,-1 0-1 15,0 0-2-15,-1-2-4 0,1 0 1 16,-2-4-7-16,0-2-4 0,-2-5-16 0,0-1-38 16,-3-5-62-16,-1 2-118 0</inkml:trace>
  <inkml:trace contextRef="#ctx0" brushRef="#br0" timeOffset="521532.0941">13778 10221 196 0,'0'0'58'0,"0"0"1"0,0 0-9 0,0 0-7 16,0 0-8-16,0 0-11 0,0 0-9 15,0 0-5-15,0 0-5 0,-16-28 0 16,14 25-5-16,1 3-2 0,-1 0 2 15,1 0-1-15,-2 0-1 0,-4 7 4 16,1 6-1-16,-1 3-1 0,1 2 2 0,3-4-2 16,0 1 0-16,-1 0 0 0,1-4 0 15,2 5 0-15,-1-5-2 0,2 1 2 16,0-1-1-16,0 0-1 0,0-1 0 16,2-1 0-16,2 1-1 0,2-3 2 15,-2 1-2-15,3-4 2 0,1 2 0 0,-1-3 0 16,4 2 1-16,-6-3 1 15,-1-1 1-15,2-1 1 0,0 0 1 16,7 0 0-16,0-5 1 0,-5 1 0 16,2-7 0-16,-4 5 2 0,-1-4 4 0,-1 0-2 15,-2-4 0-15,2-4-2 0,-4-3-2 16,0-6-1-16,0 0 1 0,0 1-3 16,-2-2 0-16,-5 3 0 0,1 0 1 15,-1 3 2-15,0 4 2 0,-5-2-1 16,1 8 0-16,2 1 1 0,-2 4 0 0,3 0-2 15,-2 3 0-15,0 0-2 16,0 3-3-16,-5 1 0 0,1 0 0 0,-1 6-2 16,1 5 0-16,5 2 1 15,2 0-1-15,0 0 1 0,7 4-1 0,0-1 1 16,0 7 0-16,8-1 0 0,0-5-1 16,2 2 1-16,4-2-1 0,1-2 1 15,1-1-1-15,0-4-1 0,-4-2 0 16,0-2 0-16,-3-3 1 0,-5-1-1 15,2-1 1-15,-6-1 2 0,6 0-1 0,0 0 1 16,-1 0 0-16,7 0 0 0,-8 0-1 16,5-5-10-16,1 1-11 0,0-1-22 15,2-1-35-15,1 1-31 16,3 1-47-16</inkml:trace>
  <inkml:trace contextRef="#ctx0" brushRef="#br0" timeOffset="521908.0483">13396 10787 386 0,'0'0'60'0,"0"0"-11"0,0 0-14 16,0 0-10-16,0 0-10 0,0 0-7 16,0 0-4-16,0 0 1 0,0 0-1 15,0 0 0-15,-3-12 1 0,23 0-1 16,7-4 0-16,3-1-2 0,6 0 0 0,0 0-2 15,0-3 1-15,0 4-1 0,-2-1 0 16,-4 2-3-16,2 0-3 16,-3 0-6-16,-3 1-7 0,-3 1-8 15,-3 2-19-15,-7 2-24 0,2 1-38 0,-5 4-48 16</inkml:trace>
  <inkml:trace contextRef="#ctx0" brushRef="#br0" timeOffset="522374.7497">13448 10899 467 0,'0'0'59'15,"0"0"-18"-15,0 0-9 0,0 0-7 16,0 0-6-16,0 0-5 0,0 0-5 15,0 0-3-15,0 0-4 0,0 0-1 16,-30-18-2-16,28 17 1 0,2 1-1 0,0-1 1 16,0 1 0-16,0-3-1 0,0 3-1 15,0 0 0-15,3 0 0 0,4 3 1 16,4 4 0-16,1 7 2 0,-4-6-1 16,-4 7 0-16,-1 1-1 0,0 3 1 15,0 3-1-15,-3 1 1 0,0 0 1 16,0-1-1-16,-3 0 0 0,-3-1 1 15,0-1 0-15,0-2 1 0,2-4 0 16,-3 1-1-16,4-6 4 0,-1 2-5 16,1 1 5-16,0-3-5 0,0 2 0 0,0-7 0 15,3 1 0-15,0-5 1 0,0 0-1 16,0 0 1-16,0 1-1 0,0 1 1 16,0-1-1-16,0 1 0 0,0-2 0 15,0 0 0-15,9 0 0 0,8-9 1 16,5-5-7-16,8-1 3 0,2-3-6 0,0-1 0 15,5-1-6-15,-2 2-14 16,-2-3-29-16,1 2-65 0,-4-6-111 16</inkml:trace>
  <inkml:trace contextRef="#ctx0" brushRef="#br0" timeOffset="527951.5626">608 11685 267 0,'0'0'75'15,"0"0"-14"-15,0 0-14 0,0 0-8 16,0 0-9-16,0 0-6 0,0 0-5 16,0 0-3-16,0 0-4 0,-40-5-1 15,40 5 0-15,-1-1-3 0,1 1-1 16,0-8-1-16,0-4-4 0,1-6-1 0,9-5 1 15,0 2-1-15,-1-1 2 0,4 1-1 16,-3 2-1-16,3-1 0 16,-3 2 0-16,3-1-1 0,0 3-1 15,0 0 0-15,0 3-1 0,-4 2-1 0,-2 0-1 16,2 5-5-16,1 2-6 0,-3-1-5 16,-4 2-11-16,3 2-10 0,-6 1-19 15,4 4-36-15,2 9-34 0,-3 4-104 16</inkml:trace>
  <inkml:trace contextRef="#ctx0" brushRef="#br0" timeOffset="528239.0018">675 11688 445 0,'0'0'60'16,"0"0"-18"-16,0 0-14 0,0 0-9 15,0 0-9-15,0 0-3 0,0 0-6 16,0 0-1-16,0 0 0 0,-9-5-1 0,9 5 3 16,0 0-2-16,0 0 1 0,0 11 0 15,6 4 0-15,1 2-1 0,2 4-1 16,-2-4 1-16,3 1 0 0,-4-2-1 16,0 0 3-16,2-4-3 0,-2-2-2 15,-1-2-2-15,-4-5-5 0,2 5 5 16,0-5-9-16,0 0 1 0,0 1-13 15,-3-4-30-15,0 0-37 0,0 0-58 16,1 2-88-16</inkml:trace>
  <inkml:trace contextRef="#ctx0" brushRef="#br0" timeOffset="529964.2682">901 11261 328 0,'0'0'64'16,"0"0"-15"-16,0 0-13 0,0 0-11 16,0 0-2-16,0 0-2 0,0 0-2 15,0 0-5-15,0 0-6 0,0 0-7 0,-34-22-2 16,30 22-3-16,-2 8 6 15,3 9-5-15,-3 5 6 0,2 2-3 16,4 2-2-16,0-1 1 0,0 0-1 16,7-2-1-16,2-4 1 0,4-1-1 0,3 0-1 15,0-6-2-15,3-1 0 0,-1-1 0 16,1-3 0-16,3-1 4 0,-2-1 3 16,2-3 0-16,-5-2 1 0,1 0 2 15,-1-3-3-15,-2-6 2 0,5-3 0 16,-6-1-1-16,-1-2 1 0,-1-4-1 0,2-2-2 15,4-1 1-15,-1-1 1 0,-10-2 1 16,-5 1 7-16,-10 3 4 16,-12 0-4-16,0 3 5 0,1 5-7 15,7 4-6-15,4 3 7 0,2 5-4 0,3-1-3 16,-3 2 4-16,-4 2-7 0,0 8-1 16,-3 7 2-16,7 6-3 0,6 4 1 15,0 0-4-15,0 2 0 0,6-1-2 16,4-3 0-16,6 0 0 0,0-3-3 15,7-3 0-15,3-1-7 0,9-4-3 0,1-1 3 16,2-4-4-16,-5-3 0 0,-11-3-4 16,-2-3 4-16,-7 0 5 15,1-8 11-15,1-4 14 0,-6 3 7 0,-4-4 7 16,-2 3 4-16,-3-2 8 0,0-5-1 16,-8 3-6-16,-7-5 1 0,-2 4-9 15,1 2-3-15,-6-1-2 0,6 4-8 16,-3-3 3-16,1 3-4 0,-1-1-2 15,-3 2 4-15,-1 0-3 0,7 3-2 16,2-2 0-16,5 2-5 0,6 3 0 0,-3-6-1 16,6 4 1-16,0-5-3 0,3-6 3 15,10 1-8-15,10-2 0 0,3 5 1 16,-3 2-6-16,-8 4 13 16,-1-2-5-16,1 0 6 0,-1 1 0 0,-2-2 0 15,-2 1 3-15,0 4-2 0,-6 1 2 16,1-1 1-16,-5 4 2 0,0-1 1 15,0 1 1-15,1 0-1 0,-1-2 1 16,0 2-2-16,0 0-3 0,0 0 0 16,0 0-2-16,3 0 0 0,-3 0-1 0,0 0-1 15,0 0 1-15,0 3 1 0,0 11 5 16,0 4-4-16,0 5 5 0,3-3-5 16,0-2-3-16,7-3 1 0,-3-1-5 15,8-5 4-15,2-1 0 0,2-3 1 16,1-5 1-16,3 0 0 0,3 0 2 0,0-5-1 15,-1-1 1-15,-2 1 1 0,-3 1-2 16,-8 1 1-16,-6 3 0 16,-6 0 0-16,0 0 1 0,3 0 0 15,2 0 1-15,-2 6 1 0,-3 6-2 0,0 3 0 16,-11 3-1-16,-4 0-1 0,1 0 0 16,-4 1-2-16,1-1-2 0,1 0-6 15,0-2-9-15,6-1-22 0,4-8-29 16,3-2-44-16,3-5-67 0</inkml:trace>
  <inkml:trace contextRef="#ctx0" brushRef="#br0" timeOffset="530567.7935">1634 10747 491 0,'0'0'54'16,"0"0"-12"-16,0 0-12 0,0 0-11 15,0 0-9-15,0 0-5 0,0 0-5 16,0 0-4-16,0 0-1 0,0 0 0 0,-32-22 2 15,32 39 3-15,4 6 1 16,5 11-2-16,2-3 1 0,0 3-1 16,-1-1 0-16,3-1 0 0,-3-3-1 15,1 1 2-15,-2-6 0 0,1-3-1 0,-2-6 1 16,-3-1-1-16,1-6-1 0,0 0 0 16,-2 1 2-16,-1-6-1 0,3 3 2 15,-2-3-1-15,-1 0 0 0,0 0 0 16,-3-3 1-16,0 0 2 0,0 0-2 15,6 0 3-15,-2 0-2 0,5-3 0 0,4-6-1 16,-6-2 0-16,5-3-2 0,-1 1 0 16,-2-2 0-16,0 0-1 0,2-2-3 15,-1 0 0-15,-1 2-2 16,-1 3-8-16,1-1-4 0,0 3-15 0,7-1-8 16,0-1-15-16,1 0-22 0,2 0-19 15,-2 1-30-15</inkml:trace>
  <inkml:trace contextRef="#ctx0" brushRef="#br0" timeOffset="530850.1656">1596 10715 484 0,'0'0'42'16,"0"0"-13"-16,0 0-13 0,0 0-10 16,0 0-6-16,0 0-2 0,0 0 2 0,0 0 3 15,0 0 0-15,62-7 1 0,-33 18-3 16,0 1-1-16,0 5 0 0,-6 0-3 16,-1-1-2-16,-2 3 1 0,-4-1-5 15,0 0 0-15,-6 0-2 0,-1-5-6 16,-1 0-7-16,-2-1-22 0,0-3-49 0,1-2-41 15</inkml:trace>
  <inkml:trace contextRef="#ctx0" brushRef="#br0" timeOffset="531431.5218">1904 10564 462 0,'0'0'54'0,"0"0"-15"0,0 0-15 0,0 0-11 16,0 0-6-16,0 0-7 0,0 0-3 16,0 0 1-16,0 0-3 0,0 0 3 15,-14 11 2-15,14 5-1 0,7 1-2 16,0 3-1-16,8-5 3 0,-1 2-3 15,2-1 1-15,3 0 3 0,-5-1-4 16,-2-5 0-16,-2-1-1 0,-1-2-1 0,-1-3-2 16,-2 3 2-16,-2-5 3 0,5 0-2 15,-6 0 3-15,4-1 2 0,-3 1 0 16,-1-2 4-16,5-5 3 0,-1-4 0 16,3-2 1-16,-4-2 0 0,-5 3 3 15,2-3 2-15,-3-5 0 0,0 1-1 16,0-5-1-16,-4 2 2 0,-4 1-3 15,-3-1-6-15,1 1 2 0,-3 3-7 16,-2-1 2-16,-2 3 0 0,-2 2 3 16,-4 3 0-16,0 4-2 0,7 2 0 0,-1 3-4 15,2 0-1-15,-2 3 0 0,2 7-1 16,1 4 2-16,4 3 4 0,1-3-6 16,6 1 1-16,3 0-6 0,0-1 3 15,7 3 1-15,2-2 3 0,3-5 0 16,2 0-1-16,4-3 2 0,0-3-4 15,4 0 0-15,0-3 0 0,1-1-1 16,0 0 7-16,-3-5 0 0,-1 0 0 16,-6-1-1-16,-1-1 1 0,-5 3 1 15,1-2-2-15,1-1-2 0,-6 4 0 0,3-2-5 16,-2 2-12-16,-1-1-29 0,6-3-46 16,-2 4-34-16,2-2-46 0</inkml:trace>
  <inkml:trace contextRef="#ctx0" brushRef="#br0" timeOffset="531814.0316">1807 11208 466 0,'0'0'56'0,"0"0"-14"15,0 0-18-15,0 0-8 0,0 0-7 0,0 0-5 16,0 0-3-16,0 0 1 15,0 0-1-15,0 0-1 0,39-70 1 16,-16 49-1-16,3 0-5 0,2-2 0 16,1 0 0-16,1 1-2 0,-2-5 7 0,-1 0 0 15,-2 0-1-15,-1-2-2 0,1 2-3 16,-3 1-9-16,-1 5-13 0,1 3-24 16,-6 2-26-16,0 6-27 0,-9 4-57 15</inkml:trace>
  <inkml:trace contextRef="#ctx0" brushRef="#br0" timeOffset="532235.8369">2040 11200 458 0,'0'0'61'0,"0"0"-21"0,0 0-7 15,0 0-9-15,0 0-7 0,0 0-6 0,0 0-3 16,0 0-5-16,0 0-1 0,-13-6-2 16,13 5-2-16,0 0 2 0,0-1 0 15,0 1-1-15,0-1 0 0,0 2 0 16,0-2 0-16,0 2-1 0,0 0 1 16,7 0-1-16,2 0 1 0,4 0 5 15,0 8-4-15,0 1 4 0,-6 1-4 16,2 3-1-16,-2-2 0 0,-1-3 1 15,-3 2 0-15,1-2 0 0,-4-3 0 16,3 4 0-16,-3-4 1 0,0 0-1 0,3 1 1 16,-3-6 0-16,0 4 0 0,0 1 1 15,0-1-1-15,1 2 1 0,-1-6-4 16,0 0 2-16,0 0 2 0,2 3-4 16,-2-3 2-16,1 0-3 0,5 0 0 15,4 0 1-15,9-7 0 0,7-6 1 16,3-5-3-16,6-1-1 0,1-4-8 15,-3 0-18-15,-1 2-31 0,-3 1-64 16,-6 2-96-16</inkml:trace>
  <inkml:trace contextRef="#ctx0" brushRef="#br0" timeOffset="532426.2059">2462 11279 313 0,'0'0'-259'16</inkml:trace>
  <inkml:trace contextRef="#ctx0" brushRef="#br0" timeOffset="544311.8778">2535 11741 249 0,'0'0'67'0,"0"0"-13"15,0 0-17-15,0 0-8 0,0 0-10 16,0 0-5-16,0 0-1 0,0 0-4 15,0 0 0-15,3-6-5 0,-3 4-3 0,0 2-1 16,0-1-1-16,0 1 0 0,1-2 1 16,-1 2 0-16,0 0 1 0,0 0 1 15,0-1 4-15,0 1 2 0,0 0 5 16,0 0 2-16,0 0 2 0,0 0-1 16,0 0-1-16,0 0-1 0,0 0-4 15,0 0-3-15,0 0-1 0,0 0-1 16,-1 0-3-16,-1 0-1 0,1 0 0 15,-8 0-3-15,-4 3 1 0,-9 3-2 16,-4 3 1-16,0 0 1 0,0 2 1 0,3-4 0 16,-2 2 0-16,-1 1 1 0,-1-2-2 15,-2 2 2-15,-1-3-1 0,1 1 1 16,10-2-1-16,-1-2 1 0,9-2 0 16,-3 0 1-16,4 1-1 0,-3-3 0 15,3 1-1-15,-2-1-2 0,-1 0 2 0,6 0-1 16,4 0 1-16,3 0 1 15,-3 0-1-15,3 0-2 0,0 0-1 16,-1 2-2-16,-1-2 0 0,1 0 1 16,-1 0 0-16,2 0 1 0,0 0 1 0,0 0-1 15,0 0 1-15,0 0-1 0,0 0 3 16,0 0-1-16,0 0 1 0,6 0 2 16,0 0 0-16,0 0-1 0,0 1 0 15,-6-1-2-15,5 0 1 0,-2 1 0 16,7 1 0-16,1 1 1 0,0 0 0 0,2 2 0 15,7-1 1-15,3 4-1 16,-1-2 5-16,0-2-4 0,-1 3 5 16,0-3-4-16,-1 0-1 0,3 1-1 15,-4-1-1-15,3-1 1 0,-5-1-1 0,-1 0 2 16,-6-1-4-16,3-1 0 0,0 2 2 16,0-2-1-16,-1 0 2 0,-8 0-1 15,9 0-2-15,-7 0-4 0,-2 0 1 16,2 0-1-16,-2 0-1 0,1 1 3 15,-1 1-1-15,0 1 2 0,-4-3 2 0,0 3-3 16,3 1 2-16,-3 0 1 0,3 0 1 16,-3-4 0-16,0 0 2 0,0 0-1 15,0 2 1-15,0-1 1 0,0-1-1 16,0 2 1-16,0-2-2 0,0 0-1 16,0 1-3-16,0-1-7 0,0 0-13 15,0 0-26-15,0 0-21 0,0-3-16 16,-3-4 1-16,3-5 24 0,0-3 18 15,0 4 22-15,3-6 12 0,-3 8 5 16,3-3 4-16,-3 0 4 0,0-2-2 0,0-6 11 16,0 2 1-16,0 0 16 0,-3 1 9 15,0 5-1-15,0 0 13 0,-1 1-4 16,2 5 2-16,0 2-1 0,2 4-14 16,-2-2-12-16,2 2-11 0,-1 0-8 15,-1-1-3-15,1 1 2 0,-2 0-3 16,0 0 3-16,3 3 0 0,-3 9 1 15,2-2-1-15,-1 4 2 0,1 7-2 16,1-1 2-16,0 5 6 0,0 0 0 16,0-2 6-16,0 1-6 0,0-2-3 0,0-6-6 15,0 2-3-15,0-1 1 0,3 1-1 16,-2 0-2-16,2-1-5 0,0 1-7 16,0-9-34-16,0 4-71 0,-3-6-147 15</inkml:trace>
  <inkml:trace contextRef="#ctx0" brushRef="#br0" timeOffset="545732.0655">10199 11917 123 0,'0'0'47'0,"0"0"2"0,0 0 0 16,0 0 0-16,0 0-3 0,0 0-7 0,0 0-7 15,0 0-10-15,0 0-9 0,4-6-5 16,-2 6-4-16,1-3-1 0,2 0-3 16,2-2 0-16,2 2 0 0,0 0 0 15,10-1 4-15,-1-1 0 0,7-1-5 16,0 0 5-16,-1 0-6 0,2 1 6 16,-1 1-3-16,-2 1 1 0,3 1-1 15,-3 2 0-15,3 0 0 0,0 0-1 16,4 0 1-16,-1 0-2 0,2 0 2 15,0-1 0-15,1-3 0 0,0 0 4 0,1 0-3 16,1-4-1-16,-1 1 0 0,2-2 0 16,-2 2-1-16,-1-1 2 15,-2 1-1-15,-2 1 0 0,-2 1-1 0,-10 1 2 16,1 3-2-16,-7-1-2 0,-4 2 2 16,-2 0-2-16,2 0 1 0,0 0 0 15,-2 0 2-15,2 0-1 0,-1 0 0 16,1 0 1-16,-1 0-2 0,1 0 0 15,-6 0 1-15,4 0-1 0,0 0 0 16,2 0 0-16,0 2 1 0,-2-2 1 0,2 0 0 16,-2 0 0-16,2 1 0 0,-6-1 0 15,0 0 0-15,0 0 2 0,2 0-2 16,0 1 0-16,0-1 1 0,-1 0 0 16,-1 0-2-16,0 0 0 0,0 0-2 15,3 0-2-15,-3 0-6 0,0 0-7 16,0 0-8-16,0 0-18 0,0 0-20 15,3 0-29-15,-3 0-31 0,0 0-26 16</inkml:trace>
  <inkml:trace contextRef="#ctx0" brushRef="#br0" timeOffset="546135.8703">11030 11664 161 0,'0'0'51'16,"0"0"-4"-16,0 0-7 0,0 0-5 16,0 0-11-16,0 0-11 0,0 0-9 15,0 0 1-15,0 0 1 0,0 0-1 0,-10-13 1 16,19 15-3-16,4 4 1 0,-2 2-2 16,1-3-1-16,4 2 2 0,-3-1-3 15,1 0 0-15,-1 0 2 0,0-2-1 16,-3-1 1-16,4 4 0 0,-6-4-2 15,4 0 0-15,-5 1 0 0,-1-2-2 0,4 1 1 16,-6-3 0-16,-1 3 1 0,3 0 0 16,-5 0 2-16,1 1 0 0,-1 0 4 15,1 4 2-15,-2-1 0 0,0 2 0 16,-9 4-2-16,5-5 1 0,-5 2-4 16,-1 3 1-16,4-3-3 0,-4 5-1 15,-1 1 4-15,2 0-4 0,-3 1 4 16,4 0-3-16,-1 1-5 0,0-1 2 15,2-5-3-15,-2 0-3 0,2 2-3 16,1-2-5-16,-1 0-11 0,-3 0-17 0,7-4-34 16,0-5-24-16,2 1-72 0</inkml:trace>
  <inkml:trace contextRef="#ctx0" brushRef="#br0" timeOffset="546520.6139">11117 11746 386 0,'0'0'39'0,"0"0"-11"0,0 0 0 16,0 0-3-16,0 0 1 16,0 0-4-16,0 0-6 0,0 0-5 15,0 0-2-15,-4-25-4 0,2 23-4 0,2 2-1 16,-1-1-1-16,1 1 0 0,0 0 1 16,0 0 0-16,0 0 0 0,0 11 0 15,0 4 0-15,1 5 0 0,2-6 0 16,0 2 0-16,-3 2-2 0,3 2 6 15,-2 6-5-15,-1-9 2 0,2 1-3 16,-2 0-9-16,0-4-1 0,0 2-13 0,3 1-37 16,0-6-71-16,0-2-130 15</inkml:trace>
  <inkml:trace contextRef="#ctx0" brushRef="#br0" timeOffset="549409.3654">10307 13923 132 0,'0'0'35'16,"0"0"-3"-16,0 0-3 0,0 0-8 15,0 0-9-15,0 0-6 0,0 0-7 16,0 0-3-16,0 0-1 0,0 0 7 15,-8-7 7-15,8 4 5 0,11 0 6 16,7-2-6-16,5 1 1 0,0-1-2 0,3-1-5 16,0-1 5-16,0-3-8 0,1 2 4 15,2-2-5-15,0 3 0 0,0-1-3 16,0 1-1-16,4 0-1 16,-2 2 0-16,-1 0-1 0,0 2 0 0,-1 0-1 15,2 0 0-15,-4-1-1 0,3 2 2 16,-2-1-2-16,-2 3 1 0,-3 0-1 15,3 0 2-15,-1 0 1 0,-1 0 1 16,-1 0-1-16,1 0-1 0,-3 0 0 16,-4 0 0-16,-2-3 1 0,2-2 1 0,-8 2 1 15,7-4 0-15,-6 5-1 0,-3-3 1 16,1 1 1-16,-5 1 1 0,1 1 0 16,0-1-2-16,-1 0-2 0,0 0 1 15,1 1 0-15,-4 2 0 0,0-1-1 16,0 1-2-16,0 0-3 0,2 0-3 0,-2 0-1 15,0 0 3-15,0 0-1 16,0 0 1-16,-2 0-4 0,-2 3-7 16,-2 3-9-16,-1 2-7 0,1-2-4 15,0-1 0-15,-1 2 6 0,1 1-3 0,-5-5-7 16</inkml:trace>
  <inkml:trace contextRef="#ctx0" brushRef="#br0" timeOffset="549744.0221">10391 13955 280 0,'0'0'62'0,"0"0"-13"16,0 0-13-16,0 0-15 0,0 0-12 15,0 0-1-15,0 0 0 0,0 0 2 16,0 0 5-16,28 2 0 0,2-2-3 0,12-5 0 16,0 0-6-16,3-2-1 0,2-3-2 15,2 2-2-15,-2-1 2 0,0-3-5 16,0 1 5-16,2-1-4 0,-1 2 3 16,-1 0-2-16,-2 3-3 0,-6 1-1 15,-1 1-3-15,-6 2-1 0,-5 2-3 16,-1 1 0-16,-4 0-5 0,-5 0-3 15,1 0-17-15,-4 0-24 0,-4 0-27 16,3 1-10-16,-9 1-27 0</inkml:trace>
  <inkml:trace contextRef="#ctx0" brushRef="#br0" timeOffset="549996.2993">10630 13982 287 0,'0'0'69'0,"0"0"-2"0,0 0-6 15,0 0-10-15,0 0-16 0,0 0-11 0,0 0-11 16,0 0-5-16,0 0-2 0,79 0-2 16,-57-5 3-16,1-3-4 0,2 2 0 15,1-2-1-15,1 1-2 0,5-1-4 16,1 1 1-16,2 1-3 0,0 1-2 15,1 1-3-15,-1 1-3 0,-2 3-7 0,0-2-27 16,-1 2-63-16,-6-1-133 0</inkml:trace>
  <inkml:trace contextRef="#ctx0" brushRef="#br0" timeOffset="551854.0576">19384 6936 36 0,'0'0'0'0,"0"0"-2"0,0 0-2 15,0 0-2-15,0 0 4 0,0 0-1 16,0 0 0-16,0 0-1 0,0 0-3 0,-17 25 2 15,17-25 5-15</inkml:trace>
  <inkml:trace contextRef="#ctx0" brushRef="#br0" timeOffset="552015.8706">19384 6936 7 0,'10'39'7'0,"-4"-39"1"16,0 0-4-16,-2 0 0 0,1 0 0 15,0 0-2-15,1 0 1 0,-6 0 3 16,0 0 2-16,0 0 0 0,1 0-2 15,1 0-1-15,-1 0-4 0,1 0-1 0,5 0-4 16,-1-1-3-16,7 1-2 0,-1 0-1 16,2 0 1-16,5 0-1 0,2-3-3 15</inkml:trace>
  <inkml:trace contextRef="#ctx0" brushRef="#br0" timeOffset="552777.8315">20360 6570 189 0,'0'0'49'16,"0"0"-10"-16,0 0-7 0,0 0-5 15,0 0-10-15,0 0-7 0,0 0-13 16,0 0-8-16,0 0-15 0,0 0-4 16,-14-31-1-16,14 31-2 0,0 0 5 0,0 0-10 15,4 0-8-15,3 0-26 0</inkml:trace>
  <inkml:trace contextRef="#ctx0" brushRef="#br0" timeOffset="553226.637">22768 6914 93 0,'0'0'39'0,"0"0"3"16,0 0-1-16,0 0-7 0,0 0-6 0,0 0-8 16,0 0-3-16,0 0-1 0,0 0-3 15,0 0 1-15,3-12-6 0,-3 11-5 16,2-1-4-16,-2 0-3 0,1 1-8 16,-1-1-1-16,4-3-1 0,-1 1 0 15,0 0-2-15,0 1-1 0,0-1-12 0,0 3-11 16,0-2-5-16,1 1-5 15,-4 2-2-15</inkml:trace>
  <inkml:trace contextRef="#ctx0" brushRef="#br0" timeOffset="557004.4696">21731 6936 192 0,'0'0'49'0,"0"0"-17"0,0 0-3 16,0 0-1-16,0 0-7 0,0 0 0 15,0 0-3-15,0 0-3 16,0 0-4-16,-22-69-3 0,22 69-2 0,-1-2-5 16,1 2-2-16,0 0 0 0,-1 0-3 15,1 0 2-15,0 0 2 0,-2 0 0 16,2 0 1-16,0 0 0 0,0 0 1 15,0 0 0-15,0 0-1 0,0 0 1 16,0 0 3-16,0 0 0 0,0 0 2 0,0 0 4 16,0 0-1-16,0 0 2 0,0 2 1 15,0-2-4-15,0 0-2 0,0 0-3 16,0 1-2-16,0-1-1 0,0 0-2 16,0 0 1-16,0 2-1 0,0-2 1 15,0 6 0-15,0-1 1 0,3 3-1 0,1 0 1 16,1 1-1-16,1-1-1 15,-1 1 1-15,-1 1-1 0,1 0 1 16,-1-1 1-16,1 2 1 0,1 1 2 16,-2-3-2-16,3 3 1 0,-3-6 0 0,-2-2-2 15,2 3 2-15,-1-5-1 0,0 1-1 16,0 1 0-16,-3-4-1 0,0 0 1 16,0 0-1-16,1 2 0 0,1-2 0 15,-1 1 0-15,1-1 0 0,3 3 0 16,0-2 1-16,-1 1 0 0,5 1 0 0,-5-2 1 15,2 0 0-15,5-1 1 0,0 0 0 16,6 0 0-16,2 0 0 16,-1-3 0-16,1-4-1 0,-1-1 1 15,-1 0-2-15,-1-3 1 0,1-3-2 0,-1-1 1 16,3-2-1-16,-2-1 2 0,-2 1-2 16,-1 1 1-16,2 0 0 0,-3 1-2 15,0 2 1-15,0-1-1 0,3 2-3 16,-1 1-3-16,-4 4-4 0,2 0-3 15,-4 3-4-15,2 1-8 0,1 2-11 0,0-1-20 16,6 2-32-16,-6 0-21 0,4 5-49 16</inkml:trace>
  <inkml:trace contextRef="#ctx0" brushRef="#br0" timeOffset="557436.4664">21678 7133 440 0,'0'0'42'0,"0"0"-7"16,0 0-10-16,0 0-6 0,0 0-10 16,0 0-6-16,0 0-3 0,0 0-4 0,0 0-3 15,0 0-1-15,-8-13 0 0,8 13 5 16,0 0 2-16,2 8 2 0,5 5 2 16,3 5-2-16,3 0 4 0,-1-2-4 15,2 0 1-15,-1-3 0 0,2-1 0 16,-4-3 1-16,2-3 0 0,3 1 2 0,-6-6-2 15,9 2-2-15,-1-3 2 16,3 0 0-16,7 0 0 0,0-8 3 0,1-3-5 16,2-1 0-16,-1-1-4 15,-2-2 2-15,-1-2-1 0,1-1 2 0,-1-1-4 16,1 0-7-16,-1 1-7 0,2-2-22 16,-2 0-38-16,1 6-37 0,-1-2-72 15</inkml:trace>
  <inkml:trace contextRef="#ctx0" brushRef="#br0" timeOffset="558732.0775">24778 6873 176 0,'0'0'53'0,"0"0"-10"0,0 0-9 15,0 0-5-15,0 0-4 16,0 0-4-16,0 0-6 0,0 0-4 0,0 0-4 16,-20-11-5-16,18 11-1 15,1-1-2-15,1 1-3 0,-2-2-1 0,2 2 4 16,0 0 1-16,0 0 4 0,0 0 2 16,0 0 0-16,12 0 2 0,5 3 1 15,7 3 1-15,3-3 0 0,6 0-1 16,8-1-2-16,2-2-1 0,9 0-1 15,3 0-1-15,6 0 1 0,2 0 0 16,2 0-2-16,2 0-1 0,0 2-2 0,-2 1 1 16,0 1 2-16,-1 0-2 15,2 3 1-15,-4-4 0 0,2 0 0 16,-1-3 1-16,2 0 2 0,0 0-3 0,4 0 0 16,2-6-1-16,1-1 1 0,0 2 0 15,3-5 1-15,-1 3-1 0,-3-2-1 16,-1 2 1-16,-4-1-1 0,-7 1-1 15,-5 3 1-15,-4 1-2 0,-5 0 0 16,-3 1 0-16,-5 2-2 0,-2 0 2 0,-3 0-2 16,-5 2 3-16,-1 3 0 0,-8-4-1 15,2 1 0-15,-1-1-1 0,-8 0 2 16,10-1 0-16,-11 2-1 0,-4-2 1 16,5 0-3-16,-7 0 0 0,1 0 0 15,1 0 0-15,-6 0 0 0,0 0-3 16,0 0-3-16,0-2-7 0,0 0-19 15,0-3-24-15,-15 0-37 0,-7 2-46 16</inkml:trace>
  <inkml:trace contextRef="#ctx0" brushRef="#br0" timeOffset="559220.9492">25545 7085 326 0,'0'0'65'0,"0"0"-8"0,0 0-18 15,0 0-8-15,0 0-9 0,0 0-6 16,0 0-7-16,0 0-1 0,0 0-4 15,0 0-1-15,17-50-2 0,7 44-2 0,5 5 2 16,6-1 1-16,6 2 3 0,5-1 1 16,3 1 0-16,9-1 2 0,1-3-2 15,5 1-1-15,-2 0-1 16,0 0 0-16,0 0-2 0,-1 1 0 0,1-2-2 16,-1-1 1-16,1 1-1 0,2-1 0 15,0 0 1-15,-1-2-2 0,-2 1 1 16,-3-1-1-16,-6 0-1 0,-7 2 4 15,-4-3-4-15,-6 1 4 0,-12 4-1 16,-4-1 0-16,-8 1 1 0,-6 2-1 0,1 1 1 16,-6 0 0-16,0-2 1 0,0 2-1 15,1 0-1-15,1 0-1 0,-1 0 0 16,1-2-2-16,-1 2 0 0,-1 0-2 16,2 0-1-16,-2 0-5 0,0 0-4 15,1 0-3-15,-1 0-8 0,0 0-18 0,0 0-32 16,3 7-29-16,-2 1-40 15</inkml:trace>
  <inkml:trace contextRef="#ctx0" brushRef="#br0" timeOffset="560347.9931">27114 4631 151 0,'0'0'51'16,"0"0"5"-16,0 0-4 0,0 0 1 15,0 0-9-15,0 0-8 16,0 0-6-16,0 0-8 0,0 0-4 0,-9 7-6 16,7-7-5-16,2 2-1 0,-1-2-4 15,1 2 2-15,0-2 0 0,0 1 2 16,0 4-1-16,0-1-1 0,3 5-2 15,4 2 1-15,0-5 0 0,0 5-2 16,2-1 2-16,0 0-3 0,4 1 1 0,-1 1-1 16,0 1 1-16,0-1-1 0,1-2 1 15,1 3 0-15,0-4-1 0,-3-1 1 16,-1-1-1-16,-2-2 0 0,-6-3 0 16,3 1 0-16,-5-3 3 0,0 0 2 15,0 0 3-15,7 0 2 0,-1 0 1 16,4 0 0-16,4-5-2 0,-5-6-2 15,4-5-4-15,-2 1 0 0,1-3-1 16,-2 0-1-16,3-3-2 0,-1 0-1 16,1-1-1-16,-2 2 1 0,1 0 0 0,1 3 0 15,-4 5 0-15,-3 4 1 0,-4 5 0 16,-2 3 0-16,0-2-2 0,0 2-3 16,2-1-5-16,0 1-4 0,0-2 1 15,-1 2-4-15,1 0-3 0,4 0-14 16,3 0-25-16,-1 5-29 0,8 3-27 0,-7-3-39 15</inkml:trace>
  <inkml:trace contextRef="#ctx0" brushRef="#br0" timeOffset="560712.0804">26996 4834 431 0,'0'0'61'15,"0"0"-17"-15,0 0-13 0,0 0-13 16,0 0-11-16,0 0-5 0,0 0-2 0,0 0-3 16,0 0 2-16,-16-3 1 0,16 14 1 15,5 6 2-15,6 3-3 0,-1 1 1 16,2-1 1-16,2-3 0 0,0 1 0 15,1-2 1-15,0-1 1 0,-1-3-1 16,1 0 1-16,-5-4-1 0,3-2 0 0,0 0 3 16,-3-4-2-16,6 2 2 0,3-4-2 15,1 0-1-15,8-4-1 16,1-3-2-16,-1-4 0 0,4 0 0 0,2-5-3 16,2-1 1-16,1-5-6 0,2-1-6 15,2 0-4-15,2-4-13 0,2 1-24 16,0 1-50-16,0 3-65 0</inkml:trace>
  <inkml:trace contextRef="#ctx0" brushRef="#br0" timeOffset="562294.8446">30409 6682 114 0,'0'0'25'0,"0"0"-2"16,0 0-5-16,0 0-5 0,0 0-1 15,0 0-1-15,0 0-1 0,0 0-2 16,0 0-2-16,0 0-4 0,-7 0 0 0,7 0-2 16,0 0-2-16,0 0 2 0,0 0 0 15,0 0 2-15,0 0 0 0,0 0 0 16,0 0 1-16,0 0 0 0,0 0 1 16,0 0-1-16,0 0 1 0,-2 0-1 15,2 0 0-15,0 0-2 0,0 0-2 16,0 0-2-16,0 0 0 0,0 0-4 15,0 0-5-15,0 0-5 0,-1 0-3 16,1 0-5-16,0 0 3 0,0 0 5 16,0 0 8-16,0 0 3 0,0 0-1 0,0 0 0 15,0 0-2-15,0 0-3 0,0 0-9 16,0 0-24-16</inkml:trace>
  <inkml:trace contextRef="#ctx0" brushRef="#br0" timeOffset="564443.9774">30499 5504 158 0,'0'0'42'0,"0"0"-7"0,0 0-5 16,0 0-7-16,0 0 1 0,0 0 1 16,0 0-3-16,0 0-2 0,0 0-3 15,0 0-3-15,-6-32 1 16,6 26 1-16,0 1 1 0,0 5 2 0,0-1 2 16,0 1 0-16,0-2-1 0,0 1-3 15,0-1-2-15,0 1-4 0,0-1 1 16,0 0-5-16,0 1 1 0,0 0-1 15,0-1-1-15,0 1-1 0,0-1 0 16,0 1-3-16,0-1-1 0,0 0 1 0,0 2-2 16,0-1-1-16,0 1 0 0,0-2-2 15,0 2-1-15,0-1 1 0,-1 1 0 16,1-2 1-16,0 2 0 0,-2 0 1 16,2 0 1-16,0 0 0 0,0 0 0 15,0 0 0-15,0 0 1 0,0 0-1 16,0 2 0-16,0 2 1 0,3 6-1 15,0-3 1-15,1 1-1 0,2-1 0 16,0 1 0-16,-2-1 0 0,2 0 0 16,-2 0-1-16,2 1 1 0,1-2 0 0,-1 1 0 15,0-2 1-15,-3-2 0 0,0 0 0 16,1-3 0-16,0 1 1 0,8-1 2 16,-2 2-1-16,1-2 2 0,3-3 0 15,-3-4-3-15,5-2 1 0,-3-4-2 16,1 0 0-16,0-3-2 0,1 1 1 0,1-1-1 15,2-3 0-15,-2 3 0 16,1-1-2-16,-1 2 1 0,0 0-2 16,-2 1 0-16,-1 3-1 0,-3 1-2 15,-1 3 1-15,0 2-4 0,-2-2 0 0,-4 4-8 16,1 2-6-16,-4 1-12 0,0 0-13 16,0 0-20-16,6 0-28 0,1 0-33 15,-3 0-41-15</inkml:trace>
  <inkml:trace contextRef="#ctx0" brushRef="#br0" timeOffset="564868.1034">30393 5600 466 0,'0'0'45'15,"0"0"-16"-15,0 0-12 0,0 0-9 16,0 0-4-16,0 0-3 0,0 0-1 16,0 0-3-16,0 0-3 0,0 0 0 15,3 2 1-15,1 3 3 0,4 3 5 16,2 0 1-16,0 1-1 0,-1 1 0 15,2-3-2-15,-4-1 1 0,4 2 2 16,-4-3-1-16,3-2 2 0,-1 1-1 16,1-1 2-16,6 0-2 0,-6-2 0 0,8 1 0 15,0-2-3-15,2 0 4 0,6-6-1 16,-1-2-2-16,0-5 2 0,0-2-4 16,3-2 0-16,1-1 0 0,0-1-1 15,-2-3-1-15,1 3 0 0,-3-3-4 16,1 1-2-16,-2 1-4 0,-3 1-4 0,1 2-7 15,-6 1-7-15,-3 6-25 0,-1 3-36 16,-5 2-53-16</inkml:trace>
  <inkml:trace contextRef="#ctx0" brushRef="#br0" timeOffset="566412.8762">32209 5520 351 0,'0'0'53'0,"0"0"-12"15,0 0-9-15,0 0-6 16,0 0-6-16,0 0-5 0,0 0-3 0,0 0-5 16,0 0-2-16,3-7-2 0,-3 7-1 15,0-2-4-15,0 2 1 0,0-1-1 16,0 1-1-16,0-1 0 0,0 1-1 15,0 0-1-15,0 0 1 0,0 0-1 16,0 0 3-16,0 0 2 0,0 0 2 0,0 0 1 16,2 0-1-16,-2 0 0 0,1 4 0 15,2 0 1-15,-1 1-2 0,1 2 1 16,-2-2-1-16,2 3 0 16,1 0 0-16,-1 1-1 0,0-2 1 0,-2-2-2 15,2 2 2-15,0-3-1 0,-1 2 0 16,2 1 1-16,-1-3-1 0,-2-1 0 0,2 2 1 15,-3-5 1-15,0 0-2 16,0 0 3-16,2 2 0 0,0-1 1 16,0 0 1-16,-1 1 1 0,1-2 3 0,4 0-2 15,5 0 1-15,4-4-3 0,4-6-2 16,-2-1-1-16,-1-3-1 0,1-3-1 16,0 0 0-16,1-1 1 0,2-2-2 15,-2 2 0-15,0 1-1 0,-3 2 1 16,-1 1 1-16,-2 3-1 0,1-1 0 0,-2-1-2 15,-2 4-1-15,2 0 1 0,-5 3 1 16,-3 3 1-16,0 0 0 16,-3 3-2-16,3-4-5 0,0 3-9 15,0-2-9-15,2 2-35 0,-2 1-18 0,0 0-42 16,-1 3-37-16</inkml:trace>
  <inkml:trace contextRef="#ctx0" brushRef="#br0" timeOffset="566837.7054">32293 5680 416 0,'0'0'50'0,"0"0"-13"0,0 0-12 16,0 0-10-16,0 0-8 0,0 0-5 15,0 0-4-15,0 0-3 0,0 0 1 16,0 0 0-16,-10 0 2 0,10 0 0 16,0 0 2-16,0 0-1 0,0 2 2 15,9 7-1-15,-1 0 3 0,-2 0 0 0,3 2 0 16,-3-6 0-16,2 1 0 15,-2 2 2-15,2-4-1 0,-3 1 0 16,5-3 0-16,-2 2 2 0,2-4-2 16,7 0 0-16,-2-4 0 0,6-4-2 0,1-4 0 15,-2-3-2-15,3-2-1 0,0-1 0 16,0-3-2-16,1 0 7 0,-1-1-3 16,0 1-6-16,0 0-5 0,-1 1-17 15,2 0-20-15,1 6-26 0,-5-1-38 16,-7 8-58-16</inkml:trace>
  <inkml:trace contextRef="#ctx0" brushRef="#br0" timeOffset="575392.9868">14676 8667 91 0,'0'0'35'0,"0"0"-3"0,0 0-3 16,0 0-5-16,0 0-9 0,0 0-4 15,0 0-6-15,0 0-1 0,0 0-3 16,0 0 0-16,-10-20 2 0,10 20-1 15,0 0 2-15,0 0 1 0,0 0 6 16,0 0 7-16,4 0 5 0,7 0 4 0,6 0 0 16,0 0-5-16,7 0-5 0,-2 0-3 15,4 0-4-15,3-2-2 0,4 0-2 16,2-1-3-16,4 1-1 0,0 1-1 16,2 1 1-16,-1 0 0 0,3 0 0 15,-2 3 0-15,4 0-2 0,-2-1 1 16,3 3-1-16,-2-1 2 0,-2 0-2 15,1 1 0-15,-4-3 0 0,0 2-2 16,-2-1 1-16,0-3 2 0,-4 0-2 16,0 3 0-16,-2-3 0 0,-2 0 0 0,-2 0 0 15,-8 0-2-15,0 0 1 0,-7 0 0 16,-7 0-1-16,8 0-1 0,-8 0 1 16,-1 0 1-16,2 0 2 0,-6 0 2 15,0 0-1-15,0-3 0 0,1 3-2 16,1 0-8-16,3-3-5 0,-2-1 0 0,0 2-6 15,3-7 5-15,-3 7-2 16,0-3-3-16,0 3-10 0,-3 2-13 0,1-5-5 16,1 0 0-16,-1 1 0 15,1 0-4-15</inkml:trace>
  <inkml:trace contextRef="#ctx0" brushRef="#br0" timeOffset="575788.8793">14894 8881 200 0,'0'0'37'0,"0"0"7"16,0 0 2-16,0 0-7 0,0 0-9 15,0 0-5-15,0 0-6 0,0 0-8 16,0 0-5-16,0 0-4 0,-40-27-1 15,40 25-1-15,0 2 3 0,14 0 4 16,12-1 1-16,9-1 2 0,5 1-3 0,4-5-1 16,3 0 3-16,2-4-1 0,1 0 2 15,3-2 1-15,1 1-5 0,1-1 0 16,1 0-2-16,2-3-4 0,-2 4 0 16,-1 0-1-16,-1 4 0 0,-5-1 0 15,-1 2-1-15,-6 3-1 0,-5-1-1 16,-2 2 2-16,-3 2 0 0,-2 0 0 15,-1 0 0-15,-9 0-2 0,0 0 1 16,-8 0-3-16,-6 0-2 0,0 0-1 16,-6 0-1-16,0 0 2 0,0 0 0 0,1 0-9 15,-1 0-21-15,0 0-45 0,-8 0-33 16,-17 0-73-16</inkml:trace>
  <inkml:trace contextRef="#ctx0" brushRef="#br0" timeOffset="576109.9748">15140 8849 275 0,'0'0'68'0,"0"0"-4"0,0 0-6 16,0 0-19-16,0 0-13 0,0 0-8 15,0 0-5-15,0 0-2 0,0 0-1 0,0 0 0 16,-14 3-3-16,14-3-3 0,0 0 0 16,0 0 1-16,10 0 0 0,10 0 0 15,6-1 0-15,3-4-5 0,1 2 0 16,5-1 2-16,0-3 0 0,2 1-1 16,2 1-4-16,0-2 2 0,2 3-4 15,2-2 0-15,-1 4 2 0,0 1-1 16,4 1-3-16,-1 0-3 0,1 0-12 15,-2 1-48-15,0 5-79 0,-6 0-130 16</inkml:trace>
  <inkml:trace contextRef="#ctx0" brushRef="#br0" timeOffset="578648.6933">6465 13757 110 0,'0'0'15'0,"0"0"-8"15,0 0-1-15,0 0 1 0,0 0-3 16,0 0-2-16,0 0-2 0,0 0 0 16,-3-88-1-16,3 59 2 0,0-2 0 15,0-2-1-15,3-3 2 0,1-2-4 16,1-2 1-16,-1-1 0 0,3-1-2 15,-4-3-6-15,4-3 3 0,-2-2-4 16,-1-3-1-16,-1-2 5 0,3-2-5 0,-1-2 2 16,-2-1-1-16,0 3-10 0,0 2 0 15,-3 5-8-15</inkml:trace>
  <inkml:trace contextRef="#ctx0" brushRef="#br0" timeOffset="580455.1707">18145 8567 129 0,'0'0'47'0,"0"0"-1"0,0 0-7 16,0 0-8-16,0 0-10 0,0 0-6 15,0 0-2-15,0 0-2 0,0 0 0 16,0 0-3-16,13-40-3 0,1 32 1 16,5-5-1-16,2 4 2 0,2 0-2 0,3 3-1 15,0 0-3-15,2 0 1 0,3 0-1 16,1 1 0-16,1 0-1 0,2 1-1 16,1 0 2-16,3 0-2 0,1 0 1 15,1-1 1-15,-2 1-1 0,3-3 0 16,-6 4 0-16,-3-4-1 0,-2 2 0 0,-5 1 2 15,-2 1-1-15,-8 0 1 0,0 0 2 16,-7 1-2-16,-5-1 2 16,2 3 3-16,-6 0 2 0,0-1 1 15,0 1-2-15,1 0-5 0,-1-1-6 0,0 1-2 16,0 0-2-16,0 0-6 0,-3 0-4 16,-8 0-8-16,-6 0-17 0,-3 5-23 15,2 2-8-15,-1 0-22 0</inkml:trace>
  <inkml:trace contextRef="#ctx0" brushRef="#br0" timeOffset="580784.4249">18081 8642 130 0,'0'0'66'0,"0"0"3"0,0 0-4 15,0 0-15-15,0 0-8 0,0 0-11 16,0 0-7-16,0 0-3 0,0 0-2 0,0 0-4 16,-4-39-2-16,24 33-2 0,2 1-6 15,7 1-3-15,1 1-1 0,2 0 0 16,3 0 2-16,2 1 2 0,2 0-2 16,3-2 0-16,3 0-2 0,1 0-1 15,2-5 1-15,-2 2 0 0,1 2-2 16,-5-2-1-16,-3 1-2 0,-5 3-2 15,-6-1-1-15,-2 2 2 0,-7-1-2 16,-3 1 3-16,-5 1-2 0,-5 1-6 16,0 0-4-16,-6 0-14 0,0 0 0 0,0 0-3 15,1 0-20-15,-1 3-35 0,-3 6-71 16</inkml:trace>
  <inkml:trace contextRef="#ctx0" brushRef="#br0" timeOffset="580985.9199">18373 8720 280 0,'0'0'60'0,"0"0"-14"0,0 0-8 16,0 0-9-16,0 0-9 0,0 0-6 15,94-25-10-15,-60 12 0 0,2 3-7 16,1 1-5-16,1 0-6 0,2 2-15 15,-1 2-16-15,1 0-37 0,-3 0-74 0</inkml:trace>
  <inkml:trace contextRef="#ctx0" brushRef="#br0" timeOffset="583932.3602">20443 8663 142 0,'0'0'42'0,"0"0"-2"0,0 0-10 16,0 0-4-16,0 0-7 0,0 0-3 16,0 0-4-16,0 0-4 0,0 0-3 15,-2-6-4-15,2 6-1 16,0 0-5-16,0 0-1 0,0 0 0 0,0 0 3 16,0 0 5-16,0 0 5 0,0 0 1 15,2 1 5-15,6 4 1 0,0-1 1 16,3-2 3-16,4 1-1 0,3-3-3 15,7 0-4-15,-2 0-4 0,3 0-1 16,3 0 2-16,2 0-2 0,2-2 1 0,2-1-3 16,6 0-1-16,3 2 2 0,3-2-3 15,3 1-1-15,2 2-5 0,0 0 2 16,-3 0-1-16,0 0 3 0,-1 0 1 16,1 0 0-16,-1 0 0 0,1 0 1 15,3 0-2-15,-3 0-1 0,0 0 1 16,0 0-1-16,-1-4 1 0,0 2 1 15,-3-1-2-15,1-1 1 0,-4 2 1 16,-3-1-3-16,-1 0 2 0,-2-1-3 16,-3 3-1-16,-3 0 2 0,1 1-3 0,-3-2 6 15,1 2-1-15,-2 0-1 0,0-2 3 16,1 1-1-16,1 0 0 0,-4-2-1 16,3 0-1-16,-2 1-5 0,-4-1 1 15,-4 2 2-15,0-1-3 0,-7 1 4 16,1 1-1-16,1-2-2 0,-9 2 3 15,2 0-4-15,-6 0-2 0,0 0-1 0,0 0-5 16,2 0 2-16,-1 0 0 0,1 0 1 16,-1 0 4-16,0 0 3 15,1 0 0-15,-2 0-2 0,0 0-1 0,1 0-2 16,-1 0-5-16,0 0-5 0,0 3-18 16,-4 0-11-16,-6 2-17 0</inkml:trace>
  <inkml:trace contextRef="#ctx0" brushRef="#br0" timeOffset="584395.8104">20808 8797 187 0,'0'0'34'15,"0"0"-3"-15,0 0-5 0,0 0-5 16,0 0 4-16,0 0 6 0,0 0 0 16,0 0-1-16,0 0-4 0,94-4-5 15,-46 4-3-15,6 0-2 0,2 0 0 0,3-3-5 16,4 0-3-16,0-2-1 15,4 0-3-15,-2 2-1 0,2-2-2 16,-2 0 0-16,1 1 1 0,0 1-1 16,1-2-1-16,0 2 0 0,-1 0-1 0,2 0 1 15,1 0-3-15,-4 2-2 0,-1-3-1 16,-5 3 0-16,-1-1 1 0,-3 1 3 16,-3-1 2-16,-3 2-5 0,-5 0 3 15,-6 0-3-15,-14 0-6 0,-2 0 2 16,-11 0 1-16,-5 0 1 0,1 0 7 0,-7 0-1 15,0 0 1-15,0 0 3 0,2 0 0 16,-1 0 2-16,-1 0-7 16,0 0-13-16,0 0-22 0,-14 0-13 15,-11-3-35-15,-9 2-33 0</inkml:trace>
  <inkml:trace contextRef="#ctx0" brushRef="#br0" timeOffset="592168.154">11542 11328 87 0,'0'0'32'15,"0"0"-4"-15,0 0-4 16,0 0 3-16,0 0-6 0,0 0-3 16,0 0-7-16,0 0-2 0,0 0-4 15,-20-14 4-15,20 10 1 0,7 1 3 0,9-2 2 16,7 1 3-16,-1-1 4 0,7 1 1 16,1-3 1-16,5 0-5 0,1-1-7 15,-1-2-1-15,1-3-3 0,-1 1-5 16,-1-1 3-16,4-2-6 0,2 0 2 15,2-1-1-15,2 0-2 0,3 1 3 0,5-4 1 16,2 3 0-16,5-4 0 0,5 1-3 16,0-1 0-16,0 2 0 0,-1 0 0 15,-1 0 0-15,-3 0 0 0,3 0 0 16,-5-2-1-16,2 1 1 0,-4 1-1 16,-3 2 1-16,-4-1 1 0,-2 3-2 15,-5 4-2-15,-7-1 2 0,-5 4-3 16,-9 0-1-16,-2 5-1 0,-7 0 0 15,-5 2-1-15,0 0 2 0,-6 0-1 16,0 0 0-16,0 0 2 0,0 0-1 0,0 0-3 16,3 0-3-16,-3 0-4 0,0 0-2 15,-4 0-5-15,-5 4-6 0,-7 3-20 16,7-3-18-16,-5 3-26 0</inkml:trace>
  <inkml:trace contextRef="#ctx0" brushRef="#br0" timeOffset="592664.5003">11938 11369 97 0,'0'0'22'0,"0"0"-3"16,0 0 6-16,-91 7 2 15,78-5 4-15,6-2 1 0,3 2-1 0,4-2-6 16,-2 0 1-16,2 0 2 0,-1 0-9 16,-1 0-1-16,2 0-2 0,0 0 0 15,9-2 0-15,13-4 1 0,5-2-1 16,3-1-2-16,7 0 3 0,2-3-6 15,3 0 1-15,1-3-2 0,6 0-2 0,3-4-2 16,3 1-2-16,3 0-3 0,0-2-4 16,1 2 4-16,-4 0-5 0,2 1 4 15,-4 2 0-15,-1 1-2 0,-3 2 1 16,-1 0 0-16,-3 1-1 0,-2 2 1 16,-1 0-2-16,0 0 2 0,0 1-1 15,-3 1 0-15,-3-1 0 0,-2 2 0 16,-4 0 1-16,-4 0-1 0,-7 3 1 15,-5-1 1-15,-5 2 0 0,-2 0 1 16,0-4-1-16,-4 3-3 0,0-1 0 0,0 2-2 16,-3 2-3-16,0-6-6 0,0 2-13 15,0-1-19-15,-7-1-26 0,-9 6-39 16,-7 1-70-16</inkml:trace>
  <inkml:trace contextRef="#ctx0" brushRef="#br0" timeOffset="595490.377">10903 13118 0 0,'0'0'3'0,"0"0"-1"0,0 0-2 15,0 0 2-15,0 0 1 0,0 0-2 0,0 0 1 16,0 0 3-16,0 0 5 0,0 0 1 16,6 9 5-16,0-8 1 0,-1 1-3 15,0 1 0-15,3-3-3 0,-2 0-4 16,4 0 0-16,3 0-6 0,-4 0-4 15,4 0-4-15,-3-1-10 0,2 1-13 0,-1 0-39 16</inkml:trace>
  <inkml:trace contextRef="#ctx0" brushRef="#br0" timeOffset="596264.2483">12313 12406 112 0,'0'0'48'0,"0"0"0"15,0 0 1-15,0 0-3 0,0 0 1 16,0 0-1-16,0 0-6 0,0 0-6 16,0 0-9-16,0 0-5 15,-17-12-6-15,12 7-1 0,2 2-1 0,-4-3-1 16,4 3 0-16,2 0 0 0,-2 0-2 16,3 3 1-16,-4-5-1 0,1 1-2 15,0 2-1-15,0-1 0 0,3 3-2 16,-2-2-2-16,2 2 0 0,0 0 0 15,-1-1-2-15,1 1-1 0,-3-1 1 0,3 1-1 16,0 0 1-16,0-2 0 0,-1 2-1 16,1 0-1-16,-2 0-1 15,2 0-1-15,-1 0-1 0,1 0 1 0,0 0 1 16,0 0 2-16,0 0 1 0,0 11 1 16,1-2-1-16,5 5 1 0,1-1 1 15,3-2-1-15,-4 1 2 0,6-4-3 16,-6-2 1-16,3-4-1 0,0 2 1 15,-4-3-1-15,-1 1 0 0,-4-2-1 16,6 0 1-16,1 0-1 0,3 0 1 0,3 0 0 16,0-7 1-16,3-1 0 0,0-4 2 15,0-1-3-15,0-2 0 0,-2-3-1 16,2 0-1-16,-3 0 1 16,0-5 0-16,-1 3 1 0,-2-5 0 0,1 1-3 15,0-2 1-15,-1 2 0 0,1 2-1 16,-2 2 2-16,-2 6 0 0,-1 6 1 15,-3 6 0-15,-2-2-4 0,2 2-7 16,0-2-15-16,0 1-20 0,-3 3-20 16,0 0-21-16,4 0-17 0,2 0-28 0</inkml:trace>
  <inkml:trace contextRef="#ctx0" brushRef="#br0" timeOffset="596716.008">12238 12477 384 0,'0'0'61'16,"0"0"-8"-16,0 0-14 0,0 0-13 15,0 0-10-15,0 0-7 0,0 0-7 0,0 0-2 16,0 0-3-16,-18-21-2 0,17 21 0 16,1 0 0-16,0 0 3 0,0 0 1 15,1 9 1-15,7 5 1 0,0 4 3 16,4-1-2-16,-5-2 3 0,5 0-4 16,-1 0-1-16,-4-6 0 0,2 1 0 15,-3-5 1-15,5 0-1 0,-2 0 2 16,0-2-1-16,2-1 1 0,-2-2 0 15,10 0 0-15,-5-1 0 0,6-7 1 16,-3-3 0-16,1-3-3 0,0-3-2 0,0-1 2 16,1-2-4-16,-1-1 2 0,2-1 1 15,-1-2 0-15,4-1 0 0,0 2-2 16,1-2-2-16,-2-1 0 16,0 2-1-16,-5-1-2 0,-2 3 2 0,-1 1-3 15,-5 7 0-15,-5 5-7 0,1 2-17 0,-4 3-22 16,2 2-42-16,2-2-42 15</inkml:trace>
  <inkml:trace contextRef="#ctx0" brushRef="#br0" timeOffset="597208.7704">12271 12492 379 0,'0'0'53'0,"0"0"-7"0,0 0-13 16,0 0-9-16,0 0-8 0,0 0-6 15,0 0-7-15,0 0-2 0,0 0-4 0,0 0-1 16,-13-15 0-16,13 15 2 0,0 0 3 16,6 2 1-16,7 5-1 15,1 4 1-15,-1-1 3 0,0 1-4 16,-4-2 6-16,1 0-6 0,-3-2 0 0,-1-2 1 16,3 1-1-16,-1 1 0 0,-2-2 0 15,3 0 1-15,-2 0-1 0,-4-3 0 16,7 0-1-16,-6 0 0 0,7-1 3 15,6-1-1-15,-4 0 0 0,9-1-1 16,-5-7 0-16,0-2 2 0,-2-3-6 0,5-2 6 16,0-2-6-16,1-2 4 0,2-2-1 15,1-2 0-15,1-1 2 0,-5-2-5 16,2-1 1-16,-4-4-4 0,0-1-2 16,1 1-6-16,-3-3-5 0,2 5-9 15,0 1-20-15,-2 7-30 0,-1 3-42 16,-3 6-64-16</inkml:trace>
  <inkml:trace contextRef="#ctx0" brushRef="#br0" timeOffset="600078.4183">8900 12182 36 0,'0'0'8'16,"0"0"-4"-16,0 0-4 0,0 0-4 15,0 0-4-15,0 0-9 0,0 0-2 16</inkml:trace>
  <inkml:trace contextRef="#ctx0" brushRef="#br0" timeOffset="600265.0741">8853 12061 116 0,'0'0'31'0,"0"0"-2"16,0 0-3-16,0 0-9 15,0 0-11-15,0 0-9 0,0 0-10 16,0 0-6-16,0 0-2 0,-18-12 0 16,18 12 3-16,0 0 0 0,0 0-33 0</inkml:trace>
  <inkml:trace contextRef="#ctx0" brushRef="#br0" timeOffset="601564.508">6459 11887 100 0,'0'0'32'0,"0"0"-2"16,0 0-3-16,0 0-7 0,0 0-10 15,0 0-3-15,0 0-5 16,0 0 2-16,0 0-4 0,-1-7 1 0,1 14-1 16,0 8-2-16,0 5 2 0,0 1-4 15,0 9 4-15,0 1 2 0,0 2 1 16,0 3-2-16,0 5 0 0,1 0-4 15,-1 5-4-15,0-1-5 0,3 3 2 16,0 1 2-16,3 0 2 0,-2 0 2 0,1-2-4 16,0-2 2-16,-2-2 6 0,3-3-2 15,-3 0 7-15,0-2-4 0,0 0-1 16,-3 0 1-16,0 1-2 16,0 4 2-16,0 5 1 0,-2 3 3 0,-4 2-1 15,-1 3 0-15,-1 0 0 0,-1-1 1 16,0-4-2-16,5-1-2 0,-1-4 3 15,3-3-3-15,0-4 3 0,2-1 3 16,0-3 0-16,0-3 0 0,0-2-1 16,4-4 2-16,-1-2-1 0,0-1 1 0,0-2 1 15,3 2-1-15,-2 0 2 0,1 2 3 16,-1 0 1-16,0 1-3 0,-1 2-1 16,0 1 1-16,-2 3-6 0,1 0 5 15,-1-1-7-15,1 2-3 0,-1-1-1 16,-1-2-4-16,2 1 1 0,-2 2 5 0,0 5 5 15,0 1-4-15,0 1 1 0,0-4-5 16,-2-10 0-16,2-11 1 16,0-7 1-16,0-8 0 0,-1 0 0 15,1 0 1-15,0 1 0 0,0 2 1 0,0-3-3 16,0 2 0-16,0-1 1 0,0 1-2 16,0 0 2-16,0-1 0 0,0 0-4 15,0 1 1-15,0-1-2 0,0 1-2 16,0-1 0-16,0 2 0 0,0-3 0 15,0 2 1-15,0 0 1 0,0-1-1 0,0 1-3 16,0-1-2-16,0 0 0 0,0 1 0 16,1-1 2-16,-1 1-1 0,0 0-4 15,0-2-10-15,2 0-7 0,-2 0-1 16,0 0 6-16,0-5 12 0,0-10 4 16,0 1 0-16,1-7-11 0,-1 3-17 15</inkml:trace>
  <inkml:trace contextRef="#ctx0" brushRef="#br0" timeOffset="602752.1073">6536 13415 148 0,'0'0'51'15,"0"0"-4"-15,0 0-4 0,0 0-9 0,0 0-5 16,0 0-3-16,0 0-7 15,0 0-2-15,0 0-4 0,0 0-7 16,-15-24-2-16,14 22-2 0,1 2-1 16,-2-1-1-16,2 1-1 0,-1-2-1 0,1 2-2 15,-4 0 0-15,4 0-1 0,0 0 2 16,0 0 1-16,-3 0 2 0,3 11 2 16,-3 7 0-16,3 5-2 0,-1 1 0 15,-1 2-1-15,2 1 1 0,0 3 1 16,0 0-1-16,0 0 2 0,0 2-3 0,0-1 2 15,0-2 1-15,0-1 0 0,0-1 0 16,0-1 0-16,2-8 1 16,-2 2-1-16,0 0 2 0,0-1-4 15,0 6 5-15,0 0-2 0,0 0-1 0,1-3 2 16,-1 3-4-16,0-2-1 0,0-1-3 16,0 3 3-16,0 0 3 0,0 7 2 15,0 5-1-15,0 4 0 0,0 0-3 16,0-3 0-16,0-13-3 0,0-3 2 15,0-9-1-15,0-8 2 0,0 1 1 0,0-6 0 16,0 0 0-16,0 0 2 0,0 1-2 16,0 2 2-16,0-2 1 0,0 0-2 15,0 1-2-15,0-2 1 16,0 1-2-16,0-1 0 0,0 0 1 0,0 2 0 16,0-2 0-16,0 0 0 0,0 1 0 15,0-1 0-15,0 0-1 0,0 0 1 16,0 1 0-16,0-1 0 0,0 0 0 15,0 0 1-15,0 0-1 0,0 0 1 16,0 2 0-16,0-2-1 0,0 0 3 0,0 0-1 16,0 0 0-16,0 0 2 0,0 1 0 15,0-1-3-15,0 0 0 16,0 0-2-16,0 0-1 0,0 0-1 16,0 0-2-16,0 0-5 0,0 0-3 0,0 0-3 15,0 0 0-15,0-7-2 0,3-3-4 16,0-7-6-16,1 0-6 0,-1 2-7 15,-2 4-8-15,2-1-2 0,-1 1-1 16,-1-1 4-16,1-8 11 0,-2 8 7 16,0-9 16-16</inkml:trace>
  <inkml:trace contextRef="#ctx0" brushRef="#br0" timeOffset="603135.5542">6520 14079 5 0,'0'0'12'0,"0"0"4"0,0 0-4 16,0 0-6-16,0 0 2 0,0 0-4 15,-32-82 3-15,29 65 4 0,-2 2-3 16,2-2 2-16,-2 2-5 0,4-3 5 0,-2 1 25 15,0 5 8-15,3-1 3 16,-3 3-5-16,3 5-17 0,0-1 1 16,0 2 5-16,0 4 1 0,-3-2-3 15,3 2-8-15,0-1-7 0,0-1-4 0,0 0-2 16,0 1-2-16,0 0 0 0,0 1-2 16,0-2-1-16,0 2-1 0,0 0-1 15,0 0 1-15,0 0 2 0,0 0 1 16,0 13 1-16,0 3 6 0,0 7-8 15,0-2 3-15,0 2-4 0,3-1-2 0,0 1 2 16,0 4-3-16,0 4-2 0,-2 5 3 16,2 6-1-16,-1 3-1 15,-2 2 1-15,1 0-5 0,-1-5 4 16,0-5 1-16,0-12 2 0,0-11 0 0,0-8 1 16,0-6 2-16,0 0 3 0,0 0 4 15,0 0-2-15,0 0-5 0,2-1-3 16,-1-14-4-16,3-9-7 0,-1-7-3 15,1 0-6-15,-2-1-8 0,-1 0-12 16,-1 3-13-16,0 3-25 0,0 8 3 0,-3 2 12 16,-1 1 2-16,0 5-8 0</inkml:trace>
  <inkml:trace contextRef="#ctx0" brushRef="#br0" timeOffset="604212.7263">6300 13798 205 0,'0'0'70'16,"0"0"4"-16,0 0-24 0,0 0-28 16,0 0-16-16,0 0 4 0,0 0 6 0,0 0 6 15,-49-84-2-15,46 79 1 0,0 1-5 16,-1-5 2-16,2 4-1 0,1 1-1 16,-5-4 0-16,5 4-3 0,-5-5-2 15,3 0-6-15,2 4 0 0,-1 0-1 16,1 1 0-16,-1 0 1 0,1-1-1 0,-1 0-1 15,2 5-2-15,-1-2 0 16,1 2 0-16,0-1 0 0,-2 1 0 0,2-1 1 16,0 1-2-16,0-2 0 15,0 2 0-15,0 0 0 0,0 0 0 0,0 0 0 16,0 6 3-16,8 8-2 0,2 2 0 16,3 2-1-16,0 2-1 0,3 5 2 15,0 1-1-15,1 1 1 0,-1 5-1 16,4 2-1-16,-4 3 5 0,3 1-4 15,-6 4 4-15,4 1-4 0,-2 4 0 0,-2 2 0 16,-3 1-1-16,-3-2 1 0,2-3-3 16,-5-8 3-16,-1-5-1 0,0-10 4 15,-2-5-3-15,-1-6 1 16,0-5 0-16,2 0-2 0,-2-6 1 0,0 0-1 16,0 0 1-16,0 2 0 0,1 0 0 15,-1-1 0-15,0 0 0 0,0 1 0 16,2 0-1-16,-2-1 1 0,0-1-1 15,1 2 2-15,-1-2-2 0,0 2 0 16,2-2 0-16,-2 0-3 0,1 1 2 0,-1-1 1 16,0 0 1-16,2 1 1 0,-2-1-1 15,0 0 0-15,1 2 0 0,-1-2 2 16,0 0-1-16,0 0 1 0,3 1 0 16,-3-1-1-16,0 0 0 0,0 0-2 15,0 0 1-15,0 0 1 0,1 0-1 16,-1 0 0-16,0 0 2 0,0 0-4 15,3-5 3-15,-3-2 0 0,4-4-1 16,-1-9 1-16,0 4-1 0,2-8 1 16,-1-1-1-16,2 1 0 0,1 1 1 0,-3-5-2 15,1 0 2-15,-1 1-1 0,2 0 0 16,1-2 0-16,-3 0-1 0,1-2 0 16,-1-2 0-16,5-3-2 0,-1-2-5 15,1-2 7-15,4 3-7 0,1 3 4 16,-2 4-1-16,2 2-1 0,-2 1-2 0,0 2 2 15,-1 1 0-15,1 2 0 0,-3 0 3 16,-1 7-1-16,-2 0 3 16,-3 7 1-16,0 0 0 0,1-2 0 15,-2 5 0-15,-1 2 0 0,-1 3 3 0,0-1-2 16,0 1 0-16,0-1 2 0,0-1-2 16,0 1 0-16,0-1 2 0,3 0-3 15,-3 2 1-15,0-3-2 0,0 2 1 16,0 0 0-16,0 1 0 0,0-2 1 15,0 2 0-15,0-2-1 0,0 2 1 0,0-1-1 16,3 1 2-16,-3-1 2 16,0 1-1-16,0 0 3 0,0 0-2 0,0 0 0 15,0 0 1-15,0 0-1 16,0 0 0-16,-3 0-2 0,-1 2-1 0,-7 7-1 16,-3 3 2-16,2 1-2 0,-2 1 0 15,-5-2 0-15,2 1 1 0,-2-2 1 16,-1 1 0-16,0-3-1 0,2 0 0 15,-2-2 1-15,1 0-2 0,-1-1 1 16,0-2 2-16,-1 1-1 0,4-2 1 0,1-3 0 16,-4 0 1-16,0 0 0 0,-8 0-2 15,5-3 0-15,-2 1-2 0,2-5-2 16,7 4 4-16,6 0-4 0,6 1 1 16,-2 1-2-16,3-1-4 0,-1 0-7 15,-2 1-18-15,6 1-12 0,0-3-32 16,13 2-57-16,7-4-134 0</inkml:trace>
  <inkml:trace contextRef="#ctx0" brushRef="#br0" timeOffset="613272.1543">9587 12383 9 0,'0'0'7'0,"0"0"-9"15,0 0-12-15</inkml:trace>
  <inkml:trace contextRef="#ctx0" brushRef="#br0" timeOffset="614765.1844">7607 14680 161 0,'0'0'39'0,"0"0"1"0,0 0-5 16,0 0-4-16,0 0-2 0,0 0-1 15,0 0 1-15,0 0-2 0,0 0-3 16,0 0-5-16,-53-12-1 0,53 12 0 0,0-2-5 15,0 2-4-15,0-5-1 16,3-1-7-16,10-3 1 0,3-1 0 16,4 0 2-16,3 2-1 0,-1-2 2 15,5 0-4-15,-1-1-2 0,2 2 0 0,-4 1-1 16,1 2 1-16,-3 0 0 0,2-1-1 16,1-1-6-16,-1 1 6 0,1-1-9 15,-2 1 6-15,2 2-1 0,-2 0-2 16,-7 2 1-16,-2 0-3 0,-4 1-4 15,-5 1-5-15,2 1-7 0,-7 0-2 0,0 0 4 16,0 0 2-16,1 0 4 0,-1 1-13 16,0 10-10-16,-1 3-12 0,-9 1 5 15,-2-1 10-15,-2-5 18 0,4 0 14 16,-1-1 2-16,3-4 10 0,-2-1 0 16,1 1 5-16,3-2 5 0,-5 0 5 15,5-2 11-15,0 0 6 0,-4 0 11 16,4 0 2-16,-1 0 1 0,4 0-7 15,3 0-5-15,-6 0-6 0,2 0-4 16,-3 0-3-16,1 0-2 0,6 0-3 0,0 0-6 16,0 0-5-16,-3 0-4 0,3 0-4 15,-1 0-2-15,-1 0-2 0,1 0-3 16,-1 0 4-16,1 9 0 16,1 7 1-16,0 7 0 0,1 1 1 0,5 2-4 15,3 0 0-15,2 2 2 0,-2-1-2 16,1 0-1-16,0 2 1 0,3-3-1 15,0 1-1-15,-1-2 1 0,-2-4-1 16,1-2-6-16,-3-7-5 0,-4-4-23 16,2 2-40-16,-3-7-51 0,0 2-138 0</inkml:trace>
  <inkml:trace contextRef="#ctx0" brushRef="#br0" timeOffset="616312.7263">8445 14988 328 0,'0'0'54'0,"0"0"-9"0,0 0-13 15,0 0-8-15,0 0-2 0,0 0-4 16,0 0-1-16,0 0-3 0,0 0-3 15,-32-23-2-15,29 19-4 0,0-1-1 16,3-6-2-16,0-2-1 0,7-7-1 16,5-5 0-16,-2 3 1 0,5 1-2 0,-1 1 2 15,-2 0 0-15,-1 0 0 0,-2 1 1 16,-2-3 1-16,0 2-3 0,-1 5 2 16,-3 0-1-16,-2 3 0 0,-1-1 1 15,0-7 0-15,0 8-1 0,0-6 4 16,-3 5-2-16,2 6-4 0,-2 3 7 0,3 4 0 15,-1-1-1-15,1 1 4 16,-2 0-7-16,1-2-3 0,-2 2 0 16,3-1-3-16,-3 1-1 0,3 0 0 15,0 0 3-15,-3 0 0 0,3 6 3 0,0 6 0 16,0 5-1-16,0-1-1 0,6 4 0 16,0-6-2-16,1-2-2 0,-1 2 2 15,2-2-1-15,3 5 3 0,-3-7-1 16,2 1-6-16,-1-2 3 0,1-4 0 15,2 4 2-15,-5-5 9 0,3 1-4 0,-3 1-1 16,-4-5 1-16,0 2-1 0,-3-3 2 16,3 4-2-16,0-1 1 15,-2-1-1-15,4 6-1 0,-4-3 1 0,3 4-1 16,-1 0 2-16,-3-5-2 0,0 7 0 16,0-5 1-16,0 5-2 0,0 1 2 15,0-7-1-15,-3 4 1 0,2-5 0 16,-2 1-1-16,2-1 2 0,-2-1 0 15,0 1-1-15,0-2 1 0,0 3 0 16,3-5 0-16,0 0 1 0,-4 0 0 0,-2 0 0 16,-7 0 1-16,3-11-3 0,1-1 3 15,-2 0-1-15,5-3-1 0,3 6 1 16,1-3-2-16,2-1 1 0,0 8-1 16,0-8 0-16,0 7-1 0,0 0 0 15,0-3 0-15,2 6-2 0,-1-2 1 16,7 1-2-16,3 4 1 0,4 0 2 15,5 0 0-15,-3 6-2 0,2 3 1 16,-2 2-1-16,-2 4 0 0,-2 0 2 16,0 5-2-16,-3 0 2 0,-3 2-2 0,0 3 0 15,-2 0 0-15,-4 1-3 0,-1 1 0 16,0-4-12-16,0-6-15 0,0 0-25 16,0-2-37-16,0-5-47 0,-1 1-95 15</inkml:trace>
  <inkml:trace contextRef="#ctx0" brushRef="#br0" timeOffset="616495.5642">8692 14680 348 0,'0'0'49'16,"0"0"-14"-16,0 0-18 0,0 0-13 15,0 0-5-15,0 0-5 0,0 0-2 16,0 0-5-16,0 0-4 0,0 0-2 15,71 0-5-15,-49 10-13 0,2 5-26 0,-2-1-42 16,-2 1-51-16</inkml:trace>
  <inkml:trace contextRef="#ctx0" brushRef="#br0" timeOffset="616870.9246">8948 14798 180 0,'0'0'23'0,"0"0"9"0,0 0 1 0,0 0 4 16,0 0-7-16,0 0-8 0,0 0-1 0,0 0-3 16,0 0-2-16,13 54 1 0,-13-47-5 15,0-7 3-15,0 5-1 0,0-1 2 16,0 0 3-16,0 3 1 0,0-7 0 16,-3 1 2-16,0 2-2 0,0-2-1 15,-5-1-4-15,-1 0 2 0,2-2-3 16,-4-9 0-16,0-3-5 0,7-3-2 15,-2-5-3-15,3 1 0 0,3-2-3 16,0 1 1-16,0 7-2 0,1-2 0 16,5 2 0-16,0 2 0 0,8-3 0 0,-5 8-4 15,4 0 1-15,3 5-1 0,0 3 0 16,7 0 1-16,0 1 0 0,-3 10 0 16,1 3 1-16,-1 3-1 0,-4 2 2 15,1 7-1-15,-4 1 2 0,-1 5-1 16,-5 3-2-16,-3 0-3 0,-4 3-1 0,0-2-14 15,0-2-24-15,-4-3-45 0,-5-3-75 16,-5-6-109-16</inkml:trace>
  <inkml:trace contextRef="#ctx0" brushRef="#br0" timeOffset="617352.0101">9581 14548 497 0,'0'0'22'0,"0"0"2"0,0 0-3 16,0 0-4-16,0 0-8 0,0 0-5 0,0 0-7 16,0 0 1-16,0 0-1 0,0 0 0 15,-37-4 9-15,34 26-4 0,-2 8 3 16,0-1-4-16,2 3-3 0,-3-3 1 16,3 1-1-16,-3-1 2 0,2-2-1 15,-2-1 1-15,2-9-2 0,1 0 2 16,0-9 0-16,2-3 0 0,1 0 0 15,0-5 0-15,-2 0 1 0,2 0 3 16,0 1-2-16,0 0 4 0,0 1 3 16,0-2 1-16,0 2 1 0,0-2-3 0,0 0-3 15,0 0-2-15,8-5-2 0,4-4-2 16,3-3 0-16,-1 2-3 0,-2 5-1 16,5 0-1-16,-7 2-3 0,6 0 0 15,2 1-1-15,-4 1 0 0,5 1-5 16,1-1-2-16,-2 1-17 0,2-2-29 0,-3-1-46 15,-1-2-47-15</inkml:trace>
  <inkml:trace contextRef="#ctx0" brushRef="#br0" timeOffset="617613.1873">9560 14490 470 0,'0'0'63'0,"0"0"-18"0,0 0-16 0,0 0-12 16,0 0-12-16,0 0-5 0,0 0-1 15,0 0 0-15,0 0 1 16,0 0 0-16,5 19 6 0,11 4-6 0,4 2 4 16,1-1-4-16,-1 2-3 0,2 0 1 15,-3-1-3-15,-1 1 1 0,-3-2-1 16,1-1-3-16,-3-2-5 0,-5-5-10 15,0-1-28-15,-1-3-36 0,-4-3-57 16,1-1-115-16</inkml:trace>
  <inkml:trace contextRef="#ctx0" brushRef="#br0" timeOffset="618192.8999">9944 14514 547 0,'0'0'45'0,"0"0"-13"0,0 0-12 16,0 0-9-16,0 0-5 0,0 0-3 15,0 0-2-15,0 0 0 0,-79 32 3 16,70-12-4-16,6 3 2 0,2 2-5 15,-1 1 1-15,2 2 0 0,0 0 1 0,5 3 0 16,-1-3-2-16,5 0 3 16,2-1-4-16,-1-3 3 0,3-1-2 15,2-1 2-15,2-4-1 0,-1-4 1 0,-4-6-1 16,2-3 1-16,2-5 1 0,1-3 0 16,3-9 1-16,-2-6 0 0,1-4 1 15,-3 0 1-15,-2-5 0 0,-2 2-1 16,-5-2 4-16,1-1-1 0,-5 3-2 15,-1-4 4-15,-2 1-3 0,-2 0-1 0,-9 0-3 16,1 1 1-16,-5 3-2 0,-5 1 5 16,3 4 1-16,-2 4-3 0,-3 2 1 15,1 2-3-15,0 4 0 16,4 1 0-16,7 2-1 0,5 3 1 0,5 1-2 16,-8 0 0-16,2 0 1 0,-3 5-2 15,-1 7 1-15,7 5 0 0,3 2 5 16,0 8-5-16,0-2 5 0,6-3-5 15,3-3-1-15,1-1-1 0,4-3 0 16,-2-1 1-16,5-2 1 0,-2-3 2 0,-2-3-2 16,1-2 0-16,-5-2-2 0,5-2-7 15,-2 0 1-15,2 0-2 0,4 0-5 16,-4-2-1-16,4-1-9 0,-3 0-13 16,-4 1-26-16,1 2-37 0,0 0-35 15,-2 0-34-15</inkml:trace>
  <inkml:trace contextRef="#ctx0" brushRef="#br0" timeOffset="618868.2875">9474 15236 469 0,'0'0'62'0,"0"0"-24"0,0 0-9 16,0 0-15-16,0 0-1 0,0 0-4 16,0 0-2-16,0 0-2 0,0 0-2 0,44-61-1 15,-17 50-2-15,6 1 2 0,4-1-1 16,0 0 0-16,5-1-1 0,-1 1 0 16,-1 1-2-16,2-1 1 0,-3 0-1 15,0 0 1-15,0 3-2 0,0-2-2 16,-1 1-3-16,-2 1-3 0,-1 1-4 0,-2 1-10 15,-1 3-24-15,-3 0-38 0,-3 3-47 16,-6 0-129-16</inkml:trace>
  <inkml:trace contextRef="#ctx0" brushRef="#br0" timeOffset="619296.2951">9905 15321 563 0,'0'0'34'0,"0"0"-9"0,0 0-8 16,0 0-8-16,0 0-2 0,0 0-4 15,0 0 0-15,0 0 1 0,0 0-3 16,25-69 1-16,-20 67-1 0,6 2-1 15,-7 0 0-15,6 0-2 0,0 4 2 16,-4 1 0-16,4 6 1 0,-4 3 2 0,1 4-2 16,-4-6-1-16,-3 6-1 0,0 4 1 15,0 3 0-15,-10 9 1 0,0-2-2 16,-2 1 1-16,-2-1-1 16,1 0 1-16,0-5-2 0,3-3 2 0,4-7-1 15,3-7 1-15,1-5-1 0,2 0 1 16,0-1-1-16,0 1 1 0,2 3 0 15,2-7 0-15,8-1 1 0,7 0-1 16,1-6 1-16,3-6 0 0,0-3-1 16,-1-3-3-16,1-1-2 0,-1 1-4 0,1 0-1 15,-2 3-4-15,-3 1-10 0,4 2-16 16,-9 4-36-16,1 2-48 0,-4 2-88 16</inkml:trace>
  <inkml:trace contextRef="#ctx0" brushRef="#br0" timeOffset="619496.9157">10258 15418 529 0,'0'0'-1'0,"0"0"-4"0,0 0-9 0,0 0-23 16,0 0-61-16,0 0-157 0</inkml:trace>
  <inkml:trace contextRef="#ctx0" brushRef="#br0" timeOffset="621108.2669">8903 16551 375 0,'0'0'65'0,"0"0"-13"16,0 0-12-16,0 0-9 0,0 0-7 15,0 0-2-15,0 0-4 0,0 0-2 16,0 0-6-16,0 0-2 0,-35-4-1 15,34 4-4-15,-1 0 1 0,1-2-2 0,1-3-1 16,1-6 0-16,13-5-5 0,7-5 5 16,7 1-5-16,5-1 4 0,5 1 1 15,-1 1-2-15,2 0 2 0,-4 3-4 16,-5 1-1-16,-1 3-1 0,-7 0 0 16,1 5 0-16,-4 1-1 0,-3 1-5 15,-3 4-6-15,-9 0-8 0,6 1-9 16,-5 0-12-16,0 1-21 0,-5 11-15 15,0-1-23-15,-8 7-8 0,-8 3-9 16</inkml:trace>
  <inkml:trace contextRef="#ctx0" brushRef="#br0" timeOffset="621324.4984">9123 16427 302 0,'0'0'79'0,"0"0"-13"0,0 0-13 15,0 0-11-15,0 0-8 0,0 0-7 16,0 0-7-16,0 0-6 0,0 0-9 15,0 0-3-15,-26-20-1 0,23 20-1 16,2 13 2-16,-2 7-1 0,3 9 5 16,0 1-7-16,0 5 5 0,3 3-4 0,1-3-1 15,3 1-1-15,-1-2-2 0,0-5 1 16,1-2-5-16,-1-4 1 0,4-4-6 16,-6-3-2-16,2-8-20 0,1-1-46 15,0-2-61-15,5-4-115 0</inkml:trace>
  <inkml:trace contextRef="#ctx0" brushRef="#br0" timeOffset="621596.4477">9428 16531 592 0,'0'0'39'0,"0"0"-14"16,0 0-6-16,0 0-10 0,0 0-6 16,0 0-4-16,0 0 1 0,0 0-8 15,0 0 8-15,0 0 1 0,22-6-1 16,1 0 6-16,0 0-7 0,2-1-9 16,1 0 6-16,-2-2-6 0,2-1 0 15,-4 4-8-15,-2 0-16 0,-5 1-28 16,-1 4-37-16,-4 1-44 0,0 0-92 15</inkml:trace>
  <inkml:trace contextRef="#ctx0" brushRef="#br0" timeOffset="621854.3801">9519 16346 609 0,'0'0'42'0,"0"0"-12"16,0 0-8-16,0 0-10 0,0 0-8 0,0 0-5 15,0 0-2-15,0 0-2 0,0 0 0 16,0 0 3-16,-20 5 2 16,28 22-1-16,3 8 1 0,2 4 2 0,1 4-5 15,-1 4 4-15,0 1-6 0,0 0-6 16,0 0-9-16,-4-5-36 0,0-2-53 0,-5-14-126 15</inkml:trace>
  <inkml:trace contextRef="#ctx0" brushRef="#br0" timeOffset="622576.2736">10235 16186 405 0,'0'0'57'0,"0"0"-14"0,0 0-3 16,0 0-7-16,0 0-9 0,0 0-5 15,0 0-5-15,0 0-2 0,0 0-2 16,0 0-4-16,-52-50-4 0,52 50-4 0,-2 0-5 15,-3 0 0-15,-1 5 3 16,-1 13 2-16,-2 11 0 0,-1 11 2 16,0 5-3-16,-1 5 2 0,0-4-2 15,2-2 3-15,2-2 3 0,0-7-3 0,1-6 4 16,2-7-4-16,2-2-1 0,1-9 0 16,-2-6 0-16,3 1 1 0,0-6-2 15,0 0 1-15,0 0 0 0,0 1 0 16,0 1 0-16,0 0-2 0,0 0-2 15,0-1 2-15,0 0 0 0,0 1 3 0,0-1 2 16,3 1 1-16,1 0 1 0,9-2 0 16,2 0-1-16,3 0 0 15,5-4 0-15,-2-3-2 0,2-4-2 16,0-1-3-16,-1-4-4 0,7 1 0 0,-2-1-13 16,1-1-7-16,-2 0-23 0,0 5-21 15,-7-5-35-15,-1 6-19 0,-6 3-45 16</inkml:trace>
  <inkml:trace contextRef="#ctx0" brushRef="#br0" timeOffset="622886.1283">10238 16076 515 0,'0'0'50'16,"0"0"-19"-16,0 0-15 0,0 0-11 0,0 0-4 15,0 0-2-15,0 0 1 0,0 0 0 16,0 0 0-16,0 0 0 0,-9 50-2 16,18-21 1-16,5-3 0 0,-1 1 2 15,3-1-2-15,0-2-1 0,3 1-1 16,-2-1 1-16,-1-3-4 0,0-1 1 0,-3-3-1 15,0-4-4-15,0 2 0 0,-4-8-7 16,0 2-17-16,-1-1-37 0,1-3-61 16,-3 1-82-16</inkml:trace>
  <inkml:trace contextRef="#ctx0" brushRef="#br0" timeOffset="623196.258">10511 16122 523 0,'0'0'41'16,"0"0"-10"-16,0 0-12 0,0 0-8 15,0 0-4-15,0 0-5 0,0 0 1 16,0 0 0-16,0 0-1 0,0 0-1 15,-13-11-1-15,13 9 1 0,0 2 0 16,0-5 1-16,0 0 0 0,6-5-1 0,4 0 0 16,0 0-1-16,8-3 1 0,-3 4-3 15,-3 1 0-15,2 3-3 0,2 0-2 16,0 2-2-16,2-1-4 0,0 2-7 16,-3 2-18-16,4 0-30 0,-3 0-44 15,-5 0-33-15,-7 0-86 0</inkml:trace>
  <inkml:trace contextRef="#ctx0" brushRef="#br0" timeOffset="623456.704">10614 16091 477 0,'0'0'76'0,"0"0"-20"0,0 0-19 0,0 0-14 16,0 0-10-16,0 0-8 0,0 0-3 0,0 0-4 15,0 0 2-15,-26-7 0 16,26 10 0-16,0 9 0 0,3 5-1 16,4 5 1-16,3 3-1 0,0-2 0 15,0 2 1-15,-1 0-2 0,1 2 2 0,-4 0-3 16,0 1 2-16,-2-1-3 0,-1-3-1 16,1-3-4-16,0-6-5 0,-1 0-11 15,0-5-25-15,-1-6-58 0,-1 2-70 16,-1-6-100-16</inkml:trace>
  <inkml:trace contextRef="#ctx0" brushRef="#br0" timeOffset="623736.6534">10793 15781 579 0,'0'0'22'0,"0"0"-5"0,0 0-8 0,0 0-5 16,0 0-3-16,0 0-1 0,0 0 1 15,0 0 2-15,0 0 1 0,0 0 4 16,69 91-6-16,-43-56 2 0,-1 7-5 16,1 6-1-16,0 9 2 0,-1 5-3 15,-4 6 1-15,-5 0-4 0,-5 3 0 16,-6-1 1-16,-5-1-3 0,-8 0-2 15,-10-1-21-15,-9-4-48 0,-7-2-65 16,-9-4-139-16</inkml:trace>
  <inkml:trace contextRef="#ctx0" brushRef="#br0" timeOffset="624216.6428">8774 16077 456 0,'0'0'59'0,"0"0"-12"15,0 0-14-15,0 0-12 0,0 0-4 16,0 0-5-16,0 0-4 0,0 0-1 15,-86 32-3-15,77-3-2 0,0 11 0 16,1 8-1-16,0 6-2 0,4 6 2 0,1 4 3 16,0 4-3-16,3 2 0 0,3 1-2 15,4 2-4-15,4 2 0 0,6-4-1 16,4-1 3-16,8-6-2 0,6-7 3 16,7-2-3-16,7-8 0 0,12-7 13 15,1-3-22-15,9-4 4 0,6-6-37 16,1-8-42-16,4-5-42 0,4-10-80 15</inkml:trace>
  <inkml:trace contextRef="#ctx0" brushRef="#br0" timeOffset="625056.4688">11452 16269 372 0,'0'0'78'0,"0"0"-11"16,0 0-23-16,0 0-11 0,0 0-9 15,0 0-7-15,0 0-5 0,0 0-4 16,0 0-5-16,0 0-1 0,-56-63-2 16,55 41-2-16,1-3 4 0,0 2-2 15,4-4 3-15,3 0-1 0,2-1 0 16,-3-1-1-16,-2-3 1 0,2-2-3 15,-3 1-4-15,-2 0 4 0,-1 2-4 16,0 5 7-16,-6 3 4 0,-1 7-2 0,3 3 1 16,-1 6-2-16,1 4-1 0,1 1 0 15,3 2-1-15,-1 0-3 0,1 0 0 16,-3 0 0-16,0 0-2 0,2 7 3 16,-2 9-2-16,3 7 1 0,0 2 5 15,4 0-4-15,9 2 3 0,0-4-6 0,0 2-3 16,3-4 2-16,0-1 1 15,3 2 1-15,-2-3-2 0,-1-3 0 16,1 0-1-16,-7-4 1 0,-1-2 2 16,-2-2 3-16,-7-4 1 0,3 5 1 0,-3 0 2 15,-5 5 1-15,-6 1 1 0,0-1 2 16,-1-5-2-16,1-1 2 0,3-4-2 16,4-2-1-16,0 1 0 0,4-3-2 15,-2 0-1-15,2 0 0 0,-1 0-1 16,-2 1 0-16,3-1-1 0,-4 0-3 0,1 0-1 15,-2-7 0-15,2-2 0 0,3-2 0 16,0-4 2-16,0 0-1 0,6-3-1 16,0 3 0-16,1 3 1 15,2 2 2-15,0-1 0 0,-2 2 2 0,3-4 1 16,-3 8 0-16,-1-1 2 0,1 0-2 16,-4 3-1-16,4-2 2 0,-1 3-3 15,-3 0 1-15,1 1-1 0,-4 1 0 16,5 0 0-16,-1 0 0 0,6 1 0 15,3 6 0-15,-3 4-1 0,6 4 1 0,-4 2-1 16,-2 0 1-16,-2 0-3 0,1 3-2 16,-3-2-1-16,1-4 0 0,-3 0 1 15,1-5-3-15,-2-1-6 16,1-1-9-16,-2-4-16 0,-1 2-6 0,-1-5-38 16,0 0-38-16,0 0-49 0</inkml:trace>
  <inkml:trace contextRef="#ctx0" brushRef="#br0" timeOffset="625217.854">11580 15736 404 0,'0'0'66'0,"0"0"-22"16,0 0-21-16,0 0-14 0,0 0-10 16,0 0-4-16,0 0 0 0,0 0-7 15,0 0-4-15,7 56-7 0,13-36-11 16,5-3-16-16,5-1-44 0,2 0-50 15</inkml:trace>
  <inkml:trace contextRef="#ctx0" brushRef="#br0" timeOffset="625612.1706">11892 15938 309 0,'0'0'57'0,"0"0"-13"0,0 0-18 0,0 0-15 16,0 0-6-16,0 0 2 0,0 0 2 15,0 0 1-15,2 77-1 0,-2-58-3 0,0 1-2 16,-3-4 1-16,1-4-1 16,-1-1 3-16,2 1 2 0,-1-8 0 15,-2 7 2-15,1-6 2 0,3-1-1 0,-7 4 0 16,4-5-1-16,-6 1-3 0,1-1 1 16,-4-3 0-16,2 0-1 0,1 0 1 15,-6-6 0-15,3-3-2 0,-1 0 4 16,3 0 1-16,1-3-3 0,5 4 0 15,-3-7-5-15,4-3-2 0,3-4-1 0,0-5-1 16,8 2 1-16,4-1 0 0,5 3-2 16,1 3 2-16,2 3-1 15,-3 5-1-15,-4 3 0 0,3 5-7 16,0 4 5-16,0 0 1 0,6 3 0 0,-1 7 6 16,0 5-5-16,-1 1-2 0,-2 2-1 15,-4 3-4-15,-4 0 1 0,-2 5-4 16,-3 2-5-16,-1 0-9 0,-4 1-15 15,0-8-25-15,4 1-25 0,-2-9-49 16,-2 1-115-16</inkml:trace>
  <inkml:trace contextRef="#ctx0" brushRef="#br0" timeOffset="626104.3414">12369 15420 462 0,'0'0'53'0,"0"0"-11"0,0 0-10 0,0 0-11 16,0 0-7-16,0 0-9 16,0 0-5-16,0 0-2 0,0 0-1 15,0 0 2-15,-17-29 0 0,11 52 2 0,-4 11-2 16,0 4 0-16,1 4-1 0,0 2 0 16,-2 0-2-16,2 0 2 0,-1-2-1 15,2-3 2-15,0-7 1 0,1-11 0 16,4-3 0-16,0-7 0 0,2-7 6 15,-1 2-6-15,2-6 1 0,-1 0 1 0,1 0-6 16,0 1 7-16,0 1-1 0,0 0 1 16,1-2 0-16,11 0 1 0,8 0-2 15,2-4 1-15,3 0-3 0,-4-2 0 16,-6 1-4-16,2 2-1 0,-7 0 0 16,3 2-4-16,3-2-1 0,-3 1 0 15,3 1-3-15,-6-1-4 0,0-1-14 16,-1 2-19-16,-2-4-29 0,2 1-33 15,-4-6-18-15</inkml:trace>
  <inkml:trace contextRef="#ctx0" brushRef="#br0" timeOffset="626350.7321">12366 15419 453 0,'0'0'66'15,"0"0"-18"-15,0 0-16 0,0 0-10 16,0 0-6-16,0 0-6 0,0 0-6 16,0 0-1-16,0 0-1 0,-17-3-1 0,16 16 2 15,1 7-3-15,1 3 0 0,8 7 0 16,1-1-3-16,1 0 1 0,1 1 0 16,-1 0-1-16,1 0-3 0,-3-1 1 15,2-2-6-15,-2-2 2 0,-2-2-8 16,-1-9-23-16,-2-3-42 0,-1-7-68 0,-3-4-124 15</inkml:trace>
  <inkml:trace contextRef="#ctx0" brushRef="#br0" timeOffset="626888.8878">12656 15500 608 0,'0'0'29'16,"0"0"-15"-16,0 0-10 0,0 0-4 15,0 0 0-15,0 0-1 0,0 0 2 16,0 0-1-16,0 0-1 0,-55 95 1 16,52-71-1-16,0-6 0 0,3 0-1 15,0-1 1-15,3-2-1 0,1 0 2 16,2-1 1-16,-2-6-2 0,3-2 0 15,-1 0-2-15,-3-3 0 0,6 0 1 16,-5-1 3-16,8-2 0 0,1 0 0 0,-2-3-1 16,4-7-1-16,-2 1 2 0,-5-4 0 15,3-5 1-15,-4-1 0 0,3-1 2 16,-4-2-2-16,0-4 2 0,-5-3 0 16,3 1 2-16,-2 0 0 0,-2 1 3 15,0 1-2-15,-6 3 0 0,-1 2-1 0,-2 1 1 16,-4 4-2-16,1-1 0 15,-3 5-2-15,4 2-1 0,-4 6 1 16,0 2-5-16,-2 2 1 0,-2 2-1 16,0 9 0-16,6 4 0 0,-1 4 1 0,2 6-2 15,6 0 2-15,3 3-5 0,3-2 0 16,0 1 3-16,9-3 0 0,3-1 2 16,5-2-1-16,3-3 1 0,1-3 1 15,0-2-2-15,-5-6 1 0,1-2-1 16,-5-3-1-16,2-2 1 0,-2 0 0 0,1 0 1 15,3 0-1-15,-6-2-4 16,6-3-6-16,-7 2-13 0,-5 2-29 16,2-1-47-16,-6 2-61 0,0 0-112 15</inkml:trace>
  <inkml:trace contextRef="#ctx0" brushRef="#br0" timeOffset="627185.6428">12281 16122 642 0,'0'0'16'0,"0"0"1"15,0 0-6-15,0 0-4 0,0 0-4 16,0 0-1-16,0 0 1 0,0 0-1 0,0 0-2 16,103-70 1-16,-67 52-1 0,4 4-1 15,-4-1-2-15,-1 1-4 0,0 2-8 16,0 1-9-16,-2 0-13 0,3 4-40 16,-4-2-52-16,-3 1-67 0</inkml:trace>
  <inkml:trace contextRef="#ctx0" brushRef="#br0" timeOffset="627535.7043">12628 16236 581 0,'0'0'60'0,"0"0"-20"0,0 0-16 16,0 0-10-16,0 0-7 0,0 0-4 0,0 0-3 15,0 0-2-15,0 0 1 0,0 7-2 16,0-1 2-16,5 3 0 16,6 6 0-16,2 3 0 0,-3 4-2 15,2 1 2-15,-8 4 0 0,-1 3 1 0,-3 2-1 16,0 2 0-16,-4-1 6 0,-6 2-5 16,1-1 5-16,-3-3-4 0,1-1-2 15,-1-5 2-15,0 0-2 0,4-9 0 16,2 1 0-16,3-9 1 0,3 3 1 15,3 1-2-15,11-3 1 0,4 1 0 0,5-6 0 16,6-4 0-16,3 0 1 0,4-11 0 16,3-1-1-16,6-2-1 0,4-2-3 15,3-2-12-15,0 0-38 16,-4-4-93-16,-2-2-166 0</inkml:trace>
  <inkml:trace contextRef="#ctx0" brushRef="#br0" timeOffset="627739.6822">13114 16395 597 0,'0'0'0'0,"0"0"-200"0,0 0 200 16,0 0-298-16</inkml:trace>
  <inkml:trace contextRef="#ctx0" brushRef="#br0" timeOffset="629745.2049">6565 14954 168 0,'0'0'48'15,"0"0"-7"-15,0 0-10 0,0 0-11 16,0 0-4-16,0 0-4 0,0 0-3 16,0 0-1-16,-52-77 2 15,49 72 6-15,-1-2 5 0,2 2 4 0,-1 1-1 16,2 0-7-16,1 4-5 0,-2-1-1 16,2 1 2-16,0-1 2 0,-1-1 0 15,1 1-1-15,-2-1 1 0,2 2-2 16,-1-1 0-16,1 1-3 0,-2-2 0 15,2 2-5-15,-1-2-2 0,1 2-2 0,0 0-2 16,0 0 1-16,0 0 2 0,0 0 0 16,0 12 3-16,6 4-1 0,0 3 0 15,-2 3 0-15,-1-1 0 16,0 3 2-16,2 1-1 0,-5 2-2 0,2 5 0 16,-2 3-3-16,0 7 1 0,0 7 5 15,0 6-4-15,0 7 2 0,0 6-3 16,0 5-4-16,0 3 2 0,0 0-2 15,-2-2 2-15,1-7-2 0,-3-8 1 16,1-10 8-16,3-10-6 0,-3-13 6 0,3-13-7 16,0-5 1-16,0-8 0 0,0 0 0 15,0 0 3-15,0 2-3 0,0-1 1 16,0 0 1-16,0 1-3 0,0 0 1 16,0-1-1-16,0-1-5 0,0 2-4 15,0-2-6-15,0 0-8 0,0 0-6 0,0 0-13 16,0 0-25-16,0 0-20 15,0-2-12-15,0 1 7 0,0-1 22 16,0 0 13-16,0-4 5 0</inkml:trace>
  <inkml:trace contextRef="#ctx0" brushRef="#br0" timeOffset="630515.9831">6480 15411 227 0,'0'0'72'0,"0"0"-26"16,0 0-13-16,0 0-15 0,0 0 0 16,0 0 2-16,0 0 3 0,-86-57-1 15,79 57 5-15,3-2 0 0,-1 2-3 0,5 0-6 16,-1-1-5-16,1 1-6 0,-2 0-2 16,1-2-2-16,-2 2-2 0,3 0-1 15,0-2 0-15,-3 2-3 0,3 0 2 16,0 0 0-16,0 0 0 0,0 0 2 15,0 0 0-15,0 0 1 0,3 5 0 0,3 2 0 16,1 3 1-16,0 0 0 0,3 7 2 16,-1 0 2-16,0 6 0 0,2 4-1 15,-2 5-1-15,1 6-2 0,0 3-1 16,0 4-1-16,-1 1-2 0,1 1 2 16,-3-2-2-16,2-2 2 0,-3-2 2 15,4-3-2-15,-4-6 3 0,-2-5-4 16,2-4-1-16,-3-8 2 0,1 0-1 15,-1-6 1-15,-2-4 0 0,1-1-1 16,-2-4 3-16,0 0 1 0,0 0 1 0,1 2 3 16,-1-2-1-16,2 1 1 0,-2-1-4 15,1 0-1-15,1-6-1 0,-2-9-1 16,1-6 1-16,-1-4-2 0,0-8-4 16,0 3 3-16,0-1-4 0,0 4 4 15,0 7 2-15,0 2-2 0,0 8 2 0,0-3-1 16,3 1-1-16,0 0 1 15,0-8-1-15,1 1 1 0,5-9 0 16,-2-2 0-16,8 0 0 0,0-2 0 16,0 3 0-16,4 0-2 0,-3 2 0 0,1 2 1 15,-4 3 0-15,4-1 0 0,-2 5 2 16,-5 4-3-16,-3 2 0 0,-1 4 2 16,-2 5 0-16,-1-1 0 0,-3 4 4 15,0 0-1-15,0 0 1 0,0-2 1 16,2 2 0-16,-2-1 1 0,0 1-1 15,2 0 0-15,-2 0 1 0,0 0-2 16,0 0 1-16,0 0-2 0,0 0 1 0,0 0-1 16,0 0-1-16,0 0 1 15,0 0 2-15,0 0-3 0,-7 0 0 0,-4 0-2 16,-8 0-3-16,-3 0 3 0,-1 1 0 16,-3 1 0-16,0-2 1 0,0 0 1 15,-1 0-2-15,0 0 1 0,-2-3-1 16,-1-3-1-16,1 0 1 0,-1-2-3 15,-1-1 0-15,1 0-1 0,4 0 0 0,3 0-1 16,8 3-3-16,4 2-10 0,10 3-33 16,1-2-49-16,1-3-67 0,16-4-128 15</inkml:trace>
  <inkml:trace contextRef="#ctx0" brushRef="#br0" timeOffset="632589.7176">3681 12410 75 0,'0'0'5'16,"0"0"-1"-16,0 0-6 0,0 0-6 15,0 0-4-15,-17-77-3 0,11 56 1 16,0 2 6-16,1-2-8 0</inkml:trace>
  <inkml:trace contextRef="#ctx0" brushRef="#br0" timeOffset="633572.4405">3245 12444 257 0,'0'0'42'15,"0"0"-20"-15,0 0-9 0,0 0-5 0,-80-17-2 16,74 15-5-16,-1 2-7 0,7 0-10 16,-1-1-23-16,1 1-12 0,-2 0-2 15,2 0 6-15,0 0 13 0,0-2 17 16,13-3 3-16,6 0 6 0,7-4 8 15,0-4-4-15,3 2 5 0,-2-3-1 0,-1 2-1 16,-2-1 4-16,-3 3-2 0,-2-1 1 16,-4 4 2-16,-4 2-2 0,-1 2-2 15,-1 0 1-15,0 0-1 16,-4 2 1-16,4-3 0 0,-6 3-1 0,9-1-3 16,2-2 3-16,2 1 0 0,6-5-2 15,5-1 0-15,2-4-32 0</inkml:trace>
  <inkml:trace contextRef="#ctx0" brushRef="#br0" timeOffset="635833.5987">3920 11535 111 0,'0'0'26'16,"0"0"0"-16,0 0-1 0,0 0 0 16,0 0-4-16,0 0-2 0,0 0-4 0,0 0-5 15,0 0-4-15,-4 2-2 0,4-2-1 16,-2 0-1-16,2 0-1 0,-1 0-1 16,1 0-1-16,-2 0-5 0,2 0-6 15,-1 0-12-15,1 0-9 0,0 5-10 16,0 0-48-16</inkml:trace>
  <inkml:trace contextRef="#ctx0" brushRef="#br0" timeOffset="636092.7486">4270 11880 247 0,'0'0'21'0,"0"0"-16"15,0 0-9-15,0 0-18 0,0 0-18 16,0 0-26-16,0 0-61 0</inkml:trace>
  <inkml:trace contextRef="#ctx0" brushRef="#br0" timeOffset="636957.2361">6562 11800 1 0,'0'0'16'0,"0"0"4"15,0 0 5-15,0 0 5 0,0 0 3 16,0 0 4-16,0 0 1 0,0 0-3 16,0 0-4-16,0 0-8 0,-6-2-4 15,6 2-3-15,0 0-6 0,0 0-4 16,0 0-4-16,0 0-3 0,0 0 0 0,-1 0-1 15,1 0 1-15,-3 3 1 16,-2 8-2-16,0 7-2 0,-4 7 3 16,5 3 1-16,-2 4-2 0,0 3 2 15,-1 5-6-15,3 4-2 0,1 4-3 0,1 2-4 16,1 4-4-16,1 3 1 0,0 4-5 16,1 1-9-16,2 1 6 0,0 0 1 15,3 3 3-15,-1-1 4 0,0 3-15 16,-2 0-11-16</inkml:trace>
  <inkml:trace contextRef="#ctx0" brushRef="#br0" timeOffset="637606.0774">6594 13898 5 0,'0'0'8'0,"3"79"-4"0,-2-34-8 15,-1 4-4-15,0 4 3 0</inkml:trace>
  <inkml:trace contextRef="#ctx0" brushRef="#br0" timeOffset="639585.1554">4054 11912 22 0,'0'0'14'0,"0"0"-1"0,0 0-11 15,0 0-3-15,0 0-4 0,0 0-9 16,0 0-8-16</inkml:trace>
  <inkml:trace contextRef="#ctx0" brushRef="#br0" timeOffset="640156.1623">4124 12043 87 0,'0'0'23'16,"0"0"-4"-16,0 0 0 0,0 0-1 15,0 0-5-15,0 0-4 0,0 0-2 16,-81 4-3-16,78-2-7 0,-1 0-1 15,1-1-4-15,3-1-2 0,-5 2-3 16,2 1 0-16,-1-1 0 0,-3 1 1 0,4 1 0 16,0-1-2-16,0 0-4 0,-1 0-4 15,1 0-1-15,-3 1-4 0</inkml:trace>
  <inkml:trace contextRef="#ctx0" brushRef="#br0" timeOffset="640435.4188">3866 12144 44 0,'0'0'17'0,"0"0"3"16,0 0-2-16,0 0-1 0,0 0-3 16,0 0-7-16,-88-5-2 0,71 2-3 0,-1 1-1 15,-5 1 1-15,0 0-1 0,-1 1-1 16,-1 0 1-16,0 1-2 0,-2 5 1 16,-5 1 1-16,3 6-6 0,-4 0 2 15,-3 4-6-15,-6 3 0 0,3 1 0 16,-6 3 0-16,0-1 1 0,0-2 0 0,1-3 1 15,3-2 3-15,9-6 2 16,9-4 4-16,10-3 2 0,0-3-4 16,9 0-6-16,-5-3-3 0,3-2-3 15,4 1 4-15,0-5 3 0,2 4 2 0,0-4 2 16,4 0-1-16,-1 2 0 0,4 0-2 16,-4 4-6-16,2 0-3 0,-5 3 6 15</inkml:trace>
  <inkml:trace contextRef="#ctx0" brushRef="#br0" timeOffset="640985.6236">3113 12290 3 0,'0'0'7'0,"0"0"1"16,0 0 4-16,0 0 2 0,0 0 2 0,0 0 2 16,0 0 1-16,0 0-3 0,0 0-1 15,6 4 1-15,-6-4-3 0,0 0-1 16,0 3-5-16,0-3-2 0,0 1-3 15,0-1 1-15,0 2-1 0,0-2-1 16,0 1 0-16,0-1 1 0,0 0-2 0,0 2 2 16,0-2-1-16,0 0 2 0,-3 1 0 15,3-1 1-15,0 0 2 0,0 1 1 16,0-1 0-16,0 0 0 0,0 0 0 16,0 0 3-16,-3 0 3 0,3 2 2 15,0-2 1-15,0 0 0 0,0 0 1 0,0 0-3 16,0 0-2-16,0 0-1 15,0 0-7-15,0 0 0 0,0 0-3 16,0 0-3-16,0 0-2 0,0 0 1 16,0 0-4-16,0 0 1 0,0 0 1 0,0 0 1 15,0 0 1-15,0 0 2 0,0 0 1 16,0 0 1-16,0 0 2 0,0 0 0 16,0 0 1-16,0 0 3 0,0 0 1 15,0 0-1-15,0 0 2 0,0 0-1 16,0 0-3-16,0 0 0 0,0 0-3 0,0 0-2 15,0 0-1-15,0 0-1 16,-3 0-2-16,3 0 1 0,0 0-3 0,0 0 1 16,0 0-1-16,0 0 1 15,0 0 1-15,0 0-1 0,0 0 2 0,0 0-3 16,0 0 1-16,0 0-2 0,0 0 1 16,0 0 2-16,0 0 0 0,0 0 2 15,0 0-3-15,0 0-10 0,0 0-9 16,3-2-12-16,3 1-3 0,7 0 2 15,-3-1-12-15,0 1-4 0,6-5-5 0</inkml:trace>
  <inkml:trace contextRef="#ctx0" brushRef="#br0" timeOffset="641538.3508">3450 12073 12 0,'0'0'-2'16,"0"0"-4"-16,0 0 2 0</inkml:trace>
  <inkml:trace contextRef="#ctx0" brushRef="#br0" timeOffset="645654.9973">6562 15068 60 0,'0'0'10'0,"0"0"1"0,-19 91 0 16,9-46 0-16,3 5-8 0,-2 4-1 0,-1 4-6 16,1 9-1-16,2 4-5 0,1 8-5 15,-1 4-11-15,3 8-12 0</inkml:trace>
  <inkml:trace contextRef="#ctx0" brushRef="#br0" timeOffset="662144.8225">17682 8848 4 0,'0'0'8'15,"0"0"-2"-15,0 0 0 0,0 0-1 16,0 0-1-16,0 0 1 0,0 0 2 0,0 0 2 15,0 0 1-15,0 0 2 0,-19-40 1 16,14 31 3-16,2 0 1 16,-2 0 0-16,1-2 2 0,0-5 0 15,-1 7 0-15,1-9-1 0,-2 2-4 0,5 4 3 16,-2-8-2-16,3-2-3 0,0-3-4 16,0-5-4-16,0-2-2 0,4 2 1 15,-1-4 1-15,3 0-2 0,-3 1 3 16,0 0-3-16,-2 1 2 0,-1-2-2 15,0 1-1-15,0-2 0 0,-3 2 1 0,-1-2 2 16,-3 5 6-16,2-1-2 16,0 2 0-16,-1 4-4 0,0-3-1 0,1 3 1 15,0 0-2-15,2 0-4 0,2 2 0 16,-1 5 2-16,2-2-1 0,0-1 1 16,0 2 3-16,0-2-5 0,0 2 1 15,0-1 1-15,0-1-4 0,0 0 4 16,0 2 2-16,0 7-1 0,0-4-1 15,0 1 0-15,0 0 0 0,0 2 1 16,-1-1 0-16,-1 2 0 0,1 6 2 0,-1-3-1 16,1 4-1-16,-1 0 1 0,1 1-2 15,1 4-1-15,-2-2 2 0,2 2-1 16,0 0 0-16,-1-1 0 0,1 1-1 16,0-2 0-16,0 2 2 0,-2-1 0 15,2 1 3-15,0-1-1 0,0-1 0 0,-1 0-1 16,1 1-1-16,0-1 0 15,-1-3 1-15,1-2 1 0,-2 2 1 16,2 1 1-16,0 4 1 0,-1-1-1 16,1 1 1-16,0-2-1 0,0 1-3 0,-3-1-2 15,3 1-4-15,0 1 1 0,0-2-2 16,-1 2 3-16,1 0 1 0,-2 0 0 16,1 5 2-16,-4 5-1 0,1 7 1 15,1-7-1-15,-1 7 0 0,1-8-2 16,0 3 3-16,-3 2-1 0,3-3 1 0,-4 4 3 15,4-1-3-15,0-4 0 0,-1 4 0 16,1-7-2-16,1-2 1 0,1 0 1 16,1-5-1-16,-3 0 1 15,3 0-1-15,0 1 0 0,-1 0 1 0,1 2-1 16,-2-2 0-16,2 0 1 0,-1-1 1 16,1 2-1-16,0-2 0 0,0 1 0 15,0-1 0-15,-1 2 0 0,1-2 0 16,0 0-1-16,0 1 1 0,0-1-1 15,0 0 0-15,0 1 0 0,-2-1-1 0,2 0-1 16,0 2 1-16,0-2 0 0,0 1 0 16,0-1 1-16,-1 2 0 0,1-2 0 15,0 2 0-15,-3 4 1 0,1 0 0 16,-2 5-1-16,-2 5 0 0,0 2 3 16,-5 7-2-16,2-1 3 0,-1 2-3 15,-3 1-2-15,3-2 1 0,0-4 0 16,4-7-1-16,3-4 1 0,2-5 0 15,-1-1-1-15,1 0 1 0,-1 0-2 16,2 2 2-16,0-6 0 0,-1 0 0 0,1 0 0 16,0 1 3-16,0 1 1 0,0-2 4 15,0 1 0-15,0-1-1 0,0 0-4 16,0-10-2-16,6-7 0 16,-1-3 0-16,2 5 2 0,-4-2-3 0,2 1 1 15,-2-3 1-15,0-5-2 0,-1 1 0 16,0-1-3-16,-1-1-1 0,1 2 0 15,-1-2 4-15,1 8 0 0,-1-1 1 16,-1 7 0-16,2-2 1 0,-2 1 2 16,0 6-2-16,1-6-1 0,-1 6 0 0,0-1-1 15,3-5 0-15,-3 7-1 0,0-2-1 16,1-4 1-16,1 6 0 0,-1-2 2 16,1 3-1-16,-2 4 1 0,0-2-1 15,0 2 0-15,0-1-1 0,1 0 1 16,-1-1 0-16,0 0-1 0,0 1-1 0,0 1 1 15,0-2 1-15,0 2 0 0,3 0 0 16,-3 0 0-16,1 0 0 0,1 0-1 16,-1 0 0-16,1 0 1 15,2 0-1-15,1 0 1 0,2 0-1 0,0 5 1 16,-3 1 1-16,2 0-2 0,0 0 1 16,-2 1 0-16,2 1 0 0,1 4 2 15,-2-3-1-15,2 4 0 0,-1 0 0 16,1-1-1-16,-3 2 0 0,3 0 0 15,1 0 0-15,-1-1 0 0,1 6 0 0,0-1 0 16,-1-2-2-16,1 1 4 16,-2 0-4-16,2 1 4 0,-1-2-3 0,-1-4 0 15,2 1 1-15,-2-1-1 0,-2-4 0 16,1-1 1-16,-1 1 0 0,-2-4 0 16,-1 1-1-16,3-1 2 0,-4-4 0 15,0 0 2-15,0 4 4 0,-5 1 1 16,-10 5 0-16,-9-2-2 0,-8 2-2 15,-6-3-2-15,2 0 0 0,-1-2 0 16,3 0-1-16,7 0-1 0,5 1-6 0,2 0-9 16,4 3-33-16,0 3-103 0,4 5-100 15</inkml:trace>
  <inkml:trace contextRef="#ctx0" brushRef="#br0" timeOffset="663332.8709">22693 8804 255 0,'0'0'38'0,"0"0"5"0,0 0-4 15,0 0-8-15,0 0-8 0,0 0-13 16,0 0-3-16,0 0-3 0,0 0-2 16,0 0 1-16,9-23-2 0,-4 14-2 0,5-2-2 15,3 2 1-15,9 0 0 0,4 0-4 16,4 1 2-16,5 1-1 0,4-1-3 16,6 0 5-16,4 0-3 0,2 0-5 15,1 0-18-15,1 1-28 0,1-2-31 16,4 0-33-16</inkml:trace>
  <inkml:trace contextRef="#ctx0" brushRef="#br0" timeOffset="664305.6384">28097 8871 30 0,'0'0'11'0,"0"0"-5"0,0 0-2 16,0 0-1-16,0 0-2 0,0 0 0 16,0 0 2-16,0 0-2 15,0 0 1-15,-42 12 0 0,40-8-2 0,2 7 2 16,0-5-4-16,0 0 1 0,0 5 1 16,0-6 0-16,0 2 1 0,-1 3-1 15,1-5 0-15,-2 0-1 0,0 3 2 16,0-3 1-16,1 0 0 0,-5 0 2 15,3-1 2-15,0-1 1 0,0 0 2 0,3-3 2 16,-4 0 3-16,0 2 3 0,-1-1 4 16,1 0 2-16,4-1 2 0,-2 0-4 15,-3 0-1-15,-1 2-1 0,0-2 0 16,2 1 0-16,4-1 2 0,-2 0-3 16,2 0-3-16,-1 0-5 0,-1 0-1 15,1 0-2-15,-1 0 1 0,1 0-1 16,1 0 0-16,0 0 2 0,0 0 4 15,12 0-2-15,9 0 1 0,10 0 0 16,2-1-2-16,5-2-1 0,4 0-1 0,7-3-4 16,4 0 0-16,2 0-1 0,6-2-3 15,3 1 0-15,0-1 0 0,2 2-2 16,-1 0 2-16,-2-1-1 0,-3 2-1 16,-4-2 0-16,-2 3 0 0,-1 0 2 15,-1-1-1-15,0 2-1 0,3-1 0 0,-1 0-2 16,0 0-1-16,-3-1 0 15,0 0-1-15,-5 3-1 0,-5-3 3 16,-7 0-1-16,-3 1 2 0,-10 1 1 16,-3 2-1-16,-5-1 1 0,-8 2-1 0,1 0-3 15,-6 0-3-15,0 0 1 0,0 0-1 16,0 0-10-16,0 0-39 0,-16 9-45 16,-11 3-122-16</inkml:trace>
  <inkml:trace contextRef="#ctx0" brushRef="#br0" timeOffset="664759.4769">27753 9242 358 0,'0'0'40'16,"0"0"-2"-16,0 0-8 0,0 0-14 15,0 0 0-15,0 0-11 16,0 0 4-16,0 0-3 0,47-82-1 0,-26 77 0 16,6 0-1-16,6 0 0 0,12 2 1 15,3 0-1-15,7-1 1 0,3-1 0 16,1-1-1-16,3 0 2 0,3 0-1 15,6-1-1-15,6-1-1 0,0 0 0 16,3-1-1-16,0 1-1 0,-6-1-1 0,-2 2-1 16,-5-2 1-16,-5 1 0 0,-4 0 1 15,-4 2-2-15,-5 0 0 0,-5 2 0 16,-6 1-2-16,-6-1 2 0,-11 4-2 16,-7 0 1-16,-8 0 1 0,-6 0-1 15,0-1 2-15,0 1 2 0,2 0-1 16,-1 0-1-16,-1-1 0 0,0 1-3 15,0-2-2-15,-3-1-3 0,-1 2-3 16,-2-1-8-16,1 2-16 0,-1 0-28 16,0 0-42-16,0 0-56 0</inkml:trace>
  <inkml:trace contextRef="#ctx0" brushRef="#br0" timeOffset="665838.1691">31610 7947 176 0,'0'0'46'0,"0"0"11"16,0 0 0-16,0 0-4 0,0 0-6 16,0 0-12-16,0 0-2 0,0-82-18 15,-3 71-1-15,1 8-4 16,-1-6-2-16,2 3-1 0,-1 2 0 0,1 1 0 16,1 3-4-16,-2-1-1 0,2 1-1 15,-1 0-1-15,-1-2 0 0,2 2-1 16,-1-1 0-16,1 1 0 0,-2 0 0 15,2 0 1-15,-1 0 1 0,1 6 4 16,-2 8-4-16,1 2 6 0,0-3-5 0,1 5-2 16,-2-1 2-16,2-6-2 0,0 8 0 15,0-4 2-15,0-3-2 16,2 3 0-16,0-6 1 0,1 0-1 16,2 0 1-16,1-1-1 0,0 0 1 0,2-4 1 15,-1 0-1-15,4-4 2 0,6 0 0 16,0 0-2-16,6-7 0 0,2-4 1 15,1-1-1-15,1-1 2 0,4-6-3 16,0-2 0-16,4-1-2 0,-2-3 0 16,2 0-2-16,0-1 2 0,-5 1 5 0,-1 2-4 15,-3 1 4-15,-5 2-6 0,-3 3 0 16,-6 5 0-16,-1 1-1 0,-5 4 0 16,-3 4-3-16,2 0-5 0,-5 3-9 15,0 0-13-15,0 0-18 0,1 0-39 16,-1 0-33-16,0 0-117 0</inkml:trace>
  <inkml:trace contextRef="#ctx0" brushRef="#br0" timeOffset="666256.5463">31536 7981 408 0,'0'0'50'0,"0"0"-8"0,0 0-13 15,0 0-10-15,0 0-10 16,0 0-5-16,0 0-1 0,0 0 1 0,0 0-1 16,0 0 2-16,-9-9 1 0,9 19 1 15,0 1-1-15,3 4-2 0,3 1-3 16,1-1 0-16,4 3 0 0,-1-1 0 15,2-2 0-15,2-1-1 0,0-3 2 16,3 1-2-16,-1-2 0 0,4-3 1 0,2-2 0 16,-2-3 0-16,3-2-1 0,2 0 0 15,-1-2 0-15,0-4-1 0,2-3 1 16,1-3 0-16,0-2-1 0,4-3 1 16,1-4 5-16,2-2-1 0,3-4 2 15,0-2-1-15,-2-2-7 0,-2 1 0 0,-1-2-5 16,0 0 4-16,-5 2-4 15,-1 4 2-15,-4 7 2 0,-6 5-5 16,-3 3-8-16,-6 7-18 0,-3 2-49 16,1 1-48-16,-5 1-139 0</inkml:trace>
  <inkml:trace contextRef="#ctx0" brushRef="#br0" timeOffset="680565.2801">30666 6489 3 0,'0'0'4'0,"0"0"0"0,0 0-1 0,0 0 0 15,0 0-1-15,0 0 1 0,0 0-3 16,0 0 2-16,0 0-2 0,0 0-1 16,0 0 1-16,0 0-1 15,0 0-1-15,0 0 4 0,0 0-4 0,0 0 1 16,0 0 1-16,0 0-1 0,0 0 2 16,0 0-2-16,0 0 1 0,0 0 1 15,0 0-1-15,0 0 3 0,0 0-2 16,0 0-1-16,0 0 1 0,0 0 0 15,0 0-1-15,0 0 1 0,0 0 1 0,0 0-2 16,0 0 0-16,0 0-3 16,0 0 2-16,0 0 1 0,0 0-1 0,0 0 2 15,0 0-1-15,0 0-4 16,0 0 2-16,0 0-2 0,0 0 0 0,0 0-1 16,0 0 0-16,0 0 5 0,0 0 0 15</inkml:trace>
  <inkml:trace contextRef="#ctx0" brushRef="#br0" timeOffset="695656.8883">18337 8387 6 0,'0'0'8'0,"0"0"3"0,0 0 2 15,0 0 3-15,0 0-2 16,0 0-3-16,0 0-4 0,0 0-4 16,0 0 1-16,0 0-2 0,-46 0 2 15,44 0-4-15,1 0 1 0,0 0 2 0,-1 0-2 16,2 0 1-16,-1 0 2 0,1 0-1 16,0 0 3-16,0 0 3 0,0 0-1 15,0 0 1-15,0 0 2 0,0 0 0 16,3 0-1-16,2 0 2 0,9 1-1 15,4-1 2-15,4 1-2 0,5 2-1 0,2-3 1 16,3 0-2-16,3 0-2 0,1 0-1 16,5 0-4-16,2 0 0 0,0 0-1 15,1 0 0-15,0 0-1 16,-2 0-1-16,2 0 0 0,-2 0-4 0,-2 0 0 16,0 0 3-16,-2 0-3 0,-3 0 5 15,-3 0-1-15,-3 0 0 0,-9 0-2 16,-8 0 1-16,-2 0-1 0,-3 0-1 15,-1 0 3-15,-1 0 0 0,-5 0 3 16,0 0 0-16,0 0 0 0,0 0-6 0,-8 0-4 16,-8 2-5-16,-6 3-5 0,2-1-8 15,-3 0-6-15,0 1-1 0,1 2-17 16</inkml:trace>
  <inkml:trace contextRef="#ctx0" brushRef="#br0" timeOffset="698215.4787">18333 9122 75 0,'0'0'19'16,"0"0"1"-16,0 0 2 0,0 0 2 15,0 0 2-15,0 0 1 0,0 0-1 16,0 0 0-16,0 0-2 0,0 0 1 16,-13-57-2-16,11 54-1 0,2 3-2 15,-1-2-2-15,1 2-1 0,0-2-1 16,-2 1-1-16,2 0-2 0,-1 0-1 15,1-1 0-15,-2 2-2 0,1-2 1 16,1 2-4-16,-1-1-2 0,-2 1-1 0,2 0-1 16,-4 0-1-16,-2 5-1 0,-3 7 2 15,-2 3-2-15,2 1 0 0,4-4 0 16,2 3-2-16,1 4 1 0,-1 2 5 16,1 8-4-16,0-1 2 0,2 0-1 15,1-4-2-15,0-8 0 0,0 2 0 0,0-8-1 16,1 1 0-16,2-1 1 15,1 0 1-15,0-1 0 0,-2-4 1 16,1-1 0-16,-3-4 5 0,0 0 2 16,0 0-2-16,4 0 1 0,2-4-3 0,1-9 0 15,0 1 0-15,-2-4 0 0,-4 0 0 16,-1-3 2-16,0-7-1 0,-4 2-3 16,-5-3-4-16,0-1 2 0,1-1-5 15,-4-2 4-15,4 4 1 0,-1 0-2 16,3 9 2-16,1 1-1 0,2 6 2 0,1 5 0 15,2 2-1-15,0 4 0 0,-1-2-1 16,1 2-2-16,0 0-1 16,0-2 1-16,0 2 0 0,0 0 4 15,3 10-1-15,8 5-1 0,-1 5 0 0,2-2 1 16,1 0-2-16,-3-2 2 0,3-2-2 16,-2-1 0-16,-3-5-2 0,3 2 0 15,-2-3 0-15,-2 0 2 0,7 0 2 16,-2-1-1-16,-3-3 4 0,5 4-8 15,-5-5 6-15,0-2-6 0,2 1-1 0,-1-1 4 16,1 0-3-16,0-3 4 0,4-4 2 16,-8 4-1-16,6-6 0 15,-3 1 0-15,-3-5 1 0,3-4-1 16,-4-1 2-16,-2-2 2 0,-1-3-2 0,-3-3-3 16,0-2 2-16,0-2-2 0,0-1 2 15,-1 2 2-15,-2 3 2 0,0 10 4 16,-1 0 1-16,1 7 0 0,1 5 0 15,1 1-5-15,1 3-2 0,0-2-4 16,0 2-3-16,0 0-1 0,0 0 1 0,0 2 1 16,-3 14 0-16,3 10 3 0,0 7-2 15,0 2-2-15,0-1-1 0,6-2 0 16,-1-3-2-16,3-5 1 0,-1-1-2 16,4-5-3-16,3-4-2 0,1-4-3 15,1-2-4-15,5-5-25 0,2-3-16 16,0 0-34-16,4-8-29 0,4-3-35 15</inkml:trace>
  <inkml:trace contextRef="#ctx0" brushRef="#br0" timeOffset="698864.8145">18822 9205 266 0,'0'0'57'0,"0"0"-17"0,0 0-11 16,0 0-7-16,0 0-4 0,0 0-5 15,0 0-3-15,0 0 0 0,0 0-2 16,-25-45 0-16,25 45-2 0,-1 0-4 15,-5 0-1-15,-6 0 0 0,-2 0 0 16,-4 8 5-16,7-2-4 0,1 3 3 0,4-3-4 16,3-3-1-16,-3 4 0 0,4-3 0 15,-1 5 3-15,0 0-3 0,1-4 2 16,2-1-3-16,0 1 0 16,0 0-1-16,0 5 1 0,0 1 1 0,6-5 0 15,1 1 0-15,0-2 0 0,2 1-1 16,1-3 0-16,5 3 1 0,-5-3 0 15,6 1 0-15,-3 0 1 0,-2-1 0 16,4 1-2-16,-5-2-1 0,0 1 0 16,0 0-1-16,-1-1 5 0,1 4-1 0,-3-2 1 15,0 1 1-15,-1 1 1 0,-1 0 0 16,-3-4 1-16,0 8 2 0,-2-1 0 16,-4 4 3-16,-7 4 0 0,-2-4-2 15,-4 0-1-15,-1-4-3 0,0-1-1 16,-4-2-2-16,2-3-2 0,4-2-2 0,-3-1-6 15,2 0-12-15,5-8-70 0,-2-5-155 16</inkml:trace>
  <inkml:trace contextRef="#ctx0" brushRef="#br0" timeOffset="701953.4113">19433 9043 239 0,'0'0'55'0,"0"0"-11"0,0 0-17 16,0 0-9-16,0 0-5 0,0 0-2 16,0 0 5-16,0 0 4 0,2-86 3 0,-2 80 0 15,0 0 0-15,0 1-6 0,0 5-4 16,0-1-7-16,0 1-3 0,0 0-2 16,0 0-2-16,-6 0 2 15,-7 4-2-15,0 9 1 0,-6 6-1 0,5 2 1 16,2 2 0-16,-1 1 0 0,1 2 0 15,1 0 1-15,1 3 0 0,0 0 1 16,0 0 2-16,1 0-3 0,2-2 2 16,-1-1-2-16,3-8-1 0,1-1 0 15,1-5-1-15,0-2 1 0,0 1 0 0,1-6 1 16,2 1 1-16,0-6 2 0,-1 0 2 16,1 0 2-16,0 1 3 0,0 0-3 15,0-1 2-15,0 0-3 0,0 2-2 16,0-2-1-16,0 0-3 0,3 0-1 15,1 0 0-15,5-3-2 0,2-1 0 16,1 3 1-16,7 1 0 0,-2 0-1 16,8 0-1-16,-8 0-1 0,-1 0 1 15,3 0-1-15,1 1-2 0,3 3 3 16,-1-3-4-16,-5 1-1 0,0-2-3 0,2 0-6 16,0 0-7-16,4 0-14 0,-1-4-18 15,-5-1-31-15,-2 0-26 0,-4 0-46 16</inkml:trace>
  <inkml:trace contextRef="#ctx0" brushRef="#br0" timeOffset="702215.238">19315 8931 356 0,'0'0'58'0,"0"0"-9"0,0 0-6 15,0 0-11-15,0 0-12 0,0 0-10 16,0 0-6-16,0 0-4 0,0 0 2 16,0 0-1-16,1 9 1 0,15 20-2 0,0 3 1 15,1 2-2-15,-1-1 0 0,2 2-2 16,-2 0 1-16,1 1 2 0,0 0-4 16,-1-4-1-16,0-2-5 15,-3-1-7-15,0-4-6 0,0-7-20 0,-3-1-29 16,-1-7-43-16,-2-3-70 0</inkml:trace>
  <inkml:trace contextRef="#ctx0" brushRef="#br0" timeOffset="702971.8036">19733 9006 430 0,'0'0'65'0,"0"0"-18"15,0 0-15-15,0 0-11 0,0 0-10 16,0 0-7-16,0 0-2 0,0 0-2 0,0 0 1 16,0 0 0-16,-15 22-1 0,15 7-1 15,0 0 1-15,0 2 4 0,0 0-2 16,0 1 2-16,0-1-3 0,0-10-2 15,0-2-1-15,0-5-1 0,0-8 1 16,0 1 0-16,0-7 2 0,-1 0 2 0,1 0 1 16,0 1 2-16,0 1 0 0,0-1 1 15,0-1-2-15,0 0-1 0,-2-1-1 16,1-15 1-16,-1-5-2 16,0-6-3-16,0-1 3 0,2 1-4 0,-1 2 5 15,-1-2-1-15,2 7 0 0,-1-1 3 16,1 2-3-16,0 4 0 0,0-8-1 15,0 9-2-15,0 2 2 0,0 0 1 16,0 6-2-16,0 1 0 0,0 5 0 16,0-2-1-16,0 2 1 0,3 0 0 0,5 7 0 15,7 6 0-15,-1 7 1 0,2 3 0 16,-3 0 0-16,0-1-1 0,2-1 0 16,-1 1 0-16,2-2-1 0,-1-2-1 15,0-1 0-15,1-2 2 0,2-2-2 16,-1-1 6-16,-1-1-8 0,-4-3-1 15,2-4-2-15,-5-1-1 0,-5-3-4 16,7 0-11-16,-5 0-8 0,0 0-14 16,3-1-1-16,-6-2-3 0,1 0 3 15,-1-1 5-15,-3-1 1 0,0-1 4 0,0-8 8 16,-2-4 8-16,-5 1 12 0,2-6 13 16,-3 3 7-16,-1 1 9 0,1-3 7 15,-2 1 7-15,1 0 4 0,0 0 0 16,-2-2 3-16,2 2 0 0,0 1 1 15,1 7 1-15,2-1-7 0,3 4-6 16,2 6-7-16,-1 0-7 0,2 4-6 16,0-2-3-16,0 2-3 0,0-1-7 15,0 1 2-15,0 0 1 0,2 0 0 16,6 8 0-16,8 11 2 0,2 4-3 0,-1 2 0 16,-2 1-1-16,-1 1-1 0,-4-1-3 15,-1 0 0-15,1 1-6 0,-3-5-10 16,-3-6-35-16,1 1-62 0,-2-5-101 15</inkml:trace>
  <inkml:trace contextRef="#ctx0" brushRef="#br0" timeOffset="703253.5986">20369 9095 588 0,'0'0'32'16,"0"0"-12"-16,0 0-10 15,0 0-5-15,0 0-5 0,0 0 0 0,0 0-1 16,0 0 1-16,0 0-3 0,8-2 0 15,12 2-4-15,8 0-3 0,3 0-2 16,2-4-17-16,3 1-35 0,3-3-64 16,0 1-113-16</inkml:trace>
  <inkml:trace contextRef="#ctx0" brushRef="#br0" timeOffset="704484.0963">21250 9018 247 0,'0'0'72'0,"0"0"-15"15,0 0-13-15,0 0-12 0,0 0-6 16,0 0-4-16,0 0-4 0,0 0-5 16,0 0-2-16,0 0-5 0,-31-61-3 15,31 61-2-15,-1 0-1 0,-4 0-1 16,1 8 2-16,-4 7 0 0,0 5-1 0,2 1 0 16,1 0 1-16,0 2-1 0,2 0 0 15,-1-1 1-15,3 1-1 0,1 0 0 16,0-2 4-16,0 1-5 0,0-6 4 15,3 1-3-15,-1-7 0 0,0-5 0 16,-1 1 0-16,1-3 0 0,-1 2 0 0,1-2 1 16,-1 1 6-16,-1-4 0 15,0 0 2-15,3 0-3 0,1-4 0 0,4-9-3 16,0-5-4-16,-4-1 5 16,2-3-6-16,-3 1 4 0,0-2 1 0,0 0-1 15,0 1 0-15,-3-3 0 0,2 9 0 16,-2-3-1-16,0 1 3 0,0 6-1 15,0-6 2-15,-3 3-1 0,0 6-1 16,-3-5 0-16,3 6 0 0,0 4 0 16,1 1 0-16,0-1 0 0,-1 0-1 0,-1 1-1 15,2 0 1-15,2 3-3 0,-1-2 0 16,1 2-1-16,0 0 0 0,0 0 1 16,0 2 0-16,0 9 1 0,7 6 0 15,1 5-1-15,0 0 1 0,-2 0-1 16,-1 1 0-16,1 0 2 0,-3-6-3 15,0-1 0-15,-2 1 0 0,1-6 1 16,2 5 0-16,0-1 1 0,1-8 3 16,3 5-5-16,-3-4 4 0,-2-6-5 15,0 1 3-15,2-3 1 0,6 0-4 0,4-7 4 16,5-6-5-16,-5-2 5 0,-3 0 0 16,1-3-1-16,-3 0 1 0,0-3-1 15,-3 1 1-15,-1-2-1 0,-2 6 1 16,-1-1 0-16,0 5 1 0,-3-1 0 15,0 0-1-15,0 7 1 0,0-6-1 16,0 7 1-16,0 1-2 0,-3-5 0 16,2 6 1-16,-2-2-1 0,1 2 1 15,2 3-1-15,0-1-2 0,0 1 0 16,0 0-1-16,0 0 1 0,0 0 0 0,0 10 2 16,3 5-2-16,5 7 0 0,0-3-3 15,1-1 0-15,0 2-3 0,2-3-2 16,1 1-10-16,-1-1-22 0,2-4-27 15,2 0-39-15,-2-4-24 0,0-3-50 16</inkml:trace>
  <inkml:trace contextRef="#ctx0" brushRef="#br0" timeOffset="704908.7053">21828 9036 465 0,'0'0'46'0,"0"0"-16"0,0 0-10 15,0 0-10-15,0 0-4 0,-85-20-3 16,68 22-2-16,-4 8-1 0,4 4-1 15,2 2 0-15,2 4-1 0,6 2 1 16,3-7-1-16,2 3-1 0,2 0 5 16,2 0-4-16,8 3 3 0,3-4-6 15,3-3-1-15,3-3 2 0,0-4 1 0,2-2 2 16,2-2 0-16,-7 0 2 0,3-2-2 16,-7-1 1-16,0 2 0 0,0-2 0 15,-7 0 1-15,1 2 0 0,-6-2 1 16,0 0 0-16,0 0 1 0,2 1 0 15,-1 0 2-15,-1 6-1 0,0 1-1 0,-5 5-2 16,-5 1 1-16,-5-2-2 0,-2-3-1 16,-1 0-2-16,0 0-4 15,2-4-7-15,-2-1-45 0,4-2-70 16,-2-2-146-16</inkml:trace>
  <inkml:trace contextRef="#ctx0" brushRef="#br0" timeOffset="705384.6177">22499 8858 327 0,'0'0'75'0,"0"0"-14"0,0 0-19 15,0 0-14-15,0 0-5 0,0 0-5 16,0 0-2-16,0 0-4 0,0 0-4 16,-36-56-4-16,30 56-2 0,-6 6-2 15,-5 10 0-15,-2 8 0 0,-1 4-2 0,2 7 3 16,0 5-2-16,-1 1 0 0,3 2 0 16,0-3 1-16,5 2 3 0,3-4-3 15,3-4 2-15,5-4-4 0,0-2-2 16,8-6 2-16,7-2-3 0,4-4 2 15,3-3 0-15,4-2-3 0,2-5-7 0,4-2-13 16,2-3-26-16,4 2-39 16,0-2-48-16,3-1-114 0</inkml:trace>
  <inkml:trace contextRef="#ctx0" brushRef="#br0" timeOffset="706340.3886">22723 9086 212 0,'0'0'68'0,"0"0"-10"0,0 0-17 0,0 0-7 16,0 0-5-16,0 0-2 0,0 0-7 15,0 0-4-15,0 0-6 0,0 0-6 16,0-33 0-16,6 27-1 0,6-3 0 15,6-2 1-15,5 2 0 0,3-1 0 16,5 2-2-16,1-2 0 0,2 3-1 16,1-1-1-16,1 1 0 0,2-1-2 15,-2 2-3-15,1 0-3 0,-2 3-1 0,-3 0-3 16,-3 1-5-16,-2 2 0 0,-5 0-3 16,-4 0-6-16,-5 0-10 0,-3 3-9 15,-6-1-13-15,0 1-11 0,-4 2 3 16,-6 3-6-16,-9 5-8 0</inkml:trace>
  <inkml:trace contextRef="#ctx0" brushRef="#br0" timeOffset="706561.2989">23020 9040 265 0,'0'0'63'0,"0"0"-13"15,0 0-7-15,0 0-11 0,0 0-8 16,0 0-9-16,0 0-4 0,0 0-5 15,0 0 1-15,-3-10 5 0,3 10 1 16,5 10 1-16,4 8-2 0,0 7-6 0,-2 2-2 16,-1 1 0-16,-2 1-6 15,-2-1 5-15,-1 3-5 0,-1-1 0 0,1-3 0 16,-1-7-7-16,0-2-8 16,0-6-28-16,0-1-49 0,2 0-78 0</inkml:trace>
  <inkml:trace contextRef="#ctx0" brushRef="#br0" timeOffset="706845.6995">23339 9242 513 0,'0'0'49'0,"0"0"-13"16,0 0-13-16,0 0-10 0,0 0-6 16,0 0-5-16,0 0 0 0,0 0-1 15,0 0-1-15,15-21 0 0,6 15-3 0,1 1 1 16,1 0-2-16,2 1 0 0,1 0-5 16,0 1 4-16,0-2-4 0,1 4 2 15,1-2-4-15,-2 3-7 0,1 0-16 16,-2 0-40-16,-6 0-44 0,-8 0-64 15</inkml:trace>
  <inkml:trace contextRef="#ctx0" brushRef="#br0" timeOffset="707101.7396">23466 9069 413 0,'0'0'64'0,"0"0"-19"0,0 0-22 0,0 0-11 16,0 0-5-16,0 0 3 0,0 0-1 15,0 0 0-15,0 0-2 16,0 0-3-16,18 56-1 0,-13-28-1 16,1 2 2-16,-3 4-6 0,0 2 2 0,-3 1-4 15,0 1-3-15,0-5 0 0,0-4-5 16,0-1-11-16,-1-6-50 0,-2-4-67 15,-2-11-138-15</inkml:trace>
  <inkml:trace contextRef="#ctx0" brushRef="#br0" timeOffset="707524.6197">23991 8930 565 0,'0'0'36'16,"0"0"-14"-16,0 0-8 0,0 0-10 16,0 0-4-16,0 0-1 0,0 0 0 15,0 0 1-15,0 0 1 0,-65 78 0 16,50-44 0-16,-2-1-2 0,3-2 0 15,2-2 4-15,2-4-3 0,2 0 4 0,1-3-3 16,2-7-2-16,1 1 1 0,2-7-1 16,1-5 1-16,-1 1 0 15,2-5-1-15,-1 0 0 0,1 0 1 16,0 1-1-16,0 2 0 0,0-2 1 0,0 3 0 16,1-1 0-16,7 1 1 0,-1 2 0 15,3-3-1-15,-3-1 0 0,-2 0-2 16,5 1-1-16,1-2 1 0,5 0-1 15,7 2 1-15,0-3 1 0,1 0-5 16,2 0-1-16,-2-5-4 0,4-1-10 0,-2-2-15 16,-2 1-22-16,1 0-24 0,-2-4-31 15,0 0-23-15</inkml:trace>
  <inkml:trace contextRef="#ctx0" brushRef="#br0" timeOffset="707806.913">23963 8928 410 0,'0'0'60'0,"0"0"-13"15,0 0-14-15,0 0-14 0,0 0-10 16,0 0-6-16,0 0 2 0,0 0-2 15,0 0 2-15,0 0-2 0,44 43 0 16,-29-18-1-16,-3 1-1 0,0 2-1 16,-1-4-1-16,-3-1-1 0,2-2 1 15,-1-1-3-15,-2-2-1 0,-1 0 0 0,1-5-13 16,-4 0-18-16,3-1-42 0,-3-3-65 16,0-1-124-16</inkml:trace>
  <inkml:trace contextRef="#ctx0" brushRef="#br0" timeOffset="708094.1829">24259 8951 514 0,'0'0'57'0,"0"0"-18"15,0 0-14-15,0 0-9 0,0 0-7 16,0 0-3-16,0 0-3 0,0 0-2 0,0 0-1 16,0 0-2-16,29-53 0 0,-10 49 0 15,8 2-1-15,1-1 0 0,2-2 0 16,0 0-2-16,2 1 0 16,-1 1-2-16,-1 0-3 0,-3 1-1 0,1 2-10 15,-1 0-16-15,-3 0-25 0,-6 2-43 16,-1 4-23-16,-6-2-50 0</inkml:trace>
  <inkml:trace contextRef="#ctx0" brushRef="#br0" timeOffset="708329.4487">24450 8951 415 0,'0'0'65'0,"0"0"-14"0,0 0-14 15,0 0-11-15,0 0-11 0,0 0-6 16,0 0-4-16,0 0 0 0,0 0 1 16,-11-11 0-16,14 27 0 0,5 3-2 15,-2 4-3-15,-1 3-1 0,-2 0-1 0,0 2 1 16,0 4-3-16,-2-3 1 0,1 1 0 16,-2-2-7-16,1-3-3 0,1-8-16 15,-1-6-36-15,1-6-60 0,-2-5-109 16</inkml:trace>
  <inkml:trace contextRef="#ctx0" brushRef="#br0" timeOffset="708625.79">24685 8700 468 0,'0'0'57'0,"0"0"-17"0,0 0-10 16,0 0-13-16,0 0-7 0,0 0-4 15,0 0-1-15,0 0 0 0,0 0 0 16,0 0-1-16,44 7 1 16,-34 21-3-16,-2 7 0 0,0 8-2 0,-4 4 1 15,-2 6-3-15,-1 3 2 0,-1 0-3 16,0 1 3-16,0-2 0 0,0-5-3 15,-1-4 1-15,-4-5-7 0,-1-3-14 16,0-5-45-16,-5-3-119 0,0-5-109 16</inkml:trace>
  <inkml:trace contextRef="#ctx0" brushRef="#br0" timeOffset="709531.4928">25131 9137 331 0,'0'0'66'0,"0"0"-6"0,0 0-15 0,0 0-14 16,0 0-8-16,0 0-11 16,0 0-6-16,-22-97-1 0,27 76-2 0,3 2 1 15,2-5-2-15,2 4 0 0,1-3 0 16,0-2-2-16,1 1 2 0,-2 0-5 15,-2 1 3-15,0 0 0 0,-4 8 0 16,-2 0 1-16,-1 6 1 0,-3 3-4 16,2 1 4-16,-2 5-2 0,0-1 0 0,0 1 0 15,0 0 0-15,-3 0-2 0,-6 1 1 16,-1 9-1-16,-3 3 0 0,6 2 1 16,2-1 0-16,2 4-1 0,3 4 1 15,0 0 1-15,5 8 0 0,2-2 0 16,3-3-2-16,2 0 1 0,1-3-1 15,1 0 1-15,2-4-1 0,3-1-2 16,0-4-2-16,-2-1 3 0,-5-4-1 16,1 0 4-16,-8-4 1 0,-2-2 2 15,2 1-3-15,-5-3 0 0,0 0 3 0,0 0 2 16,0 2-1-16,1-1 1 0,-1 5-3 16,-9 2-1-16,-6 2 1 0,-4 4-2 15,-3-3 6-15,7-6-5 0,6 0 4 16,4-2-3-16,5-3 0 0,-1 0-1 15,-2 0-4-15,-2 0 2 0,1-1-4 0,1-7 2 16,3-3 1-16,0-5-3 0,6-3 3 16,4 1 0-16,3 3 0 15,0 0 1-15,-1 5 1 0,-1 0 0 16,-3 4 0-16,-6 3 1 0,7 0-1 0,-3 1 0 16,-2 1 0-16,5-1 0 0,-3 2 0 15,3 0 2-15,5 3-1 0,-5 1 0 16,3 5 0-16,-3 0 0 0,0 3-1 15,0-1 1-15,-1 1-1 0,-2 1-1 16,1 1 0-16,1 6-2 0,-1-2 5 0,-2 2-6 16,0 0-2-16,-2-7-15 0,0 2-32 15,1 2-39-15,-2-5-49 0,0-2-85 16</inkml:trace>
  <inkml:trace contextRef="#ctx0" brushRef="#br0" timeOffset="710063.8389">25366 8910 319 0,'0'0'44'0,"0"0"-15"0,0 0-11 16,0 0-9-16,0 0-7 0,0 0-2 16,53-78-2-16,-27 75-3 0,0 3-2 15,1 3-2-15,2 8-7 0,-2 3-3 16,-1 1-6-16,-4 5-4 0,-3-1-2 15,-3 4-1-15,-3 0 7 0,-6 3 9 16,-4-1 9-16,-3 2 4 0,0 0 3 16,-6-3-1-16,-2 0 2 0,-2-2 4 15,1-1 6-15,3-6 4 0,2 0 5 0,1-6 1 16,1-4 0-16,2 1-1 0,0-6-2 16,-1 4-1-16,1 3-5 0,0-3-1 15,0 2-3-15,0-1-3 0,0 1 2 16,0-1-2-16,-2 6 2 0,2-5 2 15,-2 1 0-15,2-2 7 0,0-5 10 0,0 0 5 16,0 0 4-16,0 2-7 16,0-2-12-16,-2 0-7 0,1 0-4 15,-2 0-1-15,2-4-1 0,-1-10-1 16,2-6-5-16,3 1 4 0,7-7-4 0,0 5 4 16,3 2-1-16,4 3 0 0,0-1-1 15,0 3-2-15,-4 3 2 0,1 4-1 16,-5 2 1-16,2 2 2 0,0 2-1 15,-1 1 0-15,1 0 1 0,-1 0 0 16,5 3-1-16,-2 5 1 0,0 5-1 0,-2 2 2 16,-3 5 2-16,-3 2-5 0,-2 2 3 15,-1 0-4-15,-2 3-1 0,0-1-3 16,0 1-1-16,0-9-7 16,0 2-13-16,0-8-24 0,-3-2-48 0,-1-2-42 15</inkml:trace>
  <inkml:trace contextRef="#ctx0" brushRef="#br0" timeOffset="710520.8508">26301 8740 429 0,'0'0'64'15,"0"0"-20"-15,0 0-14 0,0 0-9 0,0 0-6 16,0 0-6-16,0 0-3 0,0 0-5 16,0 0-1-16,0 0 1 0,-25-32-1 15,16 46 0-15,-2 7-1 0,-1 5-2 16,2 4 2-16,-1 7-1 0,-2 3 2 15,-1 5-1-15,-1-1 1 0,-1-3-2 16,0-5 1-16,3-6 0 0,1-10 2 16,5-5-1-16,3-7 1 0,1-5-2 15,1 1 2-15,2-4-1 0,-1 0 2 16,1 0 1-16,0 0-1 0,0 2-1 0,0-2-1 16,0 0 0-16,10 0-1 0,3-3 1 15,5-3 0-15,-1 1-1 0,-4 0 1 16,3 1-2-16,0 1-1 0,2 2 0 15,0-1-2-15,1 0-1 0,-2 1-3 16,-4-1-6-16,6 1-13 0,1-2-10 0,-1 0-23 16,1-2-37-16,3-1-22 15,-4 1-55-15</inkml:trace>
  <inkml:trace contextRef="#ctx0" brushRef="#br0" timeOffset="710770.4503">26293 8774 423 0,'0'0'54'0,"0"0"-13"0,0 0-8 16,0 0-8-16,0 0-7 0,0 0-10 16,0 0-1-16,0 0-4 0,0 0-3 15,-17-20 1-15,22 29 0 0,4 5-1 16,3 10 2-16,0 0-1 0,-2 2-2 15,-1 1 0-15,-1 1-2 0,1-1 0 16,-2 0-4-16,0-1 1 0,1 0-5 16,-1-5-15-16,-3-4-33 0,2-2-57 15,0-5-69-15</inkml:trace>
  <inkml:trace contextRef="#ctx0" brushRef="#br0" timeOffset="711288.9334">26684 8804 457 0,'0'0'61'0,"0"0"-25"0,0 0-17 15,0 0-13-15,0 0-6 0,0 0-1 16,0 0 0-16,0 0 1 0,0 0 0 15,-55 103 1-15,47-68-1 0,2-2 0 16,1-1 0-16,4-3 0 0,-1-8 0 0,2-4 0 16,0-2 0-16,3-6-1 0,6 3 0 15,-2-7 1-15,2-2-2 0,1 1 2 16,1-4 0-16,1 2-1 16,0-2 1-16,5 0 0 0,-4-6-1 0,1 0 1 15,-2-3 1-15,-2-2 0 0,0-3 1 16,0-6-1-16,-1 1 0 0,1-4 1 15,-4-3 1-15,0-1 1 0,-2-3 1 16,-1 0-2-16,-3-2 2 0,0 1 1 16,0 2 2-16,-1 3 1 0,-7 5 2 0,0 2-1 15,-5 5-2-15,4 5-3 0,-4 2 2 16,-4 5-5-16,0 2-2 0,-4 0 0 16,1 7-2-16,5 5 1 0,1 3-2 15,4 4 1-15,2 2 0 0,4 2 1 16,1-1 0-16,3 3 1 0,4-4-2 15,7-1 2-15,3-2-2 0,4-4 0 16,2-2-2-16,2-5 2 0,1 0-1 16,1-5-2-16,-1 1-2 0,-5-3-5 15,-1 2-11-15,-5-2-15 0,2 0-32 0,5 2-42 16,-3-1-35-16</inkml:trace>
  <inkml:trace contextRef="#ctx0" brushRef="#br0" timeOffset="711643.9103">26102 9332 460 0,'0'0'55'0,"0"0"-13"0,0 0-12 0,0 0-13 16,0 0-8-16,0 0-5 16,0 0-2-16,0 0 0 0,0 0 1 0,0 0-2 15,44-11 1-15,-12 8-2 0,1 0 0 16,2 0 0-16,0 1 0 0,-1-3-2 15,2-1 1-15,0 0-2 0,1-2 0 16,-3 1-3-16,3-2-6 0,-1 1-5 16,0 0-27-16,-2 4-52 0,0 0-49 0,-1 3-108 15</inkml:trace>
  <inkml:trace contextRef="#ctx0" brushRef="#br0" timeOffset="712033.0872">26541 9314 421 0,'0'0'74'0,"0"0"-25"0,0 0-17 0,0 0-13 16,0 0-6-16,0 0-5 0,0 0-1 16,0 0-2-16,0 0-2 0,-10 0-1 15,14 0 0-15,0-2-2 16,5 1 1-16,-3 1-1 0,4 0 0 0,4 0 0 15,-6 3 0-15,5 5 0 0,-6-1 1 16,-4 2-1-16,1 0 0 0,-4 4 1 16,0 3-2-16,-3 2 1 0,-6 5 1 15,-3-2-1-15,-3-1 0 0,1 0 0 16,2-3-2-16,3-2 2 0,1-3 0 0,4-3 1 16,1-5 0-16,1 1-1 0,2-5 0 15,0 0 0-15,0 0 0 0,0 2 1 16,0-1 1-16,0 0-2 0,2-1 1 15,10 0-1-15,4 0 0 0,6 0-2 16,3-4-2-16,-1-5-1 0,5 0-2 0,3-2-4 16,4 0-7-16,3-2-23 0,2-2-61 15,6 1-83-15</inkml:trace>
  <inkml:trace contextRef="#ctx0" brushRef="#br0" timeOffset="713000.3123">27560 9397 310 0,'0'0'69'0,"0"0"-12"0,0 0-15 16,0 0-13-16,0 0-13 15,0 0-9-15,0 0-2 0,0 0-3 16,0 0-1-16,0 0 1 0,-4-3 0 0,14 9-1 16,6 0 0-16,1-1 0 0,2-3 0 15,4 0 1-15,1-2 1 0,0 0-3 16,2 0 0-16,0-2-3 0,0-3-1 15,-1-1-5-15,1 1-6 0,0 1-10 16,-3-1-21-16,1 2-43 0,-6 1-62 0</inkml:trace>
  <inkml:trace contextRef="#ctx0" brushRef="#br0" timeOffset="713667.0865">28360 9417 293 0,'0'0'75'0,"0"0"-19"15,0 0-15-15,0 0-9 0,0 0-10 0,0 0-4 16,0 0-8-16,0 0-3 16,0 0-2-16,0 0 0 0,-46-53-1 0,54 40-3 15,5 2 0-15,8 0 0 0,2 2-1 16,4 1 1-16,5 1-2 0,3 1 1 15,-2 0-3-15,2 0-3 0,-4 1 2 16,1 2-1-16,-1 2-1 0,-2-1-1 16,-2 2-5-16,-2 0-3 0,-2 0-11 0,-7 0-5 15,-3 3-22-15,-4 1-20 0,-4-2-17 16,-1 1-22-16</inkml:trace>
  <inkml:trace contextRef="#ctx0" brushRef="#br0" timeOffset="713929.8391">28536 9422 363 0,'0'0'60'16,"0"0"-11"-16,0 0-9 0,0 0-12 15,0 0-7-15,0 0-6 0,0 0-4 16,0 0-4-16,0 0-4 0,0 0 1 15,-4-11 1-15,4 21 1 0,0 7-3 0,3 9-1 16,-3 3-2-16,1 3-3 16,-1 3 2-16,0 1 0 0,0 2-1 15,0-3 0-15,0-3-4 0,0-9-1 16,0-4-6-16,0-5-13 0,0-8-41 0,0 0-56 16,0-6-88-16</inkml:trace>
  <inkml:trace contextRef="#ctx0" brushRef="#br0" timeOffset="714843.7239">29148 9457 363 0,'0'0'60'16,"0"0"-6"-16,0 0-11 0,0 0-12 16,0 0-9-16,0 0-7 0,0 0-4 15,0 0 1-15,0 0-5 0,0-55-2 0,0 53-3 16,0 2-2-16,0 0 2 0,-1 0-2 16,-5 8 2-16,0 9 0 0,-3 7-1 15,-1 3 0-15,0 5-1 0,1 2-1 16,2 2 2-16,-1 0-2 0,2-3 2 15,3-1-2-15,3-5 0 0,0-9 1 0,0-3 0 16,1-6-2-16,5-3 5 16,3 1-3-16,-6-5 1 0,5 0 0 15,1-2-2-15,5-5 2 0,1-6 0 16,-2-4 0-16,-3-1 0 0,-3-4 1 0,-2-3-1 16,-2-3 2-16,-3-1-2 0,0-2 0 15,0-2 1-15,0 1 1 0,-2 0 0 16,-2 0 4-16,-2 3-4 0,0 0 1 15,0 3-1-15,-2 1 0 0,2 8-1 16,2 2 2-16,1 3 0 0,1 6 0 0,1 1-1 16,1 3 0-16,0-2-3 0,0 2-2 15,0 0 1-15,0-2-1 16,0 2 1-16,0 0 0 0,0 13 1 16,0 7-1-16,4 4 1 0,2 0-1 0,-2 2 1 15,2-2-1-15,1 1 2 0,-1-3-3 16,0-2 1-16,1-2-1 0,0-6 0 15,0 0 0-15,-2-5 0 0,2-1 0 16,1 0-1-16,-4-5 2 0,6 1 0 16,3-2 2-16,6-5-1 0,2-5 2 0,-5-4-1 15,0-1-1-15,-4-3 0 0,-3 1 0 16,0-1-1-16,0-1 1 0,-4 6 0 16,-1-2 0-16,0 0 0 0,-2 3 1 15,-1-1-1-15,-1 1 2 0,0 6-1 16,0 0 1-16,0-6 0 0,0 8 0 15,0-1-1-15,0 0 0 0,0 5 0 16,0-1 0-16,0 1-1 0,0-2-1 16,0 2 1-16,0 0-1 0,0 0 1 15,-3 0-1-15,0 11 1 0,2-1-2 0,-2 7 2 16,3 1-1-16,0-6-2 0,0 8-1 16,2-5-3-16,5-1-4 0,4 1-3 15,2-2-11-15,4-6-11 0,1-3-21 16,5 0-24-16,0-4-30 0,2 0-25 15</inkml:trace>
  <inkml:trace contextRef="#ctx0" brushRef="#br0" timeOffset="715407.931">29748 9636 350 0,'0'0'57'0,"0"0"-7"16,0 0-15-16,0 0-10 0,0 0-7 0,0 0-2 15,0 0-4-15,0 0-1 0,0 0-3 16,0 0-3-16,-46-44-3 0,40 44-2 16,-4 0 1-16,-6 1-1 15,-1 8-1-15,0 5 1 0,2 1-1 0,1 3 1 16,3-1 0-16,3-4 1 0,2 1-2 15,2-5 2-15,2-4-1 0,1 6 0 16,1-5 0-16,0 3 0 0,0 1 0 16,8-4 0-16,5 1-1 0,-2-5 1 15,6 1 0-15,3-1-1 0,-7-2 1 0,9 0 0 16,-9 0-2-16,1 0 0 0,-2 0 0 16,-6 0 1-16,4 3 1 0,-5-1 0 15,0-1 1-15,-1 1-1 0,-4-2 1 16,0 0 2-16,0 5-1 0,-1 6 0 15,-8 2 1-15,-4 3 0 0,-2-4 4 0,3-5-6 16,-3-2 0-16,-1-2 1 16,6 1-5-16,-7-1-1 0,7 0 1 15,-1-1-14-15,0 0-37 0,7-1-72 16,-1 1-153-16</inkml:trace>
  <inkml:trace contextRef="#ctx0" brushRef="#br0" timeOffset="715593.0939">30023 9821 303 0,'0'0'2'16,"0"0"-15"-16,0 0-45 0,0 0-101 15</inkml:trace>
  <inkml:trace contextRef="#ctx0" brushRef="#br0" timeOffset="716660.7315">30509 9382 267 0,'0'0'59'16,"0"0"-15"-16,0 0-14 0,0 0-7 0,0 0-8 15,0 0-5-15,0 0-1 0,0 0-4 16,0 0 1-16,0 0-1 0,-77 6 0 15,77-6 0-15,0 0 0 0,-1 0-1 16,1 0-1-16,0-9-1 0,7-5-1 16,4-4 2-16,0 3-2 0,-4 3 0 0,1-2 0 15,-2-2 1-15,-3 7-1 0,2-10 3 16,-4 7-1-16,-1-1 3 0,0-7 0 16,0 8-3-16,0-5 4 15,0 6-4-15,-1 5 6 0,-1 2 1 0,2 4 0 16,-3-5-4-16,2 3-2 0,-1-3-3 15,1 1-1-15,1 4 0 0,0 0 1 16,0 9 4-16,1 8-4 0,7 5 3 16,0 0-4-16,5 1-1 0,-1 0 1 15,2-1-1-15,1 1 0 0,-1 0 3 0,4 2-3 16,-3-3 3-16,0 1 2 0,-2-3-7 16,0-1 6-16,-6-5-3 0,-1 0 0 15,-4-5-2-15,-2 2 0 16,0 5 1-16,-6-2-1 0,-5 2 3 0,-1-2 0 15,-1-5-2-15,1-3 2 0,-4-1-2 0,6-2 1 16,-4-3 0-16,0 1 0 16,0-1 0-16,1 0 0 0,3 0 0 15,-6-7 1-15,9 0-1 0,-4-3 0 16,6 2 0-16,4-4-1 0,-1-5 0 0,2 1-3 16,3-5 1-16,8 4 0 0,1 0 0 15,2 2 1-15,4-1 1 0,0 3 0 16,3 0 3-16,2 1-2 0,0 1 2 15,-1 2 1-15,-8 3-3 0,2 1 3 16,-6 1-2-16,2 3-1 0,-1 0 0 0,1 0 1 16,-2 1-1-16,2 0 1 0,-2 0 1 15,0 0-2-15,4 3 1 0,-2 4 0 16,4 2-1-16,-5 0 1 16,2 2-1-16,-2 1 0 0,-3 2 0 0,2-1-1 15,-1 3 1-15,-3 0 1 0,-2 4-1 16,-1 0 0-16,-1 3-1 0,-2-1 1 15,0 4 0-15,-3-2 0 0,-3-1 0 16,-2-2 0-16,3-7-2 0,-2-2 0 16,4-4 0-16,0-5-2 0,1 1-3 0,2-4-15 15,-3 0-36-15,2-1-51 0,0-9-65 16</inkml:trace>
  <inkml:trace contextRef="#ctx0" brushRef="#br0" timeOffset="716846.3635">30791 9251 298 0,'0'0'43'0,"0"0"-14"0,0 0-10 16,0 0-10-16,0 0-7 0,0 0-6 15,0 0-12-15,0 0-4 0,0 0-10 16,23-24-16-16,-10 30-35 0,6 8-61 15</inkml:trace>
  <inkml:trace contextRef="#ctx0" brushRef="#br0" timeOffset="717248.0605">31115 9443 356 0,'0'0'52'16,"0"0"-12"-16,0 0-10 0,0 0-8 15,0 0-7-15,0 0-4 0,0 0-5 16,0 0-2-16,0 0-1 0,0 0-2 0,-32 49 0 16,26-38 0-16,-1 3 0 0,2 0-1 15,1-5 0-15,0 1-1 0,1-2 1 16,2-4 0-16,-1 1 1 16,1 0 1-16,1-5 3 0,-2 0 1 0,2 0 1 15,0 0 1-15,0 0-1 0,-1-3 1 16,1-11 0-16,0-6-4 0,0-4 1 15,0 3 0-15,1 1-2 0,4 0 0 16,2 2-1-16,0-1 2 0,0 5-2 16,2-2 3-16,2 1-5 0,1 3 1 0,1 1 0 15,-1 3-1-15,-1 2-1 0,-1 3 0 16,-1 1-1-16,4 2 0 0,0 0 1 16,3 7 0-16,0 3-1 0,-2 3 1 15,-1 3-1-15,-1 2 4 0,0 5-4 16,-1 1 4-16,-4 4-4 0,-1 4-3 15,-1 3-4-15,-4 2-8 0,-1 1-14 16,0-5-32-16,0-2-49 0,0-12-96 16</inkml:trace>
  <inkml:trace contextRef="#ctx0" brushRef="#br0" timeOffset="717693.2854">31732 9021 432 0,'0'0'61'16,"0"0"-16"-16,0 0-11 0,0 0-12 15,0 0-8-15,0 0-7 0,0 0-4 16,0 0-2-16,0 0 0 0,0 0-1 0,-78-32 2 16,67 58-2-16,1 2 0 0,-1 3-1 15,1 2 0-15,0 4 3 0,-2-1-3 16,0 1 3-16,0-4-3 16,-1-2-2-16,1-6 0 0,5-9 0 0,3-6 1 15,2-5 2-15,2-5 1 0,0 0-1 16,0 0 1-16,-1 0 1 0,1 1 0 15,0 0-1-15,0 0 2 0,0 3-2 16,1-1-1-16,10 0 0 0,6-2-1 16,-7 1 1-16,10-2-2 0,-2 2 1 0,-6-2 0 15,9 0-2-15,-2 0 0 0,-6 0-4 16,5 0-3-16,0 0-5 0,-7 0-9 16,7 0-20-16,-1-2-22 15,-5 0-43-15,3 0-41 0</inkml:trace>
  <inkml:trace contextRef="#ctx0" brushRef="#br0" timeOffset="717961.7477">31693 9022 410 0,'0'0'47'15,"0"0"-15"-15,0 0-12 0,0 0-7 0,0 0 1 16,0 0 0-16,0 0-1 16,0 0-3-16,0 0-5 0,0 0-2 15,29 61-1-15,-20-41-3 0,1 1 1 16,-1 2 3-16,-2 1-6 0,0 2 2 0,0 1-7 16,-4-1-6-16,0 2-3 0,-2-5-13 15,1-4-23-15,-2-7-41 0,4-1-30 16,-1-5-67-16</inkml:trace>
  <inkml:trace contextRef="#ctx0" brushRef="#br0" timeOffset="718461.1067">32055 9090 453 0,'0'0'64'0,"0"0"-20"0,0 0-20 16,0 0-15-16,0 0-6 0,0 0-2 16,0 0 0-16,0 0 1 0,0 0-1 0,-32 49 1 15,27-28 4-15,2 2-6 0,1 1 4 16,1-7-5-16,-1 3 0 0,1-2-1 16,-1-4 0-16,2 5-3 15,0-6 1-15,0-4 1 0,0 2 1 0,5-6-1 16,0 2 0-16,-2-4 6 0,6-2-4 15,1-1 5-15,3-5-4 0,3-3 1 16,0-6-1-16,-3-3 0 0,1-1 0 16,-1-3 0-16,-1-2-3 0,-1-1 5 15,-2-1-5-15,0 1 6 0,-2-1-1 0,-3 2 0 16,-1-2 1-16,-2 2 0 0,-1 1 2 16,0 6 0-16,-4 3 0 0,-3 1-1 15,-2 4 2-15,-2 0 2 0,-5 6 0 16,1 2 0-16,-5 0-1 0,6 7-2 15,-2 5-3-15,6 2 0 0,1-2-2 16,2 2 0-16,2-5-1 0,4 3 1 0,-2 0 0 16,3 0 0-16,0 6-1 15,6-6 0-15,5 4-1 0,-2-6-2 16,3-2-1-16,3-2 1 0,0 0 0 0,7 1-1 16,-1 1 1-16,-2-2-7 0,3 2-8 15,-2 0-22-15,-1-1-39 0,-2 0-41 16,-4 1-68-16</inkml:trace>
  <inkml:trace contextRef="#ctx0" brushRef="#br0" timeOffset="718784.8342">31499 9652 432 0,'0'0'36'0,"0"0"-4"16,0 0-14-16,82-13-8 0,-53 3-8 15,1 3-2-15,0-1 0 0,2 1-2 16,-2-1-1-16,2 2-2 0,-1 0-1 16,0 0-3-16,1 0 4 0,3 0-12 15,-4-1-3-15,1 5-23 0,-8-1-44 0,-3 3-43 16</inkml:trace>
  <inkml:trace contextRef="#ctx0" brushRef="#br0" timeOffset="719167.4784">31848 9792 443 0,'0'0'60'16,"0"0"-16"-16,0 0-13 0,0 0-13 15,0 0-6-15,0 0-5 0,0 0-1 16,0 0 0-16,0 0 1 0,0 0-2 15,-9 0 0-15,9 0-1 0,2 0-2 16,4 0-1-16,2 0-1 0,5 8-1 0,-7-4 1 16,3 8-1-16,-5 3 1 0,-4 4 5 15,0 5-4-15,0 2 4 16,-9-2-4-16,-1 0-1 0,-4-1 0 16,-1-2 2-16,-1-3-2 0,2 0 0 0,4-9 1 15,1-2-1-15,6-4 0 0,3-3 1 16,-1 0 0-16,1 0 1 0,-2 0-2 15,2 2 1-15,0-2-2 0,0 0 0 16,11-2 0-16,6-6-1 0,7-1-2 16,2 2-1-16,3 1-1 0,0-1 1 0,7 2-3 15,-1 0-10-15,1 2-20 0,-1-2-45 16,-2 3-59-16,-1-1-139 0</inkml:trace>
  <inkml:trace contextRef="#ctx0" brushRef="#br0" timeOffset="719508.0156">32654 9487 462 0,'0'0'52'0,"0"0"-15"16,0 0-10-16,0 0-10 0,0 0-10 15,0 0-2-15,0 0-5 0,0 0-1 16,0 0-3-16,27-66-1 0,-11 62-3 15,1 2-6-15,2 2-8 0,0 0-11 16,1 0-27-16,-3 3-37 0,-2 5-40 0,-6-2-85 16</inkml:trace>
  <inkml:trace contextRef="#ctx0" brushRef="#br0" timeOffset="719711.9906">32628 9663 397 0,'0'0'73'16,"0"0"-20"-16,0 0-22 0,0 0-17 0,0 0-8 15,0 0 0-15,0 0-4 0,0 0-1 16,0 0-1-16,0 0-3 0,98-69 0 16,-78 62-3-16,3-1-6 0,0 1-7 15,0 0-11-15,-1 2-27 0,1 2-33 16,0-4-34-16,-2 1-58 0</inkml:trace>
  <inkml:trace contextRef="#ctx0" brushRef="#br0" timeOffset="720164.2134">33217 9375 396 0,'0'0'57'0,"0"0"-3"0,0 0-15 16,0 0-11-16,0 0-8 0,0 0-3 15,0 0-3-15,0 0 0 0,0 0-4 16,0 0-3-16,-16-51-2 0,16 49 0 0,-1 2-3 16,1-1-1-16,-1 1-1 0,-4 0 1 15,-2 1-1-15,-6 9 1 0,0 3 0 16,-1 5 0-16,0 1 0 0,0 4-1 15,1 1 1-15,3 2-1 0,-2 0 0 16,5 0 0-16,1-1 1 0,2-7-2 0,4 2 1 16,0-3-1-16,0-7 0 0,4 4 1 15,2-8-1-15,4-3-1 16,9-1-1-16,1-2-1 0,8-6-1 16,-4-6 1-16,1-3 2 0,-3 0 0 0,-6-2 2 15,-2 0 5-15,-5-1 3 0,-3 7-1 16,-2-5 0-16,-3 0-4 0,-1 0 0 15,-3-7 1-15,-7 1 2 0,-3 3-4 16,-4-1-4-16,-2 4-2 0,2 2 0 16,-2 2 0-16,0 3 4 0,3 2-3 0,0 6-4 15,2 1-8-15,4 2-27 0,-2 8-84 16,8 5-166-16</inkml:trace>
  <inkml:trace contextRef="#ctx0" brushRef="#br0" timeOffset="720345.5678">33436 9569 351 0,'0'0'-36'0,"0"0"-68"15</inkml:trace>
  <inkml:trace contextRef="#ctx0" brushRef="#br0" timeOffset="734600.043">19860 8547 129 0,'0'0'51'0,"0"0"0"0,0 0-1 16,0 0-5-16,0 0-3 16,0 0-3-16,0 0-9 0,0 0-9 15,0 0-9-15,-5-7-6 0,-7 7-4 16,-3 0 1-16,-7 10 2 0,1 7-2 0,-4 6 1 16,-7 9 3-16,-8 6-3 0,-2 6 3 15,-6 9-3-15,0 1-2 0,1 2-1 16,2 1 1-16,-3-3 1 15,0-1 2-15,-2-1-4 0,-3-2 2 0,-1 0 2 16,-4-1-4-16,-1 0 3 0,1 1-3 0,2-2-1 16,5-1 1-16,6-3-2 0,6 0 1 15,6-6 0-15,5-3 0 16,5-6-2-16,6-8 0 0,7-6-1 16,4-7-2-16,3 1 2 0,1-3-2 0,1-2-1 15,1 7-2-15,0-7-6 0,0 1-8 16,0 3-11-16,4-7-23 0,7-1-31 15,6 0-30-15</inkml:trace>
  <inkml:trace contextRef="#ctx0" brushRef="#br0" timeOffset="735684.257">30444 5218 120 0,'0'0'40'15,"0"0"1"-15,0 0-3 0,0 0-6 16,0 0-9-16,0 0-2 0,0 0-1 0,0 0 0 16,0 0 0-16,-25-2-1 0,11 4-5 15,1 4 0-15,-6 4-4 0,3 0-1 16,-1 2-1-16,-2 3-1 0,-1 5 2 15,-5 3 1-15,-4 4-1 0,-1 7 2 16,-5 6-6-16,-3 5-1 0,-3 5-2 0,-3 5 2 16,-2 1-4-16,-3 0 1 0,0-3-1 15,1 2 0-15,-1-2 5 16,-1 3-2-16,-3 0 2 0,-2 0-3 16,2 0-2-16,3-1 2 0,3-4-2 0,5-2 1 15,7-5-2-15,3-3 1 0,6-4 0 16,3-8 1-16,4-4-2 0,8-8-3 15,3-9-1-15,7-3 2 0,1-5 2 16,-2 0 0-16,2 0 0 0,0 2-1 16,-1 0-2-16,1-1 0 0,-2 0 1 0,2 1 0 15,-1 0 1-15,-2 4 0 0,1-2 0 16,-4 6-3-16,-5 2-6 0,0 0-18 16,-9 2-54-16,-2 2-46 15</inkml:trace>
  <inkml:trace contextRef="#ctx0" brushRef="#br0" timeOffset="738573.0284">19821 9481 1 0,'0'0'2'0,"0"0"-5"15,0 0 3-15,0 0 0 0</inkml:trace>
  <inkml:trace contextRef="#ctx0" brushRef="#br0" timeOffset="739502.8101">29446 6697 17 0,'0'0'7'0,"0"0"0"0,0 0-1 16,0 0-1-16,0 0-5 0,0 0-1 15,0 0-4-15,0 0 0 0,0 0 0 16,0 0-2-16,71-50 2 0,-57 43-9 0</inkml:trace>
  <inkml:trace contextRef="#ctx0" brushRef="#br0" timeOffset="740372.4193">29097 6689 82 0,'0'0'9'0,"0"0"-7"16,0 0 0-16,0 0-2 0,0 0 0 15,0 0-1-15,0 0 1 0,0 0-1 0,0 0 1 16,0 0 0-16,66-10 1 0,-43 6-1 16,-1 3 3-16,4-2-3 0,-1 0 2 15,4 2-2-15,0-3 0 0,0 3 0 16,3-1-6-16,0 1-1 0,4-1-1 15,3 1-7-15,7-1 3 0,6 1 3 16,5 0-3-16,4-1 1 0,1 0-8 16</inkml:trace>
  <inkml:trace contextRef="#ctx0" brushRef="#br0" timeOffset="740630.3965">30560 6665 73 0,'0'0'31'0,"0"0"4"0,0 0 3 0,0 0 4 16,0 0-7-16,0 0-3 0,0 0-10 15,0 0-3-15,0 0-3 0,18-9-7 16,-18 7-2-16,0 0-7 16,-4-3-1-16,-6 0 1 0,3 2 0 0,2 2 0 15,-5-2 1-15,6 3-1 0,-3-2 1 16,2 2-1-16,5 0 0 0,-1-1-1 15,1 1-3-15,-2 0-8 0,1 0-8 16,-6 0-16-16,1 0-16 0,-10 0-18 16,-2 0-39-16</inkml:trace>
  <inkml:trace contextRef="#ctx0" brushRef="#br0" timeOffset="741109.1434">29275 6767 255 0,'0'0'60'0,"0"0"-15"0,0 0-13 15,0 0-12-15,0 0-8 0,0 0-4 16,0 0-3-16,0 0-3 0,0 0-1 15,0 0-2-15,-11-15 2 0,24 15-1 16,4-2 1-16,6 2 3 0,3 0-4 16,0 0 2-16,3 0 0 0,3 0-1 15,3 0 1-15,2 0-1 0,3 0 1 16,6 0-2-16,0 0 1 0,6-1 0 0,1-1-1 16,3-1 0-16,1 0 2 0,3-2-1 15,0 3 1-15,1-3-2 0,0 0-2 16,0 1 1-16,-4-1 0 0,1 0 0 15,-4 1 0-15,-8-2 2 0,-5 1-1 16,-7 2-1-16,-12 1 1 0,-8 1-4 0,-3 0 3 16,-6 1-1-16,0 0 0 0,2 0 2 15,-7 0-1-15,0-2 0 16,0 2 1-16,1 0 0 0,1 0 0 16,-1 0 2-16,1 0-1 0,-1 0 1 0,1 0-1 15,-1 0-1-15,-1 0-1 0,1 0-2 16,-1 0-12-16,0 0-12 0,0 0-21 15,0 0-25-15,-11 0-12 0,-6 2-10 16</inkml:trace>
  <inkml:trace contextRef="#ctx0" brushRef="#br0" timeOffset="741460.8095">29434 6874 285 0,'0'0'61'0,"0"0"-11"16,0 0-15-16,0 0-17 0,0 0-12 16,0 0-5-16,0 0 0 0,0 0 2 15,0 0 3-15,35-12 0 0,-10 12 1 16,9 0-2-16,1 0 2 0,0 2-1 15,3-2 0-15,2 0-2 0,-1 0 1 0,2 0-2 16,3-2-1-16,0-2 1 16,3-2 1-16,3 0-3 0,0-1 2 15,0 0-5-15,-1-1 0 0,-2 2-2 16,-5 0 1-16,-3 1-1 0,-5 1 1 0,-11 1-2 16,-5 2-2-16,-6 1-4 0,-6 0-4 15,5 0-8-15,-2 0-16 0,-2 0-51 16,5 5-60-16</inkml:trace>
  <inkml:trace contextRef="#ctx0" brushRef="#br0" timeOffset="766564.4789">14064 12940 30 0,'0'0'-4'0,"0"0"2"16,0 0-2-16,0 0 2 0,0 0 3 16,0 0 0-16,0 0-1 0,0 0 3 15,0 0-2-15,-8-1 1 0,8 1 1 0,0 0-2 16,-2 0 3-16,2 0-1 0,0 0 3 16,0 0 2-16,0 0 1 0,0 0 0 15,0 0 1-15,-1 1-1 0,1-1 2 16,0 0 2-16,0 0 0 0,0 1 0 15,0-1 4-15,0 0-2 0,0 0 2 0,0 0-3 16,0 0-1-16,0 0-2 16,0 2-4-16,0-2 0 0,0 0-6 15,0 0 0-15,0 0-1 0,0 0 0 16,0 0 0-16,0 0 1 0,0 0 1 0,0 2 0 16,0-2 0-16,0 0 1 0,0 0 0 15,0 0 0-15,0 0-1 0,0 0 1 16,0 0 0-16,0 0-2 0,0 0 0 15,0 0 0-15,0 0 0 0,0 0 2 16,0 0-2-16,0 0-1 0,0 0 2 0,0 0 0 16,0 0 1-16,0 0 2 15,0 0-1-15,0 0 2 0,0 0 0 0,7 0 1 16,-3 0-1-16,0-2 0 16,4-2 0-16,-4 0-2 0,-1 2 0 0,7-3 0 15,-6 4 0-15,1-3-3 0,3 2 0 16,-3 0-2-16,-1 0 2 0,2 1-1 15,-2-1 0-15,2 2 1 0,-2-2-1 16,7 2 1-16,-6 0 1 0,8-1 0 16,-4 1-1-16,5 0 1 0,4-2 1 0,-1 1-1 15,6 0 0-15,-1-2 1 0,3 1-2 16,-2 0 1-16,4-1 0 0,2 3 1 16,3-1 0-16,1 1 1 0,3-1-1 15,3-1-1-15,0 0-1 0,0 1 1 16,-1 1-2-16,-2 0 0 0,-1 0 0 15,1 0 0-15,0 1 2 0,3 3-1 16,5-4 1-16,3 0-1 0,4 0 1 16,-2-2 0-16,0-2-2 0,-1-1 0 15,0 0 2-15,-2 1-1 0,2 1 0 0,-3 0 1 16,-1 0-1-16,-2 1-1 0,1 0 2 16,0 1-2-16,-1-1 1 0,1 1-1 15,0 0 0-15,2 1 1 0,-2-2-1 16,1 1 1-16,1-1 1 0,0 0-1 15,2-2-1-15,1-1 1 0,3-1 0 16,-1 0 0-16,2 0 1 0,2-2-1 0,2 1 2 16,2 1-2-16,1 0 0 0,0 1-1 15,2 1 0-15,-3 1 0 16,-1-1 1-16,-2 3-2 0,-2 1 2 0,-3 0-1 16,-2 0 0-16,-3 0 1 0,-3 0-1 15,0 1 0-15,-3 3 1 0,-1-1-2 16,-5 1 2-16,-3 1-1 0,-2-1-1 15,-12 0 1-15,-1 0-2 0,-4-1 0 16,-7-2-1-16,1 2 1 0,-5-3 1 0,0 0 0 16,0 0 0-16,1 0 1 0,0 0 1 15,2 0-2-15,-3 0-4 0,1 0-3 16,-1 0-5-16,0 2-8 16,0-2-9-16,0 0-25 0,-5 0-22 0,-4 0-42 15</inkml:trace>
  <inkml:trace contextRef="#ctx0" brushRef="#br0" timeOffset="767211.9111">14219 12867 55 0,'0'0'20'0,"0"0"-3"0,0 0-4 16,0 0-1-16,0 0-3 0,0 0-2 15,0 0 5-15,0 0 3 0,0 0 11 0,0 0 6 16,-10 8-1-16,10 8-2 0,0 5-8 16,5 0-5-16,4-4-1 15,4-3-1-15,3-1-3 0,3-1 0 16,4-1 3-16,3-3-2 0,4 1 2 0,4-3-1 16,3 1-3-16,8-4-1 0,3-2 2 15,8-1 0-15,6 0 0 0,5-4-2 16,11-4-1-16,3 0-3 0,4-1 0 15,5 0-1-15,3 0-2 0,-1 1-1 16,1 1 0-16,-1 1 0 0,-1 1 1 0,-1 2-4 16,-2-1 2-16,-1 0 0 15,-6-1-1-15,1-1 2 0,-2 1 1 16,-5-1-2-16,3 1 0 0,-6 1 0 16,-2 1-2-16,-2-1 2 0,-6 3-1 0,-4-1 1 15,-5 2-1-15,-4 0 0 0,-5 0 0 16,-5 0 1-16,-4 2-1 0,-5-1 1 15,-10 3-1-15,-3-3 1 0,-6 1 0 16,-7-2 1-16,2 2 0 0,-6-2 0 16,0 0 1-16,0 0 1 0,1 0-1 0,2 0-1 15,1-4 2-15,-1 1-4 0,0 0 0 16,-3-4 0-16,0 0-4 0,0-3 2 16,-1 0-1-16,-6 0-5 15,1 2 0-15,-3 3-6 0,2-2-14 0,2 5-27 16,-6-2-35-16,-1 4-38 0</inkml:trace>
  <inkml:trace contextRef="#ctx0" brushRef="#br0" timeOffset="770323.9563">17713 10703 89 0,'0'0'33'0,"0"0"1"16,0 0 3-16,0 0-4 15,0 0-5-15,0 0-4 0,0 0-2 0,0 0-2 16,0 0-4-16,0 0-4 16,-22-35-7-16,22 35-1 0,0 0-4 0,-1 0 1 15,1 0 1-15,-2 0 1 0,2 0 0 16,-3 0 1-16,2 6-2 0,-1 6 1 15,1 0-2-15,1-2-1 0,0 3 2 16,0-1-2-16,0 5 2 0,0-7 0 16,0 6 2-16,0-5-2 0,1 1 0 0,4 1 0 15,-1-4 2-15,4 5-1 0,-3-7 2 16,2 0-2-16,2-2 1 0,1-2-1 16,-1 2 2-16,1-5 1 0,4 0 3 15,2 0-1-15,3-9-1 0,1-5-1 16,-1-2-4-16,3-6 0 0,2-4 1 15,1-1-3-15,2 0 3 0,1-2-2 16,-1 0-1-16,-2 2 0 0,-2 2 0 16,-4 1 0-16,-2 1-4 0,-4 5 4 15,-2 5-4-15,-5 5 1 0,-1 2-2 0,-2 3-3 16,0 0-3-16,0 0-4 0,-3 3 1 16,0 0-8-16,0 0-12 0,0 0-25 15,1 0-17-15,-1 4-27 0</inkml:trace>
  <inkml:trace contextRef="#ctx0" brushRef="#br0" timeOffset="770708.0244">17578 10865 351 0,'0'0'57'16,"0"0"-13"-16,0 0-15 15,0 0-9-15,0 0-8 0,0 0-5 0,0 0-3 16,0 0-2-16,0 0-2 16,0 0 2-16,-16-4-2 0,15 4 0 0,1 10 0 15,0 4 0-15,10 2 0 0,1-2 1 16,4-3 0-16,4-1-1 0,-1 0 0 15,1-5 0-15,1 2 0 0,-2-1-1 16,5-2 2-16,-1-2-1 0,1-1 1 16,-1-1 0-16,4 0 2 0,0-3-3 0,2-7 2 15,3 1-2-15,1-5 0 0,-1-3-1 16,0-1-3-16,-1-3 0 0,-1 0-5 16,0-1-1-16,1 1-8 0,2-2-6 15,1 0-16-15,1 1-31 0,3 0-24 16,0 4-34-16</inkml:trace>
  <inkml:trace contextRef="#ctx0" brushRef="#br0" timeOffset="773410.3741">18700 12243 30 0,'0'0'11'0,"0"0"-1"0,0 0 1 16,0 0-1-16,0 0-4 16,0 0-4-16,0 0-4 0,0 0-6 15,0 0-2-15,0 1-3 0,0-1-5 16,0 2-11-16</inkml:trace>
  <inkml:trace contextRef="#ctx0" brushRef="#br0" timeOffset="775129.9929">21870 12917 73 0,'0'0'24'0,"0"0"1"15,0 0 1-15,0 0 0 16,0 0-2-16,0 0-7 0,0 0-4 16,0 0-3-16,0 0-4 0,0 0-4 0,-32-32-1 15,32 32-3-15,0 0-2 0,0-1 1 16,0 1-1-16,0 0-1 0,0 0-2 15,0 0-1-15,0 0-3 0,2 0-3 16,1 0-4-16,1 1-5 0,3 7-9 16,-3-4-24-16</inkml:trace>
  <inkml:trace contextRef="#ctx0" brushRef="#br0" timeOffset="777026.9068">27264 11257 78 0,'0'0'21'15,"0"0"-7"-15,0 0 5 0,0 0-3 16,0 0-6-16,0 0-3 0,0 0-5 15,0 0-4-15,0 0-3 0,0 0-7 16,-19-40-3-16,19 39 1 0,0 1 1 0,0-2 2 16,0 2 2-16,0 0-7 0,6 0-9 15,4 3-14-15</inkml:trace>
  <inkml:trace contextRef="#ctx0" brushRef="#br0" timeOffset="778140.9611">24282 12797 59 0,'0'0'7'16,"0"0"-6"-16,0 0-1 0,0 0-3 15,0 0 3-15,0 0 3 0,0 0-3 16,0 0 1-16,0 0 0 0,0 0 0 15,80 0 2-15,-54 0-2 0,0 0 1 16,1 0 1-16,2 0 0 0,3 0 1 16,1 0-3-16,5-1 1 0,2-1 1 15,3-1-2-15,0-1 3 0,-1-1-1 16,4 0-2-16,-1-2 1 0,2-1-2 0,1 1-2 16,1-2 2-16,2 0 2 0,-2 1-1 15,2-3 0-15,-4 2-1 0,2 0 0 16,-1 0 0-16,-2 0 0 0,-1 2 0 15,-6 0-1-15,-1 1 1 0,-5 0 0 16,-4 3 0-16,-7 0 1 0,-5 1-1 0,-5 1 0 16,-7 1 0-16,1 0 1 0,-6 0 0 15,0 0 3-15,0 0 8 0,2 0 9 16,-1 0 12-16,1 0 2 16,-1 0-2-16,-1-1-5 0,0 1-8 0,2 0-5 15,-2-2-4-15,0 2-9 0,0 0-1 16,0-1-1-16,0 1-3 0,0 0-1 15,0 0-5-15,0 0-2 0,-2 0-3 16,1 0-1-16,-1 0-6 0,1 0-13 16,-1 0-11-16,1 0-10 0,-1 1-30 0</inkml:trace>
  <inkml:trace contextRef="#ctx0" brushRef="#br0" timeOffset="778580.9413">24454 12861 163 0,'0'0'53'0,"0"0"-4"15,0 0-15-15,0 0-11 0,0 0-10 0,0 0-5 16,0 0-2-16,0 0-2 0,0 0 3 16,0 0 0-16,73-54 4 15,-42 47-1-15,8-2 1 0,5 0 1 16,2-1-2-16,3-1 0 0,3 0-1 0,2 1-1 16,-1-1 0-16,4 2-2 0,0 1 0 15,0 1-2-15,-2 2 0 0,0 1-2 16,-2 1-2-16,-1 1 0 0,-1 1 0 15,-6 1-1-15,-5 0 1 0,-1 0-1 16,-6 0 1-16,-4 0-1 0,0 0-1 0,-4 0 2 16,-2 0-1-16,0 0 0 15,-1-2-1-15,-5-1-2 0,-1 0 1 16,-3-1-3-16,-4 1 0 0,-5 1 1 16,2 0-4-16,-6 2-5 0,0-1-11 0,0 1-17 15,0-5-35-15,-6 1-19 0,-8-2-56 16</inkml:trace>
  <inkml:trace contextRef="#ctx0" brushRef="#br0" timeOffset="778861.0099">24707 12820 142 0,'0'0'59'15,"0"0"6"-15,0 0-5 0,0 0-14 16,0 0-10-16,0 0-7 0,0 0-8 16,0 0-4-16,0 0-4 0,0 0 0 15,46-8-3-15,-17 1-3 0,7-1 0 0,5 1-4 16,5-3-1-16,4 3 0 0,0 1-1 16,-1 0 1-16,-1 2-4 0,1-1 0 15,-4 3-1-15,1 2-3 0,-2 0-2 16,-1 0-2-16,-1 2-7 0,-4 4-13 15,-5 0-35-15,-3 3-48 0,-8-3-135 0</inkml:trace>
  <inkml:trace contextRef="#ctx0" brushRef="#br0" timeOffset="779812.3253">27562 11576 156 0,'0'0'46'0,"0"0"0"0,0 0-2 16,0 0-5-16,0 0-7 0,-5-79-7 15,5 73-3-15,0 0-5 0,0-1-3 16,0 7 1-16,0-2-3 0,0 2 0 0,0-1-1 16,0-1-1-16,0 1-2 15,0 0-3-15,0-1-3 0,0 1 0 0,0-1-2 16,0 1 1-16,0 1 0 16,0-1 1-16,0 1 1 0,3 0-2 0,2 0 1 15,3 5-2-15,2 6 0 0,-2-4 0 16,0 4 0-16,0 1 0 0,-1-3 1 15,1 4 0-15,-3-6 0 0,1 1-1 16,-2-1 1-16,0-4 0 0,0 5 1 16,-1-5-1-16,-1 0-1 0,1 1 1 0,-3-4 0 15,0 0 0-15,0 0 1 0,1 1 0 16,1-1-1-16,5 0 0 0,6 0 0 16,3-1-1-16,6-5 0 15,-6-3 1-15,1 0-1 0,-2-1 1 0,2-3 1 16,0 3-2-16,-3-4 0 0,2 2 0 15,-1-2-2-15,1 1 2 0,0-1-2 16,1 0 2-16,2-1-2 0,0 2 1 16,0-3-1-16,1 1-1 0,-3 1-3 15,0 1 0-15,1-2-3 0,-2 2-1 0,-5 4-2 16,1-1-3-16,-5 5-5 0,-2 2-17 16,0 0-37-16,-5 3-47 0,0-1-106 15</inkml:trace>
  <inkml:trace contextRef="#ctx0" brushRef="#br0" timeOffset="780187.5304">27530 11668 360 0,'0'0'36'15,"0"0"-7"-15,0 0-5 0,0 0-7 16,0 0-10-16,0 0-1 16,0 0-3-16,0 0 1 0,0 0-2 0,-51 33 0 15,51-22-1-15,3 3 0 0,7-2 0 16,2 1 1-16,4 0 1 0,1-6 2 15,8 0 1-15,4-3 2 0,4-3-3 16,6-1-2-16,4 0 0 0,2-5-3 16,3-5 0-16,1-2 0 0,3-3 0 0,3-3-3 15,-1-2-2-15,2-4-1 0,-1-2-2 16,0-1-3-16,-2-2-2 0,-3 0-10 16,-1 3-25-16,-4 3-42 15,-5 3-61-15</inkml:trace>
  <inkml:trace contextRef="#ctx0" brushRef="#br0" timeOffset="781468.8275">25994 10334 163 0,'0'0'40'0,"0"0"-9"0,0 0-5 16,0 0-4-16,0 0 1 0,0 0-6 16,0 0-2-16,0 0-4 0,0 0-4 15,0 0-3-15,-10-9 0 0,19 4-2 0,5-1 0 16,9 0 1-16,0 1 0 0,3 1 2 16,0-1-1-16,3-1 1 0,2 0-1 15,2-3 1-15,2 0-3 0,2-2 2 16,4-2-1-16,2 2-1 0,-1-3 2 15,3 0-3-15,-5 1 0 0,0 1-1 0,-6-1 0 16,-2 5-1-16,-4-1 0 16,-2 2 0-16,-5 3-1 0,-5 1 1 15,1 2-1-15,-5-1 1 0,1 2-3 16,-1 0 0-16,-6 0-5 0,-1 0 0 0,-2 0 2 16,1 0-1-16,-1 0 2 0,2 3-2 15,-5-3-4-15,0 0-3 0,0 6-10 16,0 0-27-16,0 6-13 0,0-1-28 15</inkml:trace>
  <inkml:trace contextRef="#ctx0" brushRef="#br0" timeOffset="781828.8688">26032 10375 166 0,'0'0'61'16,"0"0"9"-16,0 0-17 0,0 0-9 0,0 0-8 15,0 0-17-15,0 0-6 0,0 0-9 16,0 0-1-16,0 0-3 16,-48-10 0-16,48 10 0 0,0 0 2 15,1 0 2-15,14 0 1 0,8 4 1 0,9-1-1 16,3-1-1-16,4-2-1 0,4 0 0 15,4-2-2-15,3-5 0 0,2 2-1 16,0-1 0-16,0-4 0 0,0 3 0 16,-2-2-1-16,-3 0-1 0,-3 1-1 15,-4-1 1-15,-7 1-3 0,-3 2 3 0,-10 1-3 16,-2 1 0-16,-8 1-4 0,-4 2-5 16,1 1-9-16,-7 0-11 0,0-2-18 15,0 2-22-15,0 0-17 0,-5 2-27 16</inkml:trace>
  <inkml:trace contextRef="#ctx0" brushRef="#br0" timeOffset="782151.7469">25997 10504 259 0,'0'0'79'16,"0"0"-20"-16,0 0-16 0,0 0-18 0,0 0-7 16,0 0-6-16,0 0 2 0,0 0-3 15,0 0 0-15,0 0-1 0,96-22-1 16,-69 16-3-16,2 1-1 0,3-2-1 16,1 0 0-16,6-3-2 0,3 0-1 15,1-1 0-15,2-1-1 0,-1 2 0 16,0-1-1-16,-3 2 0 0,-1 0-2 15,0-1-1-15,-3 3 1 0,-4-1-5 16,-5 4-3-16,-9 1-3 0,-8 2-4 16,-5 1-9-16,-2 0-13 0,2 0-22 0,1 0-28 15,3 0-21-15,-7 2-60 0</inkml:trace>
  <inkml:trace contextRef="#ctx0" brushRef="#br0" timeOffset="789880.6946">12706 11806 59 0,'0'0'11'16,"0"0"-2"-16,0 0-6 0,0 0 1 16,0 0-2-16,0 0 1 0,0 0 3 15,0 0 1-15,0 0 3 0,-4-10 8 16,3 10 2-16,-1 0 4 0,1 0 1 15,-1 0 0-15,1 0 1 0,-1-2 4 0,1 2-2 16,-1 0-3-16,1-1-7 0,-1 1-3 16,-2-4-1-16,0 1 0 15,1 0-2-15,-4-2 1 0,4 1-1 16,-3-5 0-16,3 2-2 0,0-3-2 0,-1-5 2 16,1 5-1-16,0-6 2 0,-1 0-1 15,1 5-1-15,0-8-3 0,3-3 1 16,-1 0-2-16,-1-6 0 0,1 8 0 15,1 2 2-15,0 4 1 0,0 1 1 16,0-1-1-16,0 2-2 0,0 0-2 0,0 6 0 16,0-5-3-16,0 6 0 0,0-2-1 15,0 3 1-15,0 4-1 0,0-2 0 16,0 2-1-16,0-2-2 16,0 2 0-16,0-1 1 0,0 1 1 0,0 0 0 15,0 11 0-15,0 8 0 0,0 7 1 16,-2 3 0-16,1 5 0 0,-2 0 0 15,0 1 0-15,1 0-1 0,1-3 1 16,1-3-1-16,0-2 0 0,1-4-3 16,5-5 0-16,-1-4 0 0,3-2 1 0,5-5 2 15,-4-2 1-15,8 0 1 0,1-5 0 16,3-3 1-16,5-7-1 0,-5-4 2 16,-1-1 1-16,-4 0-1 15,-5-1 0-15,-3-3 0 0,-2 7 0 0,-5-4 1 16,4 5-1-16,-5-3 0 0,0 1 0 15,0 0 1-15,0 2-1 0,0-1 2 16,0 4-3-16,-1 3 0 0,-4-2-1 16,2 4-2-16,0-1 1 0,0 1-2 15,-3 3 1-15,-3 0 0 0,-2 10-1 0,-2 3 1 16,4 6 0-16,2 0-1 0,4 2 1 16,3 2-1-16,0 0 0 0,0-2-1 15,6 0-1-15,4-2-4 0,1-1 0 16,4-3 1-16,1 0-3 0,2-3-5 15,3-1-12-15,-1-3-11 0,-1-2-14 0,-2-5-8 16,2-1-15-16,-7 0-4 16,6-1-11-16</inkml:trace>
  <inkml:trace contextRef="#ctx0" brushRef="#br0" timeOffset="790062.3151">12751 11582 423 0,'0'0'42'0,"0"0"-18"15,0 0-11-15,0 0-9 0,0 0-9 0,0 0-6 16,0 0-7-16,0 0-13 16,0 0-22-16,12-7-44 0,9 17-57 0</inkml:trace>
  <inkml:trace contextRef="#ctx0" brushRef="#br0" timeOffset="790651.824">13029 11644 370 0,'0'0'34'15,"0"0"-15"-15,0 0-13 0,0 0-5 0,0 0 0 16,0 0 1-16,0 0 2 0,0 0-2 15,0 0 0-15,0 0 0 0,-6 70-2 16,6-51 2-16,-2-6-4 0,2-8 1 16,-1 8 0-16,1-7 1 0,0 0 1 15,0 0 0-15,0-6 2 0,-3 0-1 0,3 0 6 16,0 1 8-16,0 1 9 0,0-1 4 16,0 1-5-16,-3-2-7 0,3 0-9 15,0 0-3-15,-1 0-2 0,-2-8 0 16,2-4-1-16,1-8-1 0,0 8 0 15,0-7 0-15,0 6 0 0,0 1-1 16,1 2-1-16,2 4-1 0,-2-2-1 16,2 5-1-16,1 0 0 0,5-2 0 15,3 5 2-15,5 0-1 0,3 0 2 16,-1 5 0-16,-2 2-3 0,-5-2 2 0,1 3-2 16,-1 1 1-16,-5-3 3 0,4 4 0 15,-5-2 0-15,-3 1 0 0,3 2 0 16,-5-7-2-16,-1 7 2 0,0-5 0 15,0 0 1-15,0 3 3 0,0-4 1 16,-4-1 3-16,4 1 2 0,0-5 5 0,0 0 4 16,0 0 0-16,0 0-5 15,-4 0-3-15,-5-2-4 0,-1-7-3 16,1 0-2-16,2-6-3 0,4-2 0 16,3-2-1-16,0-6 2 0,1 4 0 0,8 1 1 15,-3 7-1-15,1 0 0 0,-1 8-2 16,-3 2 1-16,0-1-1 0,1 4-1 15,8 0 1-15,2 7-1 0,5 8-1 16,-3 4 0-16,-6 6 0 0,3 3-2 16,-6 4 0-16,-2 2-14 0,-1 1-20 15,-1 1-38-15,3 1-49 0,-1-4-83 0</inkml:trace>
  <inkml:trace contextRef="#ctx0" brushRef="#br0" timeOffset="791651.9469">12573 12620 240 0,'0'0'51'0,"0"0"-9"16,0 0-15-16,0 0-7 0,0 0-8 0,0 0-5 16,0 0-3-16,0 0-1 0,0 0 1 15,-10-22-1-15,6 36 1 0,-8 6 1 16,2 3-2-16,-2 2 2 0,-2 6-2 15,-1 4 0-15,-3 1 1 0,0 2-3 16,0-1 0-16,2-4-2 0,3-6 0 0,4-9 0 16,2-3 1-16,1-7 1 0,5-4 0 15,-1 1 0-15,2-5-1 0,-1 0 1 16,1 0 3-16,0 2 0 16,-2 0 2-16,2-1 0 0,0 0 0 0,0 1 1 15,0-2-1-15,0 2 1 0,6-1-1 16,8-1-3-16,4 0 2 0,2 0-3 15,6 0-1-15,-3-5 0 0,-2 1-3 16,0-1-1-16,-1 2-4 0,1 0 0 16,0 2-5-16,1-1-4 0,0 2-4 0,-5 0-34 15,3 0-38-15,-7 0-61 0</inkml:trace>
  <inkml:trace contextRef="#ctx0" brushRef="#br0" timeOffset="791944.4213">12589 12726 380 0,'0'0'52'0,"0"0"-11"15,0 0-5-15,0 0-9 0,0 0-9 16,0 0-2-16,0 0 1 0,0 0-4 15,0 0-4-15,-40-78-5 0,40 78-3 0,0-1-1 16,0 1-1-16,0 0-1 0,0 0 1 16,2 12 0-16,6 8-1 15,0 7-1-15,3 0 2 0,0 5-1 16,-2 3-2-16,1 0-1 0,0 0-2 0,0 0-10 16,2-3-6-16,1-7-31 0,1-3-43 15,-1-6-56-15</inkml:trace>
  <inkml:trace contextRef="#ctx0" brushRef="#br0" timeOffset="792440.7624">12815 12717 450 0,'0'0'32'0,"0"0"-16"15,0 0-9-15,0 0-6 0,0 0 0 16,0 0-1-16,0 0 2 0,0 0 0 16,0 0-2-16,0 0 4 0,-2 88 0 0,1-61 0 15,-1 2 1-15,-1-3-5 0,2-8 2 16,1 0-2-16,-3-7-1 0,3-6 1 16,0 1 0-16,0-6 1 0,0 0 1 15,0 0 5-15,0 0-1 0,3 0 2 16,9-10-4-16,6-9-2 0,5-10 0 15,-1-1 4-15,-2-2-1 0,-3-2 2 16,-3 2-1-16,-5 2-1 0,-5 1 0 16,-1 2 3-16,-3 1 1 0,-3 3-1 15,-7 4-1-15,-5 0-2 0,-1 4-2 0,-2 3-6 16,3 4 3-16,-1 5-5 0,0 3 5 16,-1 0 5-16,-2 10-6 0,2 1 4 15,2 6-4-15,4 0 0 0,4 3 2 16,2 0-2-16,4 1 0 0,1 2-3 15,0-2 2-15,7 0-1 0,3 0 0 16,3-2 2-16,5-3-1 0,0-1 1 16,4-6 1-16,-2 1-1 0,-4-4-1 15,3-2 0-15,-3-1 0 0,-6 0-2 16,6-1 0-16,-6 0-5 0,1-2-11 0,0 0-25 16,3 0-44-16,5 0-63 0,-7-2-111 15</inkml:trace>
  <inkml:trace contextRef="#ctx0" brushRef="#br0" timeOffset="792753.0661">13061 12775 557 0,'0'0'37'15,"0"0"-15"-15,0 0-10 0,0 0-4 0,0 0-4 16,0 0-4-16,0 0 0 0,0 0 0 16,0 0 0-16,0 0-3 0,7 0 0 15,10 0 0-15,9 0-1 0,-4 0 1 16,1 0 0-16,0 0 1 0,0 0-3 15,-7 0-1-15,4 0-7 0,-8 0-13 16,2 0-20-16,1 0-34 0,-2 0-36 16,0 0-74-16</inkml:trace>
  <inkml:trace contextRef="#ctx0" brushRef="#br0" timeOffset="793087.9663">13189 12612 487 0,'0'0'54'0,"0"0"-15"15,0 0-10-15,0 0-11 0,0 0-8 16,0 0-6-16,0 0-2 0,0 0-1 0,0 0 1 16,0 0-1-16,-4-4 0 0,17 12 0 15,4 4-1-15,2-2 1 0,0 0-1 16,1 1 1-16,2 1-1 0,-3-1 1 15,1 0-1-15,-2-1-1 0,-3 1 1 16,-2 0 0-16,-3-4-2 0,-4 4 2 0,0-2 0 16,-5 3 0-16,-1 6 0 0,-3 0 1 15,-7 5-1-15,-4 1 0 16,-4 1 0-16,-5-1 0 0,0 3-1 16,-1-2-1-16,2-1-2 0,0-1 0 0,6-6-4 15,3-2-6-15,6-7-17 0,4 3-37 16,3-3-62-16,0 3-130 0</inkml:trace>
  <inkml:trace contextRef="#ctx0" brushRef="#br0" timeOffset="793431.627">13549 12693 538 0,'0'0'38'0,"0"0"-19"0,0 0-7 16,0 0-6-16,0 0-1 0,0 0-1 15,0 0-1-15,-82 35-1 0,72-13 0 0,1 0-2 16,2 3 3-16,6 1-4 0,1 1 2 16,0-4-2-16,1-1 1 0,7-3-2 15,1-4 2-15,-3-4-2 0,7-3 2 16,-4-4-2-16,2-4 1 0,8 0 1 15,-3-1-1-15,7-10 0 0,-1-6 2 16,-3-5 0-16,-2-4 2 0,-1-4 2 16,-5-1-2-16,-3 1 1 0,-5 3 2 0,-3 0-1 15,-3 5 0-15,-8 2 0 16,-3 5-5-16,1 6-2 0,-3 4-7 0,-4 5-30 16,-5 8-120-16,-11 5-137 0</inkml:trace>
  <inkml:trace contextRef="#ctx0" brushRef="#br0" timeOffset="796626.1604">24553 13416 70 0,'0'0'17'15,"0"0"-5"-15,0 0-5 0,0 0-7 16,0 0-12-16,0 0-7 0,0 0-20 16</inkml:trace>
  <inkml:trace contextRef="#ctx0" brushRef="#br0" timeOffset="800864.6683">12472 13297 5 0,'0'0'6'0,"0"0"-3"0,0 0 1 16,0 0 1-16,0 0-2 0,87-3 4 15,-74 3-2-15,7 0 4 0,-2 0 3 16,6 0 3-16,-1-3 0 0,6-1 1 16,3 0-4-16,7-3 0 0,4-1-5 0,8-1 1 15,4 0-3-15,1 0-2 0,3 0 1 16,-2-1-2-16,-3 3 1 0,-4-1-3 16,-4 2 0-16,-2 0-1 0,-8 1 1 15,-4 2-2-15,-11 2 1 0,-2-1 0 16,-6 1-3-16,-7 1 0 0,1 0-2 15,-7 0 0-15,0 0 2 0,0 0 1 16,2 0 3-16,-1 0 4 0,1 0 5 16,0 0 6-16,0 0 7 0,-1 0 6 15,1 0 4-15,-1 0-2 0,-1 0-1 0,3 0-8 16,-2 0-5-16,1 0-7 0,-1 0-2 16,1 0-2-16,-1 0-4 0,-1 0 0 15,2 0-2-15,-2 0-3 0,0 0-1 16,1 0-6-16,-1 0-5 0,0 0-6 15,0 0-16-15,0 0-12 0,0 0-22 0,-6 0-26 16</inkml:trace>
  <inkml:trace contextRef="#ctx0" brushRef="#br0" timeOffset="801208.6117">12624 13346 92 0,'0'0'30'0,"0"0"5"16,0 0 7-16,0 0 5 0,0 0-4 0,0 0-6 15,0 0-13-15,0 0-7 0,0 0-5 16,0 0-7-16,-38-23 1 16,38 21 1-16,0 2 6 0,0 0 6 0,0 0 2 15,15-2-1-15,8 2-4 0,7-3-4 16,3 1-1-16,5-3-2 0,8-3 1 15,4-2-3-15,6-2-1 0,5-3-4 16,1 1 1-16,0-2-3 0,-3 3-3 16,-4 1 3-16,-3 1-4 0,-4 2 3 0,1 0 0 15,-7 3-1-15,-4 1-1 0,-3 1 0 16,-12 1-1-16,-2 3-3 16,-9 0-2-16,-6 0-2 0,1 0 0 15,-7 0-5-15,-3 9-8 0,-10 7-29 0,-7 4-36 16,-5-2-30-16</inkml:trace>
  <inkml:trace contextRef="#ctx0" brushRef="#br0" timeOffset="801592.0539">12634 13365 176 0,'0'0'58'15,"0"0"5"-15,-85 0-5 0,66 0-9 16,3 0-7-16,12 0-7 0,-2 0-10 0,6 0-12 16,-2 0-6-16,2 0-5 0,0 0-2 15,9-1 1-15,11-5 1 0,8-1-1 16,2 2 0-16,6-2 1 0,2 0 0 15,0 1 0-15,3-4 1 0,0 3-1 16,0-2-1-16,2 0 0 0,-3 0-1 0,-2 1 1 16,-1-1-2-16,-2 1 1 0,-3 1-2 15,-3 1 1-15,-4 1-1 0,-7 2 0 16,-7 1-2-16,0 1-2 16,-5 1-1-16,-2 0-3 0,2 0 0 0,-6 0 0 15,0 0 1-15,0 0-5 0,0 0-16 16,0 9-44-16,-4 3-25 0,-7 3-68 15</inkml:trace>
  <inkml:trace contextRef="#ctx0" brushRef="#br0" timeOffset="802080.2306">12517 13364 138 0,'0'0'49'0,"0"0"5"15,0 0-1-15,0 0-7 0,0 0-13 0,0 0-8 16,-77-11-6-16,73 11-7 0,4 0-8 16,-2 0 0-16,2 0-1 0,2 0-1 15,8 0 2-15,10 0-1 0,3 0 3 16,1 0 1-16,0 0 0 0,2-3 0 15,6-1-2-15,0-3 0 0,1 1-2 0,2-1 1 16,1-3 0-16,3 3 1 16,1-4-2-16,4 2-2 0,2-1-1 15,-1-1 1-15,4 0-2 0,-1 2 4 16,-2 0-5-16,-1 2 2 0,1-1-1 0,-5 0-5 16,-1 1 6-16,-2 1-8 0,-5 0 7 15,-4 1 1-15,-10 2 0 0,-2 1 0 16,-5 1-2-16,-7 1 1 0,1 0-1 15,-6 0 0-15,0 0 2 0,0 0 2 16,0 0 0-16,3 0 0 0,-2 0 3 0,1 0-5 16,-2 0 3-16,0 0-1 0,0 0-4 15,0 0 2-15,0-2-3 16,0 2 0-16,0 0 0 0,0 0-4 16,0 0-3-16,-2-1-5 0,2 1-15 0,-1 0-22 15,1 0-30-15,0-1-25 0,0 1-26 16</inkml:trace>
  <inkml:trace contextRef="#ctx0" brushRef="#br0" timeOffset="802560.0086">12608 13314 138 0,'0'0'52'0,"0"0"0"16,0 0-2-16,0 0-9 0,0 0-8 15,0 0-7-15,0 0-7 0,0 0-7 16,0 0-3-16,-68 2-1 0,68-2-1 15,14 0 1-15,7-1-1 0,8-3 0 16,1-3 1-16,5 1-2 0,1 0 4 16,-3-2-1-16,2 0 1 0,-1 0-4 15,3-1 0-15,-1 0-2 0,0 1-4 16,1 0 0-16,-3 3 2 0,0 0-2 0,0 0-2 16,-1 0 2-16,2-2-4 0,-2 3 4 15,-3-1 0-15,1 1 0 16,-2 0-1-16,0 3 0 0,-1-2-1 15,1 1 2-15,-1 1-1 0,-4-2 0 0,-2 1 1 16,-5-1-1-16,0 0 0 0,-6 2 0 16,-5-1 0-16,4-1 0 0,-6 2 0 15,2-2-2-15,-2 3-4 0,-4 0-3 0,0-2-4 16,0 2-8-16,-10-1-20 16,-6 1-35-16,-7 0-27 0,-1 3-62 0</inkml:trace>
  <inkml:trace contextRef="#ctx0" brushRef="#br0" timeOffset="802964.6769">12452 13416 335 0,'0'0'44'16,"0"0"-15"-16,0 0-8 0,0 0-10 15,0 0-4-15,0 0-2 0,0 0 1 0,0 0 1 16,0 0 3-16,11-11 1 0,17 4 0 16,6 0 2-16,3-1-4 0,2 1 0 15,-2-1-1-15,2 1-3 0,-1-1-1 16,0-1-1-16,1 1 1 0,-1 2-2 15,0 0-1-15,-2 1-1 0,-1 1 0 0,0 1 0 16,1-2 1-16,3 2-1 16,0-1 0-16,-1-2-2 0,1 1 1 15,-2-2 0-15,-1 1-1 0,-4-1 0 16,-3 0-1-16,-3 1 1 0,-8 1-2 0,-1 2-3 16,-8 2-2-16,-5-1-4 0,2 2-7 15,-6 0-8-15,0-1-23 0,0 1-32 16,1 0-18-16,2-2-97 0</inkml:trace>
  <inkml:trace contextRef="#ctx0" brushRef="#br0" timeOffset="804886.5845">17212 11403 112 0,'0'0'27'15,"0"0"0"-15,0 0-6 0,0 0-12 16,0 0-15-16,0 0-11 0,0 0-8 16,0 0-11-16,0 0-54 0</inkml:trace>
  <inkml:trace contextRef="#ctx0" brushRef="#br0" timeOffset="805189.8453">17571 11014 84 0,'0'0'40'16,"0"0"4"-16,0 0 0 0,0 0-5 16,0 0-8-16,0 0-4 0,0 0-3 0,0 0-5 15,0 0-6-15,-9-75-6 0,9 74-5 16,0 1-5-16,0-2-11 0,0 1-8 16,0 1-14-16,-1 0-31 0,1 0-54 15</inkml:trace>
  <inkml:trace contextRef="#ctx0" brushRef="#br0" timeOffset="805686.0105">17300 12230 139 0,'0'0'38'0,"0"0"-2"16,0 0-5-16,0 0-7 0,0 0-5 15,0 0-5-15,0 0-2 0,0 0-3 16,0 0 0-16,0 0-3 16,-21-14 0-16,19 13-4 0,1 1-2 0,1-3-1 15,-2 3-1-15,2-1-2 0,-1 1 0 16,1-1 0-16,-2 1 1 0,2-1-1 15,-1 1 3-15,1-2 0 0,-2 2 1 16,2-2 0-16,0 2 0 0,-1 0 0 16,1-1 1-16,0 1 0 0,0 0-1 0,0-1-1 15,-1 1-1-15,1 0-8 0,0 0-7 16,0-2-9-16,0 2-15 0,0 0-11 16,0 0-18-16,0 0-34 15</inkml:trace>
  <inkml:trace contextRef="#ctx0" brushRef="#br0" timeOffset="806682.7416">16860 12740 182 0,'0'0'49'15,"0"0"-12"-15,0 0-11 0,0 0-10 16,0 0-5-16,0 0-4 0,0 0-1 15,0 0-3-15,0 0 1 0,0 0-2 16,8-8-1-16,-8 8 1 0,0-2 0 16,0 2-1-16,0 0-1 0,0 0 1 0,0 0 0 15,0 0 0-15,0 0 0 0,0-1 2 16,0 1-3-16,-2 0 0 0,2 0 1 16,-1 0 0-16,1 0 1 15,-3 0 1-15,3 0-3 0,0 0 0 0,0 0 0 16,0 0 0-16,0-1 2 0,0 1-2 15,-2 0 1-15,2 0-1 0,0 0-1 16,0 0 1-16,0 0 0 0,-2 0 0 16,2 0 0-16,0 0 0 0,0 0 1 15,0 0-1-15,-1 0 1 0,1 0 0 0,0 0-1 16,0 0 0-16,0 0 3 0,-2 0-1 16,2 0 0-16,0 0 1 0,-1 0-1 15,1 0 1-15,-2 0 1 0,2 0-1 16,-1 0 3-16,1 0-3 0,-2 0 1 15,2 0-1-15,-1 0-2 0,1 0 2 0,0 0-2 16,-2 0 0-16,2 0 1 0,0 0-1 16,0 0 0-16,0 0 2 15,-1 0-2-15,1 0 0 0,0 0-1 16,0 0 1-16,0 0-1 0,0 0 1 0,0 0 0 16,0 0 2-16,-2 0 0 0,2 0 0 15,0 0 2-15,0 0-2 0,0 0-1 16,0 0 2-16,0 0-2 0,0 0 0 15,0 0 0-15,0 0 1 0,0 0-1 16,0 0-1-16,0 0 0 0,0 0 1 0,0 0-2 16,0 0 0-16,0 0 0 15,0 0 0-15,0 0 0 0,0 0 0 0,0 0 0 16,0 0 0-16,0 0 0 16,0 0 0-16,0 0 0 0,0 0 0 0,0 0 0 15,0 0 0-15,0 0 0 0,0 0 0 16,0 0 0-16,-1 0 0 0,1 0-2 15,0 0 0-15,0 0 1 0,0 0-1 16,0 0-1-16,0 0 1 0,0 0-2 16,0 0-1-16,0 0 0 0,0 0-2 0,0 0-2 15,0 0-3-15,0 0-10 0,0 0-9 16,0 0-17-16,0 0-18 0,0 0-15 16,0 0-41-16</inkml:trace>
  <inkml:trace contextRef="#ctx0" brushRef="#br0" timeOffset="817329.9793">24419 14623 5 0,'0'0'2'0,"0"0"1"16,0 0-2-16,0 0 0 0,0 0-1 15,0 0 0-15,0 0 0 0,0 0-1 0,0 0 1 16,0 0 1-16,-3-3-1 0,3 3 0 16,0 0 0-16,0 0 0 0,0 0-1 15,0 0 2-15,-1 0-1 0,1 0 0 16,0 0 0-16,0 0 0 0,0 0 0 15,0 0 1-15,0 0-1 0,0 0 0 16,0 0 0-16,0 0 1 0,0 0-1 16,0 0 2-16,0 0 0 0,0 0-1 15,0 0 3-15,0 0 1 0,0 0 0 16,-1 0 1-16,1 0 2 0,0 0 0 0,0 0-1 16,0 0 0-16,0 0-1 0,0 0 1 15,-2 0-1-15,2 0-1 0,0 0-1 16,0 0-2-16,0 0 0 0,0 0 0 15,0 0-1-15,0 0-1 0,0 0 0 16,-1 0-1-16,1 0-1 0,0 0 2 0,0 0 0 16,0 0-1-16,0 0 1 0,0 0 0 15,0 0 0-15,0 0 0 16,0 0 1-16,0 0-1 0,0 0-1 16,0 0 2-16,0 0-1 0,0 0 2 0,0 0-2 15,0 0 1-15,0 0-1 0,0 0 0 16,0 0 1-16,0 0-1 0,0 0 1 15,0 0-1-15,0 0 0 0,0 0 0 16,0 0 0-16,0 0 0 0,0 0 0 16,0 0 1-16,0 0-2 0,0 0 1 0,0 0-1 15,0 0 1-15,0 0-1 0,0 0 0 16,0 0-1-16,0 0 1 0,0 0 0 16,0 0-1-16,0 0 0 0,0 0 0 15,0 0 2-15,0 0-1 0,0 0 0 16,0 0 1-16,0 0-3 0,0 0 2 15,0 0 1-15,0 0 0 0,0 0 0 16,0 0-1-16,0 0-1 0,0 0-1 16,0 0 1-16,0 0-2 0,0 0 1 15,1 0-1-15,-1 0 2 0,2 0 0 0,-1 0 0 16,0 0 0-16,-1 0 1 0,2 0 1 16,-2 0 0-16,0 0 0 0,1 0-3 15,-1 0-4-15,0 0-8 0,2 1-14 16</inkml:trace>
  <inkml:trace contextRef="#ctx0" brushRef="#br0" timeOffset="821627.9383">26107 14333 42 0,'0'0'12'0,"0"0"-5"0,0 0 1 0,0 0-2 15,0 0-1-15,0 0-1 0,0 0-3 16,0 0 0-16,0 0 0 0,0 0-1 16,-10-15 1-16,9 12-1 15,1 3-2-15,0-1 2 0,-2 1-1 0,2 0 1 16,0-1 2-16,0 1-1 0,0 0-1 15,-1 0 1-15,1-2-1 0,0 2 3 16,0 0 2-16,0 0 3 0,0 0 5 16,-2 0 1-16,2 0 1 0,0 0-4 15,0-2-1-15,0 2-3 0,0 0-2 0,0 0-2 16,-1 0 0-16,1 0-2 0,0 0-1 16,0 0 0-16,0 0 0 0,-2 0-1 15,2 0-1-15,0 0 1 0,-1 0-1 16,1 0 0-16,0 0-1 0,-2 0 2 15,2 0 1-15,-1 0 0 0,1 0 0 16,-2 0 0-16,2 0 0 0,-1 0 1 16,-1 0 0-16,1 0 1 0,0 0 0 15,-1 0-1-15,1 0 0 0,-1 0 2 16,1 0-2-16,-2 0 0 0,2 2 1 0,-1-2 0 16,1 2-2-16,-1-2 0 0,1 1 0 15,-1-1 0-15,1 1 0 0,1-1 0 16,0 3 0-16,0 0 0 0,0 1 1 15,9 2 0-15,5 0-1 0,-4-3-1 16,9 0 0-16,-2-1-1 0,4 0 1 0,3-2 0 16,-8 1 0-16,4-1-2 0,-1 0 0 15,-7 0-1-15,8 0 2 16,-7 0-2-16,1 0 3 0,-1 0-2 16,-1 0-3-16,1 0 1 0,-3-1-2 0,0-1 6 15,-4 1 0-15,0 1 2 0,-6 0 1 16,0 0 2-16,0-1-1 0,1 1 1 15,1 0-3-15,-1-2-5 0,-1 2-4 16,1 0-7-16,-1 0-7 0,-1 0-16 16,-11 0-37-16</inkml:trace>
  <inkml:trace contextRef="#ctx0" brushRef="#br0" timeOffset="821910.2756">25971 14496 149 0,'0'0'38'0,"0"0"-7"16,0 0-5-16,0 0-3 0,0 0-3 16,0 0 0-16,0 0-3 0,0 0-3 15,0 0-3-15,85-69-4 0,-69 63 0 16,-1 3-5-16,-5-1 1 0,7-1-3 15,-1 1 0-15,-4 1-1 0,4-1-1 0,-3 1 0 16,-2 2-5-16,2 0-3 16,-1 1-2-16,6-2-5 0,-6 2-5 15,8 0-13-15,-2 0-20 0,-1 0-22 16,4 0-33-16</inkml:trace>
  <inkml:trace contextRef="#ctx0" brushRef="#br0" timeOffset="822093.8698">25994 14548 205 0,'0'0'47'0,"0"0"-11"16,0 0-9-16,0 0-8 0,0 0-9 0,0 0-5 15,0 0-8-15,100-4-7 0,-68 0-6 16,1-2-18-16,6 1-25 0,0-3-58 15</inkml:trace>
  <inkml:trace contextRef="#ctx0" brushRef="#br0" timeOffset="830346.1913">26684 11149 61 0,'0'0'17'0,"0"0"-1"0,0 0-3 16,0 0-2-16,0 0-1 0,0 0-6 16,0 0-3-16,0 0 1 0,0 0-5 15,-1-27-5-15,1 25-2 0,-2 2-1 16,2-2-3-16,0 2-5 0,-1 0-18 15</inkml:trace>
  <inkml:trace contextRef="#ctx0" brushRef="#br0" timeOffset="831118.2782">26756 11046 1 0,'0'0'5'0,"0"0"0"0,0 0 0 16,0 0-2-16,0 0 2 0,0 0 2 0,0 0 0 15,0 0 2-15,0 0-2 0,0 0-1 16,-15 1-2-16,13 0 0 0,2-1-3 15,-1 0-3-15,1 0-5 0,-2 2-10 16,2-2-26-16</inkml:trace>
  <inkml:trace contextRef="#ctx0" brushRef="#br0" timeOffset="842785.323">26051 14525 82 0,'0'0'30'0,"0"0"5"0,0 0 4 0,0 0 1 15,0 0 0-15,0 0-6 0,0 0-3 16,0 0-5-16,0 0-7 0,-38-44-6 15,38 44-5-15,-2-2-3 0,2 2-1 16,0 0 3-16,6 0 0 0,7 5 2 16,8 1-5-16,3 0 2 0,3-4 0 0,5 2-3 15,5-4 1-15,2 0 4 0,4 0-3 16,5 0-2-16,-1-6-2 0,1 0-4 16,-2-2 3-16,-2 1 0 15,-3 2-1-15,-3 1-1 0,-4 1 1 0,-12-1-2 16,-4 3 1-16,-6 0-3 0,-5 1 0 15,-1 0-1-15,-6 0 1 0,0 0-2 16,0 0 3-16,1 0 1 0,-1 0 1 16,0 0 1-16,0 0-4 0,-4 0-4 15,-8 0-10-15,2 2-23 0,4-2-33 0,2 2-33 16</inkml:trace>
  <inkml:trace contextRef="#ctx0" brushRef="#br0" timeOffset="843393.1748">27636 14470 63 0,'0'0'23'0,"0"0"5"16,0 0 13-16,0 0 4 0,0 0 0 16,0 0-4-16,0 0-11 0,0 0-5 15,0 0-7-15,0 0-2 0,-41-2-2 16,40 2-3-16,1 0-1 0,0 0-3 15,0-2-2-15,10-1 2 0,8-1 0 16,10 0-1-16,4-3 1 0,1 3 0 16,2-1-3-16,0-2 1 0,-1 1-2 15,1 0 0-15,-1 0-2 0,0 1-1 0,-1 3-3 16,-1-2 0-16,-2 1 0 0,-2 0 2 16,0 0-3-16,-1 0-4 0,0 0 1 15,1 1 0-15,-1-2 0 0,-1 1 1 16,0-1-3-16,0 0 0 0,-2 1 0 15,-1-2-3-15,0-1-1 0,-3 1-7 0,0-2-8 16,0 0-8-16,-1 1-12 16,-4 1-4-16,-1-1-2 0,-2 3-1 15,-4-2-11-15</inkml:trace>
  <inkml:trace contextRef="#ctx0" brushRef="#br0" timeOffset="843738.5191">27786 14461 213 0,'0'0'53'0,"0"0"-4"16,0 0-1-16,0 0-5 16,-77 9-1-16,73-8-9 0,4-1 0 0,-2 0-8 15,2 0-5-15,-2 0-5 0,0 0-2 16,1 0-5-16,1 2 0 0,3-2 1 15,17 0-2-15,12-3 1 0,14 1-3 16,3-2 0-16,5 1-1 0,3 1-1 16,3 0 0-16,3-3-1 0,4-1 0 0,2 0-1 15,6-3-1-15,4-1 0 0,4 2 1 16,1-5-1-16,2 3 1 0,-2-3-1 16,-2 4-2-16,-7-2-1 15,-8 2-3-15,-12 5-2 0,-12 3-6 0,-18-1-3 16,-10 2-4-16,-9 0-10 0,-6 9-24 15,-3 4-50-15,-13 3-43 0</inkml:trace>
  <inkml:trace contextRef="#ctx0" brushRef="#br0" timeOffset="844093.1731">27822 14663 446 0,'0'0'60'0,"0"0"-15"0,0 0-11 16,0 0-7-16,0 0-6 0,0 0-6 0,0 0-3 16,0 0-3-16,0 0-1 0,0 0-1 15,57-56 0-15,-24 45-1 0,4-1-2 16,2 1 0-16,-1 1 1 0,-2 0-3 15,-1 1-5-15,-2 1 3 0,2 0-6 16,-2 0 7-16,3 4-1 0,3-1 0 0,7 1-1 16,2 0 0-16,6 2 1 0,0-2-1 15,0 1 0-15,0 2-1 0,-2 1 0 16,-6-2 0-16,-1 1 1 16,-6-2-3-16,-4 2 0 0,-11-1-2 0,-2 2-4 15,-11 0-8-15,-5 0-11 0,0 0-15 16,-6 0-30-16,0 0-48 0,0 0-74 15</inkml:trace>
  <inkml:trace contextRef="#ctx0" brushRef="#br0" timeOffset="855093.3519">25651 15252 195 0,'0'0'57'0,"0"0"-15"15,0 0-10-15,0 0-1 0,9-84-4 16,-9 71 3-16,0-1-4 0,0 0 1 15,0 2-7-15,-4 2-6 0,-1 0-4 16,0 3-4-16,-1 0-3 0,-3 3-1 16,1 0-2-16,-3 4-2 0,-4 0 1 15,3 0 0-15,-5 9-1 0,3 2 1 0,2 2 0 16,3 4 0-16,0 3 5 0,2 2-5 16,0 1 5-16,3 0-2 0,2-7-2 15,2 3 0-15,0-1-2 0,0-1 0 16,7 3 1-16,3-5 0 0,-2-6 1 15,2-2 1-15,3-1-1 0,-5-1 1 16,7-2-1-16,4-3 1 0,-1 0-1 16,6-7 1-16,-1-1 3 0,-2-7-3 15,1 0 3-15,-4-5 0 0,0-3 1 16,-2-3 1-16,0-2-5 0,-1-5 5 0,-1 1-4 16,-4-2 6-16,0 0 0 0,-1-1 1 15,-5 0 5-15,-1 3-2 0,-3 1 5 16,0 4-1-16,0 2-3 0,-1 7-3 15,-4 4-2-15,1 7-5 0,0 4-2 16,-3 1-1-16,-5 4-1 0,-2 11 0 0,-4 9 1 16,4 5-1-16,3 3-1 15,4 3 2-15,4 2-2 0,3 0 1 0,0-1-3 16,3-1 1-16,4-1 4 16,4-2-3-16,1-1 2 0,2-3-5 0,1-2-4 15,0-5-6-15,1-1-9 0,-2-3-18 16,-3-3-46-16,3-2-44 0,-5-3-95 15</inkml:trace>
  <inkml:trace contextRef="#ctx0" brushRef="#br0" timeOffset="855425.0324">26058 15070 355 0,'0'0'55'0,"0"0"-12"0,0 0-8 0,0 0-10 16,0 0-7-16,0 0-3 0,0 0-4 16,0 0-5-16,0 0-2 0,-25-19-1 15,25 16-1-15,7-1 0 0,6-1 0 16,9-1-2-16,0 2 0 0,3 1 0 15,1 0 0-15,1 0 0 0,0-1-1 16,2 1-1-16,0 2 0 0,0 0-2 16,1-1-4-16,1 1 0 0,-2 1-5 15,-4-2-5-15,-5 2-5 0,-2 0-18 16,-4 0-27-16,-6 5-31 0,2-3-23 0,-7 5-42 16</inkml:trace>
  <inkml:trace contextRef="#ctx0" brushRef="#br0" timeOffset="855669.1971">26267 15088 350 0,'0'0'65'16,"0"0"-10"-16,0 0-14 0,0 0-11 0,0 0-7 15,0 0-6-15,0 0-4 0,0 0-4 16,0 0-2-16,0 0-3 0,-20-30-3 15,20 30 1-15,0 0 0 0,0 10-1 16,0 8-2-16,0 4 1 0,0 2 4 16,2 2-5-16,-2 2 2 0,0-3-4 0,0 0-5 15,0-6-5-15,1-1-19 0,5 2-46 16,-3-6-81-16,4 5-122 0</inkml:trace>
  <inkml:trace contextRef="#ctx0" brushRef="#br0" timeOffset="856124.8632">25631 15600 445 0,'0'0'48'0,"0"0"-13"0,0 0-13 0,0 0-4 16,0 0-4-16,0 0-2 16,0 0-3-16,0 0-2 0,107 0-3 0,-68 0-2 15,3 0 0-15,4-5-2 0,4-1-2 16,3 0-2-16,1-2-1 0,-1 1-4 15,-2-3-3-15,-1 4-12 0,-3 2-29 16,-4 3-60-16,-2 1-56 0</inkml:trace>
  <inkml:trace contextRef="#ctx0" brushRef="#br0" timeOffset="856700.7957">26045 15901 387 0,'0'0'38'0,"0"0"-7"16,0 0-8-16,0 0-5 0,0 0-6 15,0 0-1-15,0 0-1 0,0 0-1 0,0 0-2 16,-88-67 1-16,69 67-3 16,-6 0 0-16,3 5 3 0,-2 5-6 15,-1 0-1-15,2 4-1 0,3 2 0 16,0 1 0-16,5 0-1 0,4-6 0 0,2 4-2 16,6-7-2-16,2-3 3 0,1 6 0 15,0-7 2-15,0 6-3 0,8-2 1 16,0-3 1-16,7 1 0 0,2-6 1 15,3 0-1-15,6-1 2 0,-2-7 0 16,-2-1-1-16,1-3 0 0,0 0 0 0,0-2 1 16,-1-3 1-16,-3 1 1 0,-3-2 1 15,-2-4 1-15,-4 1-1 16,-2-2-4-16,0-3 4 0,-3-1-3 16,-1 1 6-16,0 2 9 0,-2 6 2 0,-1 6 3 15,-1 1-5-15,0 5-8 0,0 0-4 16,0 1-1-16,0 5-3 0,0-3 1 15,0 3-2-15,0-1-1 0,0 1 1 16,-3 0-1-16,-3 12 2 0,1 8-1 16,-5 6 0-16,4 2-1 0,0 2 0 0,0 2 4 15,2 2-8-15,1 0 1 0,0 0-7 16,0-2-6-16,3-3-7 0,0-2-13 16,0-4-20-16,4-2-29 0,4-1-28 15,-2-6-19-15,4-2-31 0</inkml:trace>
  <inkml:trace contextRef="#ctx0" brushRef="#br0" timeOffset="857144.0718">26293 15874 292 0,'0'0'82'0,"0"0"-13"16,0 0-17-16,0 0-7 0,0 0-14 15,0 0-10-15,0 0-5 0,0 0-8 16,0 0-1-16,-54-67-2 0,36 79 3 15,4 5-6-15,3 3 4 0,2 4-6 0,0 2-1 16,3 1 1-16,2 1-4 0,-1-1 3 16,3-3-1-16,2 1 0 15,0-5 1-15,2-4-3 0,4-1 2 16,3-3 0-16,1-3-3 0,1 1 2 0,1-4 1 16,-3-4-1-16,5-2 1 0,4 0 2 15,0-7 1-15,4-7 1 0,-3-3 1 16,-3-3 0-16,-2-2 2 0,1-5 2 15,-5 1 1-15,-3-1-3 0,-1-1 2 16,-3 2-1-16,-2 1-2 0,-1 7 7 0,0 2-5 16,0 3 2-16,-1 5-1 0,-2-3-4 15,0 5-1-15,-3 1-1 16,2 3-1-16,-5 2 0 0,-4 0 0 16,3 2 0-16,0 3 4 0,0 6-5 0,6-2 5 15,2 4-7-15,1 3 1 0,1 1-1 16,1 1-1-16,6-1 0 0,6-4-5 15,0 0-1-15,5-2-12 0,2-1-8 16,3-2-19-16,3-4-24 0,3-1-28 16,4-3-2-16,4 0 16 0,4 0 9 0,0 0-1 15</inkml:trace>
  <inkml:trace contextRef="#ctx0" brushRef="#br0" timeOffset="857549.0916">27359 15457 398 0,'0'0'62'16,"0"0"-10"-16,0 0-18 0,0 0-10 15,0 0-12-15,0 0-5 0,0 0-2 16,0 0-3-16,0 0 1 0,0 0-3 0,89-31 0 16,-58 28-2-16,1 0-1 15,0 1-2-15,1-2-1 0,3 1-4 0,-1-1-13 16,-3 2-26-16,-8 1-56 16,-3 1-53-16</inkml:trace>
  <inkml:trace contextRef="#ctx0" brushRef="#br0" timeOffset="857746.0045">27380 15675 547 0,'0'0'43'0,"0"0"-16"0,0 0-8 15,0 0-7-15,0 0-5 0,0 0-5 16,85-18-1-16,-49 9-3 0,3 0 0 15,4 0-6-15,1-2-7 0,-2-1-26 16,1 2-71-16,-5-1-177 0</inkml:trace>
  <inkml:trace contextRef="#ctx0" brushRef="#br0" timeOffset="858672.7166">28789 15208 450 0,'0'0'53'0,"0"0"-17"0,0 0-4 16,0 0-9-16,-52-82-6 0,48 74-5 16,1 5-3-16,0 0-4 0,3 3-2 0,0-1-2 15,0 1 0-15,-3 0-2 0,-1 4 3 16,-3 8-2-16,1 8 1 0,2 1 3 16,1 5-4-16,1 0 4 0,2 0-4 15,0-1 1-15,0-2-2 0,0-6 0 16,0 0 1-16,5-2-2 0,-2-4 2 15,1 1 0-15,-1-2 0 0,-2-7 0 16,2 2 3-16,-3-5-1 0,0 0 1 16,6 0 1-16,3 0 0 0,2-8 1 15,2-4-1-15,-4-5 1 0,-2-1 0 0,-1-3-1 16,1-3-2-16,-4-1 2 0,0-2 0 16,0 2-5-16,-3-3 5 0,0 3-6 15,0-2 5-15,0 11 0 16,0-2-2-16,0 7 2 0,-2 5 0 0,2 1-1 15,0 5-2-15,-1-1 1 0,1 1-3 0,0-2 0 16,-2 2 2-16,2 0-1 16,-1 0 1-16,-1 11-1 0,2 5 0 15,0 7-1-15,3-2 1 0,3 1 7 16,3-1-5-16,-1 1 3 0,0-3-5 0,-1 1-1 16,0-2 0-16,-1-6 1 0,1-1-1 15,-2-2 0-15,-1-1 1 0,0-1-1 16,-1-4 3-16,0 0-1 0,-3-3 0 15,0 0 0-15,5 0 0 0,3-2 0 16,1-5 1-16,1-7-1 0,0-1 0 0,-3-3 3 16,1-2-5-16,0 1-2 0,4-3 5 15,-2 2-6-15,3 1 5 16,-3 0 1-16,0 3-3 0,-2 4 2 16,0 0 1-16,-4 4 0 0,-2 3 1 0,1 2-1 15,-3 3-1-15,0-1 0 0,0 1 0 16,0 0-1-16,1 0 1 0,-1 0-1 15,0 1 1-15,0 11-2 0,-3 8 1 16,-1 4 3-16,4 1-4 0,0-2 3 16,0-1-6-16,3 0-3 0,4-4-2 0,3-1-10 15,3-1-6-15,0-4-12 0,3-1-16 16,-3-4-27-16,4 0-33 16,2-5-38-16</inkml:trace>
  <inkml:trace contextRef="#ctx0" brushRef="#br0" timeOffset="859268.5815">29393 15284 166 0,'0'0'52'0,"0"0"1"0,0 0-7 15,0 0-3-15,0 0-6 16,0 0-4-16,0 0-6 0,0 0-6 16,0 0-8-16,-47-41-3 0,34 41-8 0,-3 0-1 15,3 4 0-15,-6 6 0 0,5 2 2 16,1 1-5-16,3 2 1 0,3-4 0 15,1 4 0-15,5-4 1 0,1 2 0 16,0 6 0-16,1-2-1 0,7 1 2 16,-2-5-2-16,3-2 0 0,0 0 1 0,4-2-1 15,3 3 2-15,-1-4-2 0,-3-3 2 16,4 0-1-16,-7-2 0 0,2-1 1 16,1 1-1-16,-6-3 2 15,-1 1 0-15,-5-1 1 0,0 0 0 0,0 0 3 16,0 2 1-16,0 0 0 0,-4 6-1 15,-12 1-3-15,-6 4-3 0,-4-1-3 16,-3-2-4-16,2 2-5 0,0 1-13 16,4-3-57-16,8-2-102 0</inkml:trace>
  <inkml:trace contextRef="#ctx0" brushRef="#br0" timeOffset="859781.9387">29618 15170 379 0,'0'0'48'0,"0"0"-8"0,0 0-14 15,0 0-7-15,0 0-12 0,0 0-2 16,0 0-1-16,0 0-4 0,0 0 3 16,97-66-2-16,-61 59 0 0,2 3-1 15,1-1 3-15,0 3-3 0,-2-1 1 16,0 2-1-16,-4 1-2 0,-4 0 0 15,-8 0-2-15,-1 0-1 0,-8 0-3 16,0 0-3-16,-1 0-3 0,-6 0-4 16,1 0-3-16,-6 0-14 0,0 0-18 15,0 1-27-15,-6 7-14 0,-6 1-21 0</inkml:trace>
  <inkml:trace contextRef="#ctx0" brushRef="#br0" timeOffset="860004.5966">29880 15144 261 0,'0'0'79'0,"0"0"-15"16,0 0-9-16,0 0-19 0,0 0-2 15,0 0-11-15,0 0-3 0,0 0 2 16,0 0-5-16,-23 10 3 0,21-5-9 0,1 7-4 16,-1 5-3-16,2 2-2 0,0 3-2 15,0 1 0-15,2 0-1 0,1 1-1 16,1 2-2-16,-3 1-2 0,1-1-2 15,-1 0-10-15,1-4-19 0,-1-3-51 16,1-3-75-16,1-5-122 0</inkml:trace>
  <inkml:trace contextRef="#ctx0" brushRef="#br0" timeOffset="860166.4425">30100 15375 430 0,'0'0'-36'0,"0"0"-98"16,0 0-112-16</inkml:trace>
  <inkml:trace contextRef="#ctx0" brushRef="#br0" timeOffset="869852.1297">25114 16713 94 0,'0'0'44'0,"0"0"2"15,0 0-6-15,0 0-7 0,0 0-8 16,0 0 2-16,0 0-6 0,0 0-3 16,0 0-1-16,0 0-3 15,-24-4-2-15,23 4 0 0,-1 0-2 0,1 0 0 16,-2 0-3-16,2 0 0 0,-1 0-2 15,1 0-1-15,0 0-1 0,-1 0 0 16,1 0 0-16,-1 0-2 0,1 0-1 16,-1 0-3-16,2 0 5 0,0 0 0 15,0 0-1-15,10 0 3 0,9 0-3 0,6 0-1 16,1 0 0-16,-2 0 0 0,4-2-4 16,-1 0 0-16,2 2-1 15,-1-5-4-15,-1 3 1 0,-1 1-3 0,-8 1-6 16,0 0-9-16,-3 0-15 0,-4 1-23 15,2 6-14-15,-5-3-19 0</inkml:trace>
  <inkml:trace contextRef="#ctx0" brushRef="#br0" timeOffset="870049.4802">24995 16964 277 0,'0'0'31'0,"0"0"-8"0,0 0-2 16,0 0-7-16,0 0-2 0,81-53-3 0,-54 38-4 16,2 0-1-16,2 1-4 15,-1 3-4-15,0 0-5 0,1 4-9 0,-1 3-11 16,-2 4-21-16,-8 0-43 16,-3 0-49-16</inkml:trace>
  <inkml:trace contextRef="#ctx0" brushRef="#br0" timeOffset="870354.301">25325 16612 396 0,'0'0'43'0,"0"0"-6"0,0 0-10 15,0 0-8-15,0 0-13 0,0 0-5 16,0 0 2-16,0 0 0 0,0 0 1 16,24-8 0-16,2 13-2 0,2 3-1 15,-4 0 1-15,-2 5 0 0,-2 1-1 0,-3 6 0 16,-6 2 0-16,-7 6-1 0,-4 2 0 16,0 8-3-16,-13 2 0 0,-6 4-2 15,-2 1 2-15,-1-6-4 0,-3-1-2 16,2-6-9-16,3-5-25 0,2-4-64 15,4-10-74-15</inkml:trace>
  <inkml:trace contextRef="#ctx0" brushRef="#br0" timeOffset="871064.0556">26957 16554 314 0,'0'0'59'0,"0"0"-7"0,0 0-7 16,0 0-14-16,0 0-8 0,0 0-8 15,0 0-6-15,0 0-2 0,-84-47-3 16,77 47-2-16,-4 0-2 0,-7 0 0 16,5 6 0-16,-5 6-2 0,6 3 1 15,3-4 0-15,6 3-2 0,2-4 0 0,1-1-2 16,3 6 3-16,5-5 0 0,1 0 1 16,4-2 0-16,-4-4-1 0,1 0 0 15,1-1-1-15,-6-1 1 0,1 1 1 16,-2-3 2-16,2 0 0 0,4 0 0 15,4-8 3-15,1-3-2 0,1-2 2 16,1-6-1-16,1-1-1 0,0-3 3 16,0-4-5-16,2 0-1 0,-2-3 4 15,-1-1-4-15,-3 2 5 0,-2-1 0 16,-2 1 1-16,-2 2 0 0,-3-1-2 0,-4 3 2 16,-1 2 1-16,0 6 2 0,-4 2 0 15,-6 3 2-15,2 4-2 0,-5 3-3 16,-1 3-1-16,1 2 0 0,-6 10-2 15,6 5-2-15,-1 5 1 0,2 3-2 16,3 5 2-16,2-1-3 0,4 2 2 0,3 1-3 16,0 1 0-16,0-3 8 15,9 2-6-15,1-2 4 0,2-1-4 16,2-3-8-16,-1-1 0 0,4-5-9 16,0-1-17-16,-5-5-42 0,4-1-49 0,-4-3-87 15</inkml:trace>
  <inkml:trace contextRef="#ctx0" brushRef="#br0" timeOffset="871357.918">27241 16405 438 0,'0'0'55'15,"0"0"-13"-15,0 0-13 0,0 0-7 16,0 0-8-16,0 0-3 0,0 0-5 16,0 0-4-16,0 0-1 0,0 0 0 15,33-62-2-15,-4 56 0 0,3 2-1 0,1-1-1 16,-3 0 0-16,2 1 0 0,-2-2 1 16,1 1-2-16,-1 2 0 0,-1 0-2 15,-4 1-4-15,-1 2-1 0,-6-2-9 16,-2 2-15-16,-5 0-21 0,-5 0-29 15,4 4-25-15,-4 2-25 0</inkml:trace>
  <inkml:trace contextRef="#ctx0" brushRef="#br0" timeOffset="871622.3879">27516 16375 396 0,'0'0'70'16,"0"0"-7"-16,0 0-18 0,0 0-13 0,0 0-11 16,0 0-8-16,0 0-4 15,0 0-4-15,0 0-4 0,0 0-2 0,-41-44 0 16,41 44 0-16,0 0-1 16,0 0 3-16,0 3-3 0,0 9 0 0,0 5-1 15,0 1 0-15,3 5-1 0,0 0-1 16,0-2 5-16,1-1-10 0,0-1-1 15,-1-5-14-15,3 0-23 0,1 1-27 16,-1-4-52-16,4 4-52 0</inkml:trace>
  <inkml:trace contextRef="#ctx0" brushRef="#br0" timeOffset="872272.027">26860 16823 281 0,'0'0'68'0,"0"0"-11"0,0 0-8 15,0 0-13-15,0 0-9 0,0 0-9 16,0 0-9-16,0 0-3 0,0 0 0 16,21-18 0-16,6 8 1 0,6 2-2 15,6-4 0-15,4 4 0 0,4-7-1 16,5 4-1-16,0-1 0 0,3 0-2 0,0 2-1 15,-2 1-1-15,-3 2 0 16,-6 2-3-16,-1 0 1 0,-6 4-3 16,2 1-4-16,-6 0-10 0,-1 0-36 15,-3 0-57-15,-10 0-117 0</inkml:trace>
  <inkml:trace contextRef="#ctx0" brushRef="#br0" timeOffset="872654.868">27197 17017 398 0,'0'0'50'0,"0"0"-14"0,0 0-8 15,0 0-12-15,0 0-7 0,0 0-2 16,0 0 0-16,0 0-1 16,0 0 0-16,48-9 0 0,-19 2-2 0,1-3 0 15,2 0-3-15,0-1 0 0,-2 0 0 16,1 1-1-16,-1 1-1 0,-4 3 2 15,2-1-3-15,-1 6-1 0,-2-3-1 16,-7 2-4-16,-2 1-3 0,-3 1-9 16,-1 0-7-16,-2 0-28 0,0 0-21 0,-3 1-33 15,-1 5-14-15,2-3-19 0</inkml:trace>
  <inkml:trace contextRef="#ctx0" brushRef="#br0" timeOffset="872885.5807">27536 16961 375 0,'0'0'74'15,"0"0"-16"-15,0 0-11 0,0 0-12 0,0 0-12 16,0 0-8-16,0 0-7 0,0 0-7 16,0 0 0-16,0 0 1 0,-28-15-2 15,21 31 2-15,-2 8-3 0,1-1-1 16,2 4 0-16,2-5 1 0,-1 1 0 15,4-6 1-15,-1 1-3 0,2 1-3 16,0-3-3-16,5 5-11 0,-1-6-13 16,5-3-74-16,-1-3-101 0</inkml:trace>
  <inkml:trace contextRef="#ctx0" brushRef="#br0" timeOffset="873335.9297">28249 16724 399 0,'0'0'48'0,"0"0"-13"0,0 0-7 16,0 0-10-16,0 0-6 0,0 0-2 15,0 0-3-15,73-80-1 0,-48 71 0 0,3 1-3 16,1 0-1-16,1 2-3 0,0 2-1 16,1-3-5-16,2 2 0 0,0 2-8 15,0 0-13-15,-2 0-50 0,-5 3-52 16,-6-2-137-16</inkml:trace>
  <inkml:trace contextRef="#ctx0" brushRef="#br0" timeOffset="873550.3845">28389 16830 399 0,'0'0'67'0,"0"0"-18"15,0 0-14-15,0 0-12 0,0 0-7 16,0 0-5-16,0 0-2 0,0 0-6 0,0 0 0 16,0 0-4-16,95-13-1 0,-60 2-4 15,4 0-6-15,4 3-13 0,1-5-49 16,0 6-87-16,-1-1-123 16</inkml:trace>
  <inkml:trace contextRef="#ctx0" brushRef="#br0" timeOffset="874438.0085">29430 16352 431 0,'0'0'52'0,"0"0"-10"0,0 0-12 16,0 0-8-16,-28-80-4 16,27 74-3-16,-3-4-5 0,1 8-2 15,2-3-2-15,-1 2-4 0,-1 3-1 16,-1 3 0-16,-3 9-2 0,-2 7 1 0,0 2-1 16,4 3 2-16,0 1-2 0,4 0 1 15,-1 1 0-15,2 0-1 0,0-1 6 16,2 0-5-16,4-3 5 0,-2-3-4 15,0-7-2-15,0-2 1 0,-2-8-1 16,2 5 2-16,-1-4-1 0,-1 1 1 0,0 1 1 16,-2-5 1-16,0 0 1 15,0 0-2-15,0-5-1 0,0-10 1 0,-1-7-7 16,-3-5 7-16,1 0-5 16,0 2 6-16,-1-2 0 0,4 0 0 0,0-1-1 15,0 1 0-15,0-2 0 0,5 0-1 16,1 4 1-16,1-1-1 0,1 3 0 15,-1 8-1-15,-3 6 0 0,-1 6 0 16,-3 3 0-16,0-3 0 0,4 3-1 16,4 3 0-16,1 6 0 0,0 8 0 0,-1 3-1 15,-2 2 2-15,-4 2-2 0,3 2 3 16,-1 2-3-16,-1-4 1 16,0 0-2-16,1 0 2 0,2-5-2 15,-2-6 2-15,1 1 3 16,3-1-3-16,-3-3 7 0,3 3-8 0,-2-8 5 0,-3-2-4 15,0 0 1-15,2-3 0 0,0 1 0 16,4-1 1-16,2 0 0 16,-2-1 0-16,1-10-6 0,-3-2 7 0,2-2-8 15,-2-7 6-15,-1 1 1 0,0 0-2 16,-2-1 4-16,1-2-3 0,-1 3 3 16,-2 4-2-16,0 1 1 0,-1 5 0 0,-1 5 0 15,0-6 0-15,0 6-1 0,0-1-1 16,0 3 1-16,0 4-1 0,0-3-1 15,0 3-2-15,0-2 0 0,0 2 0 16,0 0-1-16,0 11 4 0,0 7-4 16,0 5 2-16,0 0-2 0,5 0 0 15,4-2-6-15,2-1-3 0,4-2-6 16,3-6-9-16,1 0-11 0,4-2-25 0,0-5-19 16,2 1-29-16,-2-3-28 0</inkml:trace>
  <inkml:trace contextRef="#ctx0" brushRef="#br0" timeOffset="874884.4163">29987 16395 248 0,'0'0'55'0,"0"0"-7"16,0 0-5-16,0 0-5 0,0 0-2 15,0 0-6-15,0 0-6 0,0 0-8 16,0 0-7-16,0 0 0 0,0-5-4 16,-7 2-4-16,-2 2 2 0,-6 1-1 0,1 0-1 15,-1 0 0-15,1 4-1 0,2 4 0 16,4-4 0-16,-4 6-1 0,7-2 1 16,0 0 0-16,2 1 6 15,0 3-7-15,2 1 6 0,1-3-5 0,0 1-1 16,0-2 0-16,4 5 0 0,5-5 1 15,-2 1-1-15,5-2 2 0,-5-1-1 16,3-5 0-16,0 3-1 0,-1-4 2 16,1 2-1-16,0 0 1 0,-1 0 0 15,0-1-1-15,-1 1-1 16,-2-2 1-16,-2 1 0 0,-4-2 0 0,0 0 0 0,0 0 0 16,2 2-1-16,-1-1 1 0,-1 0 1 15,2 2-2-15,-2 2 1 0,-3 4-1 16,-3-1 0-16,-4 2 0 0,-2-1-2 15,3-3 1-15,-5 0-2 0,1-1-1 16,2 0-8-16,-5-4-17 0,-3 1-71 16,7-2-106-16</inkml:trace>
  <inkml:trace contextRef="#ctx0" brushRef="#br0" timeOffset="875698.7836">30545 16287 110 0,'0'0'45'0,"0"0"2"0,0 0-2 0,0 0-4 16,0 0-5-16,0 0-3 0,0 0-6 16,0 0-3-16,0 0-1 0,-42-53-4 15,41 53-1-15,-4 0-3 0,-5 0 0 16,-2 6-1-16,-3 5-2 0,3 1-3 15,2 0-2-15,1 3-3 0,2 2 0 0,1-1-1 16,-1 4 1-16,4 0-3 16,2 3 1-16,1-2-1 0,0 2-1 15,0-2 5-15,1 0-5 0,4-1 6 16,3-2-5-16,1-4-2 0,-2-4 2 0,5 1-1 16,1-7 0-16,-3-2 0 0,10-1 0 15,2-1 2-15,4-7-3 0,7-8 4 16,0-3 0-16,0-4-8 15,-2-3 10-15,-2-3-8 0,-7 3 5 0,-2-1 3 16,-3 0 5-16,-7 2 5 0,-5-2-3 16,-4 0 0-16,-1 0-7 0,-6 2 0 15,-5-2 0-15,-7 4 0 0,-3 3 1 16,-3 4-3-16,-2 7-3 0,-3 1 1 16,1 7-2-16,-1 0-2 0,3 3 3 0,3 8-3 15,5 1 3 1,2 1-1-16,6 2 0 0,4-2 0 0,5 3 0 0,1 2-1 15,1 0 1-15,8 6 0 0,4-4 0 16,6-4 3-16,2-1-3 0,4-3 2 16,-2-1 0-16,3 0-2 0,-1-4 3 0,-2-1-3 15,-3 2-1-15,1-1-1 16,-3-2-1-16,0 1-3 0,-5-1-5 16,0 1-9-16,2 3-26 0,-4-2-85 15,5 6-156-15</inkml:trace>
  <inkml:trace contextRef="#ctx0" brushRef="#br0" timeOffset="880344.6217">26350 16499 13 0,'0'0'16'0,"0"0"-4"0,0 0-3 0,0 0 7 16,0 0 9-16,0 0 3 16,43-77 5-16,-40 75-2 0,-3 2-2 0,0-2-6 15,0-3 2-15,0-1 2 0,0 1 2 16,0-4 4-16,-1 6 0 0,-4-7-7 15,1 2-2-15,-2 1-6 0,1 0-3 16,2 3 0-16,-2-2 2 0,2 3 0 16,0 0-3-16,1 1-1 0,2 2-3 0,-2-2-5 15,-2 2 0-15,-6 0 1 0,-2 5 0 16,-4 7 1-16,3 5 2 0,3 4-3 16,-3 3-2-16,3 1 6 0,1 5-4 15,1 2 6-15,0 4-5 0,3-1-4 16,2 2 1-16,0-1-3 0,0-1 0 15,1 2 0-15,1-1-1 0,1 2-2 16,0-2 2-16,0 1-2 0,-2-2 1 16,2-2 0-16,0-1 0 0,-2-3-1 15,0-2 1-15,2-7-1 0,-1-3 3 0,1-4-3 16,-1 0 0-16,1-1 1 0,-2-5-2 16,2-2 2-16,-1 0 1 0,-1-1-2 15,-4 2-2-15,-4 4-6 0,-6-5-15 16,-7 0-29-16,-2-5-60 0,-4 0-90 15</inkml:trace>
  <inkml:trace contextRef="#ctx0" brushRef="#br0" timeOffset="884877.9201">29219 16070 307 0,'0'0'56'0,"0"0"-12"0,0 0-5 0,0 0-6 15,0 0-7-15,0 0-5 16,0 0-5-16,0 0-2 0,0 0-5 16,0 0-2-16,4-76-2 0,-8 69-3 0,-1-3 1 15,-1 3 1-15,0-1-1 0,0 1 0 16,0 1 1-16,3 2 0 0,-5-2 2 15,3 5-3-15,1-3 0 0,-5 2 0 16,5 2 0-16,-8 0 3 0,-2 0-2 16,1 6 2-16,-2 5 0 0,4 4-1 0,-1 0 1 15,3 5 0-15,1 1 0 0,-1-2 0 16,3 4-2-16,1-1 0 16,2-4-2-16,0 0 1 0,3 2-1 15,0-1 0-15,0 8 1 0,0-4 1 0,0 2-4 16,0-1 2-16,3 1-1 15,-2 0-1-15,2 1 1 0,-2 2 0 16,2 0-1-16,0-1 1 0,0 0 5 16,3 1-6-16,-2 1 4 0,2 1-4 15,0 0-1-15,-2 0-1 0,2-3 0 0,0 2 1 0,-4-2-1 16,1 4 0-16,-3-4 1 16,0 3 0-16,0 2 0 0,-4-4 0 15,-6 0-1-15,0-2 0 0,-5-2-1 0,-2-4 0 16,-3-2-3-16,-2-5 0 0,-1-2-6 15,-3 0-8-15,-1-6-20 0,1-1-33 0,-2-2-76 16,9-2-81-16</inkml:trace>
  <inkml:trace contextRef="#ctx0" brushRef="#br0" timeOffset="890731.7026">26097 17377 54 0,'0'0'30'0,"0"0"9"0,0 0 5 16,0 0 5-16,0 0-8 0,0 0-10 0,0 0-6 15,0 0-3-15,0 0-7 0,-1-12-1 16,1 10-2-16,0 1 0 0,0 1 2 15,3-4 1-15,5-3 1 0,4-2 6 16,6-2-15-16,1-1 8 0,6 1-12 16,2-5 7-16,5 1-2 0,1-2-18 0,2 0 11 15,0 1-13-15,-2 1 13 0,-2 2-1 16,-4 4 0-16,-8 2-1 0,-1 1-1 16,-8 4-5-16,-5-1-3 15,1 1-7-15,-3 2-4 0,1 0 0 0,3 8 1 16,-3 6 17-16,-4 4-17 0,-1 7-19 15,-6-2-43-15,-9-1-29 0,1-3-12 16</inkml:trace>
  <inkml:trace contextRef="#ctx0" brushRef="#br0" timeOffset="890992.549">26363 17292 289 0,'0'0'66'0,"0"0"-9"0,0 0-10 16,0 0-11-16,0 0-13 16,0 0-9-16,0 0-8 0,0 0-5 15,0 0 0-15,0 0 0 0,-73-6 12 16,67 26-14-16,3-6 11 0,1 7-10 0,2-3-2 16,0 0 2-16,0 0-2 0,2-1 1 15,5 0-3-15,0-3-3 0,2 6-1 16,0-4-9-16,-1-5-4 0,-1-1-12 15,3-2-13-15,-2-3-43 0,0-2-29 16,1-3-54-16</inkml:trace>
  <inkml:trace contextRef="#ctx0" brushRef="#br0" timeOffset="891231.8533">26578 17397 452 0,'0'0'61'0,"0"0"-19"0,0 0-14 15,0 0-9-15,0 0-8 0,0 0-5 16,0 0-3-16,0 0-1 0,0 0 1 16,0 0-3-16,0 22-2 15,-1 2 2-15,-1-2-1 0,2 3-5 0,0-2-2 16,0-6-7-16,0 3-4 0,0 0-16 15,0-7-56-15,0 1-84 0,0-8-83 16</inkml:trace>
  <inkml:trace contextRef="#ctx0" brushRef="#br0" timeOffset="892512.5941">25803 16409 85 0,'0'0'32'0,"0"0"1"16,0 0-6-16,0 0-2 0,0 0-3 15,0 0-7-15,0 0 5 0,0 0-1 16,0 0 1-16,-1-5-1 0,-1 3 1 15,1 1 1-15,1 0 0 0,-2-1 2 0,2 1-3 16,-1-1-2-16,1 0-3 0,0-4-5 16,0 0-2-16,0 0-2 15,0-3-2-15,0 5 0 0,6-6-3 16,3 0 1-16,-2 2 0 0,6-1-1 0,0 3 1 16,1 0-2-16,5 0 0 0,-5 1 0 15,3 4 0-15,3-2 0 0,-7 1-5 16,7 2-1-16,-1-5 0 0,-8 4-3 15,8-1-4-15,-9 1-4 0,-5 1-7 16,5 0-8-16,-3 0-5 0,-3 0-12 0,5 0-24 16,-5 3-16-16,4 3-27 15</inkml:trace>
  <inkml:trace contextRef="#ctx0" brushRef="#br0" timeOffset="892810.0147">25880 16407 244 0,'0'0'65'0,"0"0"-11"16,0 0-10-16,0 0-9 0,0 0-6 16,0 0-9-16,0 0-4 0,0 0-5 15,0 0-5-15,0 0-2 0,-38-2-3 16,38 2-1-16,0 0 1 0,0 0-1 15,0 0 2-15,0 0 1 0,0 5-2 16,0 2 0-16,0 4 0 0,0 9 3 16,0-11-5-16,0 9 4 0,0-6-6 15,0 2-2-15,-1-2-2 0,1 0-6 0,0 3-3 16,0-6-13-16,0 3-13 0,0-8-45 16,3 5-28-16,1-6-70 0</inkml:trace>
  <inkml:trace contextRef="#ctx0" brushRef="#br0" timeOffset="893204.3824">25900 16591 301 0,'0'0'45'0,"0"0"-7"15,0 0-15-15,0 0-1 0,0 0-11 16,0 0-1-16,0 0 0 0,0 0-1 0,0 0-2 16,0 0-2-16,22-62 0 0,-13 57-2 15,-5 3 0-15,6-1-2 0,-3 3 1 16,-2-1-2-16,5 1 2 16,-6 0 2-16,5 0-2 0,-1 4 1 0,-3 4 1 15,-1-1-2-15,-2 5 1 0,-2 6-1 16,0-2 0-16,-2 8-1 0,-7-4 1 15,-3 1-4-15,-2 1 1 0,1-2 2 16,-2-1-1-16,3-3-1 0,0-1 2 16,7-11-3-16,3 0 2 0,2-4 1 0,-1 0 0 15,1 0 2-15,0 4-1 0,0-1 1 16,10 1-3-16,7-4 0 0,5 0-4 16,5-3 0-16,0-3-5 15,1-1-15-15,6 0-32 0,-2 3-83 0,-1-4-122 16</inkml:trace>
  <inkml:trace contextRef="#ctx0" brushRef="#br0" timeOffset="907930.5548">29164 17343 76 0,'0'0'15'0,"0"0"14"16,0 0-1-16,0 0-2 0,0 0-1 0,0 0-2 15,38-78-3-15,-34 67-10 0,-2-1 9 16,-1 1-12-16,-1 5 14 0,3 3-3 16,-3 3 0-16,0-3-5 15,0 3-3-15,0 0-2 0,0 0 1 0,-12 0 13 16,3 3-9-16,-3 5 10 0,6-5-14 15,0 4-4-15,-1 4-1 0,2-3 3 16,-3 5 1-16,2 2-1 0,-1 2 12 16,-1 8-13-16,2-3 9 0,0 1-9 15,0 1-1-15,1 2-1 0,1-5-2 0,1-3 0 16,1-2-2-16,1-7 0 0,1 1 1 16,0 0-2-16,3-5 4 0,7 2 0 15,7-7-2-15,7 0 2 0,3 0-3 16,4-11 2-16,0-5-1 0,1-2-2 15,-1-3 2 1,-1-3 1-16,-5 0 2 0,-2-1 1 0,-7-2-9 0,-4 0 10 16,-7 1-8-16,-5 4-2 0,-2 1 11 15,-13 3-15-15,-6 5 11 0,-8 5-2 16,-7 6-5-16,-6 2 3 0,-3 10-37 0,-5 5-69 16,0 8-105-16</inkml:trace>
  <inkml:trace contextRef="#ctx0" brushRef="#br0" timeOffset="909760.9152">28804 15777 129 0,'0'0'41'0,"0"0"2"0,0 0 3 0,0 0 0 16,0 0-5-16,0 0-7 0,0 0-3 15,0 0-8-15,0 0-4 0,3-71-5 16,-3 69-4-16,0 0-5 0,0 1-1 15,0 1-2-15,0 0 0 0,-1 0 0 16,-4 11 1-16,-2 7-1 0,-1 6 1 16,0-2 3-16,2 2-6 0,0-1 5 0,2 1-5 15,1-1-2-15,2-7 2 0,-1 3-2 16,1-1 2 0,1-7-2-16,0 10 2 0,0-9-1 0,0-6 0 0,0 5 1 15,0-4 0-15,0-1 0 0,0 1 2 16,0-7 5-16,0 0 3 0,0 0 3 15,0 0 0-15,0 0 0 0,0 0-4 16,1-4-1-16,2-8 0 0,-2-6 0 16,1 5-3-16,-1-7 2 0,-1-2-2 15,0 2-1-15,0-10-1 0,0 4-5 0,0 2 2 16,0 0-3-16,-1-1 4 0,1 9 0 16,0-4 0-16,0 0 0 15,0 7-2-15,0-9 1 0,0 10 0 0,0 0 0 16,3-6 1-16,0 1-1 0,3-4-1 15,2 4 1-15,-4 4-1 16,4 0 1-16,-2 6-1 0,0-1 0 0,0 2 0 0,-3 3-1 16,6-2 2-16,-4 4-2 15,3 1 1-15,2 0-2 0,-1 0 1 16,3 3 1-16,-4 2 0 0,1 3 0 0,-3-1-1 16,-2 2 1-16,1 6 0 15,-3-4 1-15,1 7 0 0,-3 3 1 0,0 2 0 16,-8 7-1-16,-1-3-1 0,-1-2 0 15,-2-2 1-15,1 2-1 0,0-8 3 16,1-2 2-16,6-8-4 0,0 0 6 16,2-2-6-16,-1-2 0 0,2 1 2 15,1-4 0-15,0 0 0 0,0 0-1 16,0 0-1-16,0-1-5 0,4-10 5 16,5-3-5-16,4-7 5 0,1 3-1 0,2 2 1 15,-1 0 0-15,2 2 0 0,-7 7 1 16,-2 1-2-16,-1 1 1 0,-2 4 0 15,0 0 0-15,-1-1 0 0,0 2-1 16,1 0 1-16,5 0 0 0,-2 4 1 16,0 4-1-16,-2-2 0 0,-3 3-1 0,2 1 1 15,-5 3-1-15,0 3 0 0,-5 2 5 16,-6 5-4-16,-2-4 5 0,-1-3-5 16,-1-1-2-16,3-7-1 0,0 0 1 15,3-4 1-15,-4-1 1 0,3 0-1 16,-3-3 1-1,3 0 1-15,-2 0-2 0,-5-3 0 0,8 0-3 16,-5-4-12-16,7 2-30 0,2 2-55 0,-1-5-78 16</inkml:trace>
  <inkml:trace contextRef="#ctx0" brushRef="#br0" timeOffset="909936.0513">29003 15834 375 0,'0'0'32'16,"0"0"-15"-16,0 0-10 0,0 0-13 0,0 0-9 16,0 0-58-16,0 0-128 0</inkml:trace>
  <inkml:trace contextRef="#ctx0" brushRef="#br0" timeOffset="920805.2929">7146 5452 54 0,'0'0'24'0,"0"0"-1"0,0 0 0 16,0 0-2-16,0 0 2 0,0 0-3 15,0 0-2-15,0 0-4 0,0 0-2 16,0 0-3-16,-39-29-2 0,39 21 0 16,4 0-1-16,2 0 1 0,3-1-1 0,4 3 1 15,0-3-1-15,4 1 1 0,-1-1 0 16,3 0-1-16,1 0-1 0,2-2 0 16,1-1 0-16,0 0-1 15,3-3-3-15,-4-2 0 0,4 0-2 0,1-1-3 16,-2-2 4-16,-1 2-3 0,0 2 3 15,0-1 0-15,-2 2-1 0,-2 0 1 16,-7 7 0-16,-4 0 0 16,1 1-2-16,-7 5 1 0,1 0-3 0,-4 2-3 15,0-1-5-15,0 1-8 0,2 0-7 0,-1 0-1 16,-1 0-3-16,0 0-2 0,0 8-17 16,-4 7-43-16</inkml:trace>
  <inkml:trace contextRef="#ctx0" brushRef="#br0" timeOffset="921121.1753">7119 5528 152 0,'0'0'47'0,"0"0"1"0,0 0-2 15,0 0-11-15,0 0-7 0,-80-19-6 16,73 10-3-16,3 2-4 0,2 3-5 15,2-6-2-15,0 1 0 0,6-6-4 16,10-2 1-16,-2 4-3 0,5 1-2 0,0 1 0 16,0 2-1-16,1 1 1 0,-7 4-2 15,3-2-1-15,-2 1-3 16,2 1 1-16,5-2 2 0,-3-1-1 16,2 0 8-16,1-1-4 0,0-2 0 0,1-2-4 15,-3-1-2-15,3 0-5 0,-2-1-3 16,0 1-4-16,0-1-3 0,0 0 0 15,-2 2-7-15,1 1-17 0,-6 2-10 16,0 3-25-16,0 3-41 0</inkml:trace>
  <inkml:trace contextRef="#ctx0" brushRef="#br0" timeOffset="933788.5816">23462 17724 162 0,'0'0'50'16,"0"0"-8"-16,0 0-9 0,0 0-10 16,0 0-9-16,0 0-3 0,0 0-1 0,0 0 1 15,0 0-1-15,26-4-1 0,-20-4 2 16,1-4-1-16,1 2-1 16,1-7 0-16,0-1-6 0,-1-3 1 15,-1-1-1-15,-2 5 2 0,0 1 0 0,-2-1 2 16,-2 5-3-16,1-8 0 0,-2 1-2 15,0-1 5-15,0 2 4 0,-3-1 0 16,0 3-1-16,-2-2 1 0,0 2-6 16,2 3 3-16,0 3 1 0,2 6-1 15,-1 1 0-15,2 3-5 0,0-4-2 0,-1 4-1 16,1 0 0-16,-3 0 1 0,-2 11 0 16,-1 9-3-16,1 3 2 0,1 4-2 15,2 1 2-15,1-1-1 0,1 0 3 16,0 1-3-16,4-1 1 0,4 0-2 15,1-4-2-15,3 1 0 0,1-1 1 0,0-6-1 16,3-2-2-16,0-5 2 16,2-2 0-16,3-3 3 0,2-4 1 15,1-1 0-15,2-1-2 0,2-10 0 16,-2-2 2-16,0-3 0 0,-1-5 4 0,-2 0-2 16,-2-2-2-16,-5 0 4 0,0 1-1 15,-6 5 3-15,-4 0 0 0,-1 6 1 16,-5 1-3-16,0 0-1 0,-6 3 0 15,-2 2 0-15,-3 5-1 0,-7 0-2 16,1 3 0-16,-2 8 0 0,4 3-1 0,1 1 0 16,4 4 1-16,0-2-2 15,6 3 2-15,1-5 0 0,3 2 0 16,0 0-1-16,0-5-1 0,6 0 0 16,1 0-1-16,0-5 3 0,2 3-2 0,-3-4 0 15,-3-3 3-15,1 1 0 0,-4-4 2 16,0 0 4-16,0 0 0 0,2 0-1 15,3 0 1-15,2-5-2 0,-1-3-3 16,0-6 1-16,-2-1-1 0,-1-3 1 16,3-5 0-16,-3 6-1 0,1 1-1 0,-1 5 2 15,0-1-1-15,1 1 0 0,1 2 0 16,0 2-2-16,-2 2 0 0,4 2 0 16,-2 0-1-16,5 1 1 0,1 2 0 15,1 0-1-15,4 0 3 0,-3 7-2 16,4 3 0-16,-4 2 0 0,-4-1-1 15,1 1 0-15,-4 0 1 0,-2-1 0 16,1 6 1-16,-2 1-4 0,-2-6 4 16,1 8-2-16,-2-4 1 0,0-2-5 15,0 6-9-15,-3-5-16 0,0-3-40 0,0 0-52 16,3-5-84-16</inkml:trace>
  <inkml:trace contextRef="#ctx0" brushRef="#br0" timeOffset="934201.7161">24393 17468 315 0,'0'0'68'0,"0"0"-14"0,0 0-11 15,0 0-11-15,0 0-6 0,0 0-7 16,0 0-9-16,0 0-5 0,0 0-2 15,0 0-4-15,-27-62 2 0,43 54-1 16,7 0 0-16,2-1 2 0,2 3-1 16,2 0-1-16,1 2 0 0,1 1-4 0,-1 3-2 15,-3-3-3-15,-1 3-3 0,-4 0 3 16,-1 0-6-16,-6 3-7 0,-3 3-19 16,0 0-21-16,-4-1-27 0,-1 1-1 15,-4-1-1-15,-3-2-2 0</inkml:trace>
  <inkml:trace contextRef="#ctx0" brushRef="#br0" timeOffset="934426.0555">24652 17461 359 0,'0'0'73'0,"0"0"-13"0,0 0-12 16,0 0-8-16,0 0-7 0,0 0-7 15,0 0-7-15,0 0-5 0,0 0-10 16,-42-34-2-16,39 34 0 0,-2 3 0 15,-3 10 3-15,-2 5-1 0,3 7 0 16,-2 2-3-16,1 8 0 0,-1 5-1 16,2-1 2-16,-1 3-4 0,5-7 1 15,2-4-1-15,1-2-4 0,0-3-8 16,7-5-14-16,4-3-49 0,6-9-109 0,2-9-87 16</inkml:trace>
  <inkml:trace contextRef="#ctx0" brushRef="#br0" timeOffset="935708.5182">24901 17140 194 0,'0'0'54'16,"0"0"-14"-16,0 0-7 0,0 0-10 0,0 0-4 16,0 0-7-16,0 0-3 15,0 0-2-15,0 0-1 0,0 0 2 16,-22-10-3-16,24 8 0 0,9 0-1 0,2 1-3 16,6-2 1-16,1 1 0 0,3 1 3 15,5 0-5-15,-3-1 1 0,-5 2 0 16,-2 0-1-16,-6 0 3 0,-2 0 0 15,2 0-1-15,-8 0 1 0,1 3 2 16,-4 0-2-16,2 0 4 0,0 0-2 0,0 6 2 16,-2-4 3-16,-1 5-2 0,0 1 2 15,0 1 0-15,0 5 1 0,-4 3 13 16,-2 5-18-16,0-2 15 16,0 3-9-16,2 1-10 0,0 1 12 0,1 5-12 15,2-3-1-15,1 4 0 0,0 1-1 16,0-2 0-16,4-3 1 0,4 2-1 15,1-5 1-15,0 2-2 0,1-1 3 16,0-3-2-16,0-2 0 0,0-1 2 16,-1-3-4-16,-5-4 1 0,1 3 5 0,-4-8-1 15,-1 3-1-15,0 3 0 0,-3 0-1 16,-7 3-1-16,-6-3-2 0,-4-4 3 16,-5 0-4-16,-5 4-4 0,-3 2-3 15,-4 2-13-15,2-4-30 0,-2-5-59 16,5-7-87-16</inkml:trace>
  <inkml:trace contextRef="#ctx0" brushRef="#br0" timeOffset="936508.5847">23041 17023 218 0,'0'0'49'0,"0"0"-13"0,0 0 1 0,0 0-5 15,0 0-4-15,0 0-3 0,0 0-7 16,0 0-8-16,0 0-3 0,-46-50-4 16,32 58 1-16,-7 4-1 0,0 8-1 15,-4 5-1-15,1 3-1 0,-1 1-1 16,3 1 1-16,1-6-3 0,2 2 3 15,4-4 15-15,5-2-13 0,2-4 14 16,3-7-18-16,2 0 0 0,2-2-1 16,-1-5 0-16,1 3 6 0,1-1-5 15,0 4 4-15,0 1 4 0,1 6 8 0,2-4-10 16,3 1 14-16,2 0-18 0,-3-1 4 16,2 0-2-16,1 0-2 0,-3-3 3 15,5 5-1-15,-4-2 1 0,-1-1 1 16,2 3-2-16,-3-1 0 0,0-5 1 15,1 8 0-15,-2-7 3 0,-2 5 1 16,2-4 0-16,-3-4-2 0,0 8-1 16,0-6-2-16,0 5 1 0,0 1 0 15,0-1 1-15,0 6-3 0,0-4-1 16,0 7 2-16,0-1-1 0,0 1 1 0,0 8-2 16,1-8 0-16,4 1 1 0,4-3-1 15,2 1-1-15,2-3 2 0,6 1-2 16,4 1 1-16,3-4-1 0,6-2 2 15,5-6 0-15,4 1-7 0,4 0-12 16,8-4-38-16,2 4-61 0,4-8-87 16</inkml:trace>
  <inkml:trace contextRef="#ctx0" brushRef="#br0" timeOffset="937460.2985">25335 17864 151 0,'0'0'60'0,"0"0"-3"16,0 0-3-16,0 0-1 0,0 0-11 15,0 0-8-15,0 0-10 0,0 0-12 16,0 0-6-16,0 0 1 0,-29-16-4 16,39 5 1-16,6-6 0 0,1 6-3 0,5-1-2 15,1 5 0-15,2-4 0 0,1 4-2 16,1-3 4-16,1 3-1 0,-1-1 0 16,0 1 0-16,1 2-2 15,-5-3-3-15,0 4-3 0,-5 1 3 0,-2 0-1 16,-5 3 0-16,-7 0-3 0,2 0-6 15,-6 0-5-15,0 0 0 0,0 3 1 16,-3 8-2-16,-7 5-5 0,-7-1-5 16,-2-1-5-16,2 0 4 0,1-10 13 15,3 4 12-15,5-5 6 0,3-2 4 0,1 2 2 16,4-3 6-16,-2 0 5 0,-2 0 9 16,-2 0 2-16,1 2 5 0,1 0-4 15,4-2 2-15,-1 0 3 0,1 0-3 16,-7 0 1-16,1 0 1 0,0 0-9 15,2 0-3-15,4 0-3 0,-2 0-4 0,2 0-5 16,-1 0-3-16,-1 0-4 16,1 0-1-16,-2 1 1 0,-4 9 0 15,1 6 2-15,-1 8-2 0,2 0-1 16,2 5 3-16,2 3-3 0,1 0-1 0,0 3-3 16,0-4-5-16,0-2-1 0,1-2-6 15,4-1-17-15,1-6-35 0,-2-6-53 16,0-5-87-16</inkml:trace>
  <inkml:trace contextRef="#ctx0" brushRef="#br0" timeOffset="937717.1628">25897 17849 463 0,'0'0'59'0,"0"0"-25"16,0 0-13-16,0 0-6 0,0 0-6 15,0 0-2-15,0 0-5 0,0 0-2 0,0 0 3 16,0 0-2-16,-52 44-3 0,46-21 2 16,2 3-8-16,3 4 2 0,-1 2-3 15,2 2-5-15,0-2-13 16,0 2-40-16,5-5-64 0,-4-6-120 0</inkml:trace>
  <inkml:trace contextRef="#ctx0" brushRef="#br0" timeOffset="938540.6241">25307 17105 193 0,'0'0'31'0,"0"0"-8"16,0 0-5-16,0 0-4 15,0 0-1-15,0 0-4 0,0 0-3 16,0 0 1-16,0 0-2 0,26-12-1 0,-5 7-1 15,2 0-1-15,0-3 0 0,3-1-2 16,-1 1 1-16,2 1 1 0,2-1-2 16,-2 1 0-16,1 2-3 0,-10 0 0 15,2 4-4-15,-6 1-1 0,-1 0-1 0,0 0-3 16,-7 0-1-16,1 3-4 0,-4 0-6 16,-3 4-9-16,0 6-9 0,-2-1-2 15,-6 0 1-15,-2-3 11 0,-2-2 10 16,3 0 6-16,-1-6 7 0,0 5 7 15,6-6 0-15,-7 3 2 0,6-1 2 16,-1 1 4-16,-4-3 7 0,4 2 3 16,-5-1 12-16,0 1 4 0,1-1 7 15,-1 0 5-15,7-1-2 0,-7 2-3 16,5-2 1-16,-1 0-5 0,2 3 1 16,-1-3 1-16,1 0-6 0,-1 0-7 0,2 0-6 15,4 0-8-15,-1 0-6 0,-3 0-2 16,-1 0-1-16,-1 8-2 0,2-1 1 15,0 4 0-15,1 7-1 0,0 3 16 16,1 4-16-16,2 0 13 0,0 0-6 16,0-3-13-16,0 0 9 0,5-4-15 15,-1-5-7-15,3-2-25 0,5 0-30 16,-2-7-54-16,6 0-67 0</inkml:trace>
  <inkml:trace contextRef="#ctx0" brushRef="#br0" timeOffset="938916.3275">25609 17208 282 0,'0'0'49'0,"0"0"-14"15,0 0-5-15,0 0-12 16,0 0-7-16,0 0-3 0,0 0-4 0,0 0-1 15,0 0-1-15,11-50 1 0,-3 46-2 16,4 2 0-16,-8 1-1 0,6 1 0 16,-4 0 1-16,6 0-1 0,-4 3 1 15,0 5 0-15,-2-2 0 0,-4 4 4 16,1 2 14-16,-3 0-15 0,0 8 17 0,-8-2-17 16,-6 7 2-16,0-5 8 0,0-3-9 15,-2 0 12-15,3 0-12 0,2-5-2 16,3-1 0-16,2-4-2 15,2 2 0-15,-1 1 1 0,4-5 0 0,-1-2-3 16,2 2 1-16,3 1 0 0,9 3-1 16,10 2 1-16,4-8-5 0,7-1-6 15,3-2-11-15,8-2-38 0,3-5-60 16,4 0-103-16</inkml:trace>
  <inkml:trace contextRef="#ctx0" brushRef="#br0" timeOffset="939806.5395">27319 17645 271 0,'0'0'65'0,"0"0"-9"16,0 0-18-16,0 0-11 0,0 0-11 0,0 0-6 15,0 0-4-15,0 0 0 0,0 0 0 16,0 0-5-16,9 5 1 0,14-8-1 16,7-2-6-16,-3 3-2 0,-1 0-2 15,-1-1-4-15,-3 3-2 0,-5 0-8 16,-2 0-12-16,-4 0-32 0,-1 3-17 0,2-1-18 16,-7-1-33-16</inkml:trace>
  <inkml:trace contextRef="#ctx0" brushRef="#br0" timeOffset="939988.9946">27365 17787 338 0,'0'0'58'0,"0"0"-16"0,0 0-12 16,0 0-7-16,0 0-9 0,0 0-5 0,0 0-5 15,0 0-6-15,0 0-1 0,46 12-4 16,-17-12-9-16,6-2-14 0,3-8-44 15,3-3-55-15,1-5-104 0</inkml:trace>
  <inkml:trace contextRef="#ctx0" brushRef="#br0" timeOffset="941033.747">28510 17638 212 0,'0'0'50'0,"0"0"-5"0,0 0 6 15,0 0-11-15,-33-83-5 0,30 71-9 16,-2-4-8-16,2 7-5 0,1 4 2 15,1 0-6-15,1 5 1 0,-2-2-2 16,2 2 0-16,0 0-4 0,-1 0 0 16,-4 0 1-16,0 7-3 0,-3 9 4 0,-3 8-3 15,2-2 3-15,2 3-4 0,0 1-1 16,1 0 0-16,2-1-1 16,1 0 0-16,1-7 1 0,1-1-2 15,1-5 2-15,0-6-1 0,0 3 1 0,0-4 1 16,3 0 0-16,0-1-2 0,3-4 1 15,5 0 1-15,3-6-3 0,5-4 4 16,-6-5-2-16,-1 0 0 0,-2-3 0 16,-3-4 1-16,-1 3 0 0,0-4 0 15,1-1 0-15,-4-2 0 0,0 1-3 0,0-2 3 16,-3 4-2-16,1 4 3 0,-1 1 3 16,0 5-1-16,0 1 1 0,0 0-2 15,0 4-2-15,-1-2 1 16,-1 6 0-16,1-1 0 0,-1 1-2 0,2 4-1 15,0-1 0-15,-4 1 0 0,-5 8 0 16,2 8-1-16,-3 4 1 0,2 5-1 16,3 0 3-16,2 0-3 0,0 0 1 15,2 0-1-15,1-1 2 0,0-6-2 16,0-1 1-16,0-2 0 0,4-4-4 0,4 3 4 16,-2-7 2-16,5-1-2 0,4-2 0 15,1-3 0-15,7-1 1 0,2 0-1 16,-2-8 1-16,3-4-2 0,0-3-3 15,-4-2 3-15,-3-2 1 0,-3-3 2 16,-6 1 0-16,-2-2 0 0,-5 8-6 16,-1-5 4-16,-2 0 3 0,0 2-3 15,-2 2 3-15,-5 0-2 0,-1 6-1 16,0 2 2-16,2 1-3 0,-3 5 0 16,3 2 0-16,-6 0-2 15,-2 2 3-15,5 8 1 0,-1 5-2 0,4-3-2 0,4 6 1 16,2 2-3-16,0 2 4 15,0 6-1-15,8-1-2 0,-1-2-1 0,2 0-3 16,2-3 1-16,1-2 3 0,0-2-2 16,2-6-7-16,-1-2-9 0,3-1-21 15,-5-3-24-15,5-3-35 0,-1-3-40 16</inkml:trace>
  <inkml:trace contextRef="#ctx0" brushRef="#br0" timeOffset="941483.9722">29009 17700 194 0,'0'0'55'0,"0"0"-9"0,0 0 0 0,0 0-8 15,0 0-4-15,0 0-2 16,0 0-5-16,-78-15-2 0,73 15-9 0,-1-3-7 16,0 1-2-16,-6 1-5 0,8-1 2 15,0 2-2-15,-1-3-3 0,1 3 0 16,1 3 1-16,-1 5-2 0,-3 1 4 0,5-3-2 16,1 6 3-16,1-7-2 0,0 5 2 15,0 0-2-15,3 0-1 0,5 1 0 16,1 0 0-16,0-1 1 0,2-2-1 15,2 2-1-15,1-5-1 0,0 2 1 16,-1-2 0-16,-2 0 1 0,-2 0 0 16,3 2 0-16,-4-1 0 0,-1 1 1 15,-4 1-3-15,-3 0 2 0,0 1 0 16,-3 6 1-16,-8-3-1 0,-7 7 1 16,-3-6-1-16,-1 4 1 0,-3-4-1 15,1 1-3 1,-2-1-7-16,1-5-9 0,2-2-24 0,-3-4-51 0,3-2-63 15</inkml:trace>
  <inkml:trace contextRef="#ctx0" brushRef="#br0" timeOffset="944546.9829">30329 16346 59 0,'0'0'14'15,"0"0"0"-15,0 0-1 0,0 0-1 16,0 0 4-16,0 0 0 0,0 0 1 16,0 0-2-16,0 0-2 0,-51-23-2 15,46 23-3-15,1 0-2 0,-1 0 0 0,-4 0-1 16,1 4 2-16,1 0 1 0,0 2-1 16,-2 0-1-16,3 2-2 0,0 1-3 15,1 4-1-15,0-3 0 16,1 5 1-16,-2-1-1 0,3-4 1 0,0 8 3 15,2-7-3-15,0 0 0 0,-1 1-2 16,2-6 0-16,0 0-2 0,0-6 4 16,-1 0 2-16,1 4-1 0,0 0 3 15,0-1 1-15,7-1 0 0,-1-2 1 16,4 0-3-16,4-5 2 0,-1-6 2 0,0-4-2 16,-1-4 7-16,-2 0-4 15,-1-1 4-15,-1-3 1 0,1 2 0 0,-2-2 2 16,-1 0 1-16,0-1-3 15,-3 0 6-15,0 0 1 0,-3-2-4 0,0-2 2 16,0 3-8-16,0 0-5 16,-3 0 1-16,-2 2 2 0,1 9-1 0,-2-1 0 15,3 7 0-15,2 4 0 0,-1 1-3 16,2 3 2-16,0-2-3 0,0 2-1 16,-1-1-3-16,1 1 0 0,-2 0 0 0,-2 0 0 15,0 6 0-15,-2 9-1 0,0 6-1 16,2 5 1-1,1 1 0-15,0 4 1 0,-1 0-1 0,4 3-2 0,-1 1 0 16,1 0-4-16,0 0 1 16,0 0-4-16,5-2-1 0,-1 2 0 15,4 0-11-15,2 0-20 0,4-5-35 0,-1-4-47 16,6-3-68-16</inkml:trace>
  <inkml:trace contextRef="#ctx0" brushRef="#br0" timeOffset="948707.1728">29829 17518 104 0,'0'0'44'0,"0"0"2"0,0 0-2 16,0 0-7-16,0 0-5 0,0 0-4 15,0 0-4-15,0 0-4 0,0 0-1 16,0 0-4-16,-16-39-1 0,15 39-3 0,1-4-2 16,-2 3-6-16,2 0 4 15,-1 1-1-15,1-3 2 0,-2 3 1 16,2 0 0-16,-1 0-1 0,1 0-1 16,-1 0 1-16,-2 3-3 0,1 3 1 0,-1-4-1 15,-2 7-3-15,3-6-1 0,1 2 1 16,-2 3-3-16,1-5 1 0,1 1 1 15,-1 1-1-15,2-5 0 0,-1 0 3 16,1 0 0-16,0 2 1 0,0-2-2 16,0 0 1-16,0 0-1 0,0 0-2 15,0 0 0-15,0 0 0 0,0 0 0 16,0 0-2-16,0 0 1 0,0-2 0 16,3-3-1-16,0 3 0 0,0-1-1 15,-3 3-3-15,0-2 2 0,0 2-1 0,1 0 3 16,-1-3 0-16,2 1 0 0,-2 1 0 15,0-1-1-15,1 2 0 0,-1-3 3 16,0 1 0-16,2 1-1 0,-2 0 1 16,0 0-2-16,0-1-3 0,0 0 3 15,0 2-6-15,0 0-3 0,0-3 1 0,0 3-4 16,0 0-5-16,2 0-6 0,-2 0-8 16,2 0-17-16,-2 0-15 15,1 0-18-15,4 0-25 0</inkml:trace>
  <inkml:trace contextRef="#ctx0" brushRef="#br0" timeOffset="951069.2263">29773 17475 88 0,'0'0'44'0,"0"0"1"0,0 0-2 0,0 0-4 16,0 0-7-16,0 0-1 0,0 0-2 15,0 0-2-15,4-77-6 0,-4 77-4 16,0-1-4-16,0 1-4 0,0 0 0 15,2 0 1-15,-2 0 1 0,0 0 1 16,0 1 0-16,0 5-1 0,0 6-4 16,0 5-1-16,1 1-2 0,0-1 0 15,1 1 0-15,-1 2-3 0,2-1 1 16,2 9-1-16,0-1 3 0,1 1-3 16,-2-1 0-16,-1 3-2 0,0-3 0 0,0-2-2 15,-1 2 0-15,-2-7 1 0,1 2-4 16,-1-9 1-16,0 1-3 0,2-3 0 15,-2-4 4-15,1 3-3 0,1-3 5 16,-2-3 1-16,1 4-4 0,-1-8 5 16,0 0 2-16,0 0-2 0,0 0 2 15,0-14-1-15,0-6-4 0,-1-4 5 16,-2-2-2-16,-2 2-2 0,1-1 4 16,-2 0 0-16,2 0-1 0,-3 1 0 15,2 1 0-15,2 8 1 0,2-5-2 0,-2 2 2 16,1 6 1-16,0-5-1 0,0-1 2 15,-1 6-2-15,2-6 2 0,-1 6-1 16,2-2-2-16,0-4 1 0,0 5 1 16,0-5 0-16,2 2-2 0,2-1 1 15,2-1-12-15,1-2 11 0,3 6-12 16,0-2 10-16,2 5 0 0,1 0 0 16,2 4 1-16,2-1 1 0,-4 6-2 0,3-3 1 15,0 4 0-15,-2 1 0 16,4 0 1-16,-1 0-3 0,-7 1 2 0,4 6-1 15,-4 5 12-15,-1 1-11 16,0 2 11-16,-3-1-10 0,-4-4-1 16,-2 2 1-16,0 6 0 0,0-1 0 15,-7 3-1-15,-1-2-1 0,-3-3 2 0,0-3-1 16,2-1 0-16,-1-2 2 0,4-2-2 0,3-5-2 16,-4 4 2-16,5-3 0 0,-1 2 2 15,0-3-1-15,3-2 0 16,-2 0 1-16,2 0-2 0,0 0 3 0,-1 1-1 15,1-1-3-15,0 0 1 0,0 0-3 16,4-1 3-16,2-6 0 0,7 1 2 16,1 2-2-16,-2 1-2 0,4 1 4 15,2-3-4-15,-7 4 2 0,7 1 2 16,-4 0-2-16,-6 0-2 0,5 6 2 16,-6-1 0-16,-2 2 0 0,1 1 2 0,-2 1-2 15,-1 1 1-15,-3 0-2 0,0 5 1 16,0-2 0-16,-9 7 0 0,-2-5 1 15,-3 2 0-15,-3-8 0 16,-3 1-1-16,0-4 0 0,-4-2 1 0,-1-1 1 16,-1-3 0-16,0 0-1 0,1 0 1 15,0-2-2-15,8-2 2 0,2-2-2 16,7 1-1-16,1-2-4 0,1-1-12 16,4-4-41-16,2-3-68 0,6-3-130 15</inkml:trace>
  <inkml:trace contextRef="#ctx0" brushRef="#br0" timeOffset="954219.0559">13762 17541 74 0,'0'0'37'0,"0"0"0"0,0 0 1 15,0 0-2-15,0 0-5 0,0 0-5 16,0 0-7-16,0 0-4 0,0 0-4 16,0 0 1-16,-26 12-3 0,24-10 5 0,2-1 1 15,0 1-3-15,0 1 5 0,0-1 0 16,3 5 1-16,8 2 1 0,4 0-5 15,3-5-1-15,5-1 1 0,3-1-1 16,4-2-6-16,5 0 0 0,4 1-4 16,6 1-1-16,-2 1 4 0,5 0-3 0,0 2 0 15,1-1-1-15,3-1 1 0,-1 2 0 16,-1-5-2-16,5 0 0 16,-3 0-3-16,0 0 0 0,-1-3 1 15,-3 0 0-15,-1 1 1 0,-2-2-1 0,0-4-3 16,-3 2 4-16,-3-1-1 0,0-1 0 15,-6 1 3-15,0 2-7 0,-7 3 2 16,-7-1 0-16,-3 1 1 0,2 2 2 16,-7 0-5-16,4 0 1 0,-4 0 1 15,-7 0 1-15,1 0 2 0,-1 0-2 0,-1 2-3 16,3 1 0-16,-2-3-4 0,-4 0 2 16,0 0-1-16,0 0 0 0,3 0 0 15,-3 2-6-15,0-2-3 0,0 3-22 16,-13-1-33-16,-7 3-30 0,-4 3-60 15</inkml:trace>
  <inkml:trace contextRef="#ctx0" brushRef="#br0" timeOffset="954580.7118">13973 17727 408 0,'0'0'61'0,"0"0"-12"15,0 0-14-15,0 0-7 0,0 0-9 16,0 0-5-16,0 0-3 0,0 0-2 16,0 0-2-16,-52 0-1 0,52 0 0 0,10 0 1 15,13-4 0-15,11 1-2 0,5 0-2 16,7 0 1-16,3 1-2 0,3-2 0 15,3 2-1-15,1 0-1 0,5-2 3 16,1 0-2-16,3-4 0 0,2 0 0 16,1 1-3-16,-3 4 0 0,1 0 1 0,-2 1 0 15,-2-1-1-15,-3 2-3 16,-2 1 0-16,-5 0-1 0,-2 0-3 16,-6 0 0-16,-6 4-7 0,-6 1-8 15,-6 2-22-15,-5 4-21 0,-9-3-52 0,-5-2-71 16</inkml:trace>
  <inkml:trace contextRef="#ctx0" brushRef="#br0" timeOffset="957704.735">13810 16041 100 0,'0'0'25'16,"0"0"4"-16,0 0-2 0,0 0 17 15,0 0 8-15,0 0 6 0,0 0-4 16,0 0-21-16,0 0-15 0,-39-73-8 16,36 64 0-16,-3 2 6 0,1-1 0 0,2 3 6 15,2 3-7-15,-3-3-1 0,1 2-3 16,0 0-3-16,0 0-1 0,3 3-1 15,-1-1-4-15,1 1 0 0,-2 0-1 16,1-2-4-16,1 2 2 0,-2 0 0 16,2 0 0-16,0 0 1 0,0 6 1 0,2 2-1 15,4 5 1-15,1 1 1 0,0 0-1 16,0-1 0-16,1-1 1 16,-4-3-1-16,0 2 1 0,3-4-1 15,-4 0-1-15,2 3 0 0,-4-7 2 0,2 2-2 16,0-3 1-16,0 0 1 0,0 1-1 15,5-1 1-15,2-2 1 0,5-7-2 16,10-8 1-16,1-4 0 0,1-7-1 16,8-4 2-16,0-2-5 0,1-3-1 15,1-1 1-15,1-1-3 0,-1 1 5 0,3-1-3 16,-2 2-1-16,0 2-1 0,-3 4-5 16,-5 3-3-16,-4 7-9 0,-10 7-25 15,-2 5-35-15,-5 7-47 16,0 0-80-16</inkml:trace>
  <inkml:trace contextRef="#ctx0" brushRef="#br0" timeOffset="958356.7008">15302 15666 205 0,'0'0'49'16,"0"0"-17"-16,0 0-10 0,0 0-3 15,0 0-5-15,0 0 4 0,0 0 2 16,0 0-2-16,0 0-3 0,0 0-6 16,-17-65-3-16,17 65-1 0,0 0 2 15,0 0 2-15,0 0-2 0,-2 1-2 0,2 6 1 16,-1 4-1-16,1 2 3 0,0 1-1 16,0-2-3-16,0 1 1 15,0-2-5-15,0-2 2 0,1 0-1 16,1-4-1-16,1 2 3 0,-2-2-2 0,2-1 3 15,2 1 1-15,0-3 1 0,-1-1 5 16,7-1-4-16,3 0 2 0,3-6-5 16,8-8 0-16,-2-1-1 0,0-6-3 15,0-2 1-15,2-3-2 0,1-1 2 16,0-1-2-16,0 1 1 0,-2 3-1 0,0 1-1 16,-3 3-3-16,1 1 1 0,-3 2-3 15,-3 5-4-15,-5 3-1 0,-1 3-10 16,-7 3-13-16,0 1-24 0,-3 2-26 15,0 0-21-15,0 2-30 0</inkml:trace>
  <inkml:trace contextRef="#ctx0" brushRef="#br0" timeOffset="959244.9331">15768 17542 272 0,'0'0'45'16,"0"0"-13"-16,0 0-8 0,0 0-15 15,0 0-4-15,0 0 2 0,0 0-4 16,0 0 0-16,0 0 0 0,0 0-2 16,-22-17 0-16,22 15-1 0,0 2 3 0,-1-3 1 15,1 3-1-15,0 0 4 16,-2 0 0-16,2 0-2 0,0-2 3 16,-1 2-1-16,1 0 1 0,-2 0 4 15,2 0 5-15,0 0 0 0,0 0-1 0,0 2-6 16,0 5-6-16,0 1-1 0,0 2-4 15,0-2-1-15,0-3 1 0,0 5 2 16,0-5 1-16,3 4-4 0,1 0 2 16,1-3 0-16,2 0 2 0,0-1 1 15,2-2-1-15,1-3 0 0,3 0-1 0,-1 0 0 16,5-8 3-16,-1-5-2 0,1-2-1 16,3-2 1-16,2-5-3 15,4-3 1-15,2-3 1 0,-1-1-4 16,-1 2-1-16,-2 1-3 0,0-1-6 0,-1 2-18 15,0 5 4-15,0 3-20 0,-2 0-17 16,0 7-24-16,-4 2-42 0</inkml:trace>
  <inkml:trace contextRef="#ctx0" brushRef="#br0" timeOffset="959538.357">15769 17700 433 0,'0'0'57'0,"0"0"-17"0,0 0-15 0,0 0-12 15,0 0-8-15,0 0 0 0,0 0-5 16,0 0 0-16,0 0 1 0,9-15 0 15,8 9 1-15,-2 4-2 0,2-1 0 16,4 2-3-16,0 1-3 0,8 0-2 16,-3-4-2-16,1 2-3 0,1 0-6 0,2 2-14 15,0-4-28-15,5 1-46 0,3-11-63 16</inkml:trace>
  <inkml:trace contextRef="#ctx0" brushRef="#br0" timeOffset="960248.255">16933 17190 181 0,'0'0'31'16,"0"0"-10"-16,0 0-8 16,0 0-8-16,0 0 2 0,0 0 8 15,0 0 6-15,0 0 5 0,0 0-2 0,0 0-4 16,4 20 12-16,8-3-16 0,2-4 20 15,1-4-14-15,4 0 3 0,4-5-5 16,4-4-3-16,2 0-3 0,9-3-1 16,4-7-3-16,7-6-20 0,3-2 12 15,6-2-16-15,1 0 14 0,0 3 3 0,1-1-2 16,-4 4 0-16,0 1-1 16,-5 5-2-16,-5 1-1 0,-5 0-1 0,-8 6 0 15,-4 1-4-15,-10 0-4 16,-6 0-3-16,-4 5-10 0,-5-2-3 0,0-2 4 15,-4 5-3-15,0 5-5 0,-4 3-19 16,-6 2-27-16,-5-2-13 0,-6-6-31 16</inkml:trace>
  <inkml:trace contextRef="#ctx0" brushRef="#br0" timeOffset="960636.996">16914 17393 298 0,'0'0'76'0,"0"0"-18"16,0 0-4-16,0 0-17 0,0 0-10 0,0 0-9 15,0 0-10-15,0 0-1 0,0 0-2 16,0 0-2-16,-39 0 3 0,55 0-3 15,12 0 1-15,9-3 0 0,5-4-1 16,2-1 2-16,0-1-1 0,0 2-2 16,2-4 3-16,0 3-16 0,2-3 14 0,-2 1-12 15,0-1 7-15,1 0 1 0,-1 1 0 16,-2 0-2-16,2 0-12 16,-4-3 15-16,-3 2-20 0,-4 3 17 15,-5 3 2-15,-8-1-2 0,-4 4 0 0,-8-3-1 16,-4 5-2-16,6-2 1 0,-8 2 1 15,2-3-4-15,4 1-4 0,-5 0-10 16,0 2-16-16,-1 0-21 0,-4 0-25 16,0-3-25-16,0 3-42 0</inkml:trace>
  <inkml:trace contextRef="#ctx0" brushRef="#br0" timeOffset="961324.4871">17896 15668 389 0,'0'0'57'0,"0"0"-17"16,0 0-12-16,0 0-6 0,0 0-8 15,0 0-7-15,0 0-2 0,0 0-2 16,0 0-3-16,-23-29 2 0,22 29-2 16,-1 11 1-16,1 5 2 0,-1 5 0 15,2 2 0-15,0-2 0 0,0-3-2 0,0-2-1 16,3 0 1-16,2 2-1 0,-1-2 1 16,0-1 6-16,-1-6-6 15,1 1 6-15,1-2-5 0,-1-2 1 0,2 3 2 16,5-8 0-16,7-1 0 0,3-1-7 15,11-10 5-15,0-6-5 0,3-4 3 16,1-3 0-16,3-2-1 0,-1-2 1 16,-1 1 0-16,-2-2 1 0,-2 2-2 15,-4-1 1-15,-4 4-1 0,-5 1-2 16,-6 5-1-16,-2 4-1 0,-5 2-4 0,-1 6-5 16,-5 2-12-16,2 1-22 0,-3 3-37 15,0 0-40-15,0 0-53 0</inkml:trace>
  <inkml:trace contextRef="#ctx0" brushRef="#br0" timeOffset="961748.4354">17716 15834 425 0,'0'0'38'0,"0"0"-1"0,0 0-8 15,0 0-4-15,0 0-10 16,0 0-9-16,0 0-4 0,0 0-1 16,0 0-1-16,-9-16 2 0,9 16 4 15,0 0 2-15,1 6 8 0,5 8-6 0,3 4 4 16,-1 2-8-16,0-1 0 0,-1-1-2 15,0 1-2-15,2-2 0 0,-1-2-1 16,1 0 0-16,2 0 0 0,-2-5 0 16,2 0-2-16,1-2 2 0,0-3-1 15,5 0 2-15,-1-3-1 0,6-2 1 16,5 0 1-16,10-11-2 0,2-6 1 0,4-5-1 16,2-3-2-16,5-5 0 0,4-4-6 15,4-4 4-15,3-3-5 16,-1-1 4-16,1-2 0 0,-3-2-3 0,-6 4-1 15,-4 1-8-15,-7 8-7 0,-7 5-23 16,-11 11-47-16,-10 10-42 0,-7 4-134 16</inkml:trace>
  <inkml:trace contextRef="#ctx0" brushRef="#br0" timeOffset="964578.0831">21409 17427 139 0,'0'0'45'0,"0"0"-2"0,0 0-5 16,0 0-4-16,0 0-3 0,0 0-2 16,0 0 3-16,0 0-9 0,0 0-6 0,-18 6-6 15,17-6-4-15,-2 0-4 0,3 0-2 16,-1 0-1-16,1 0-3 16,-2 0-5-16,2 0-5 0,0 0-3 15,0 0-19-15,0-2-38 0,2-2-59 0</inkml:trace>
  <inkml:trace contextRef="#ctx0" brushRef="#br0" timeOffset="965461.0211">22930 16887 94 0,'0'0'19'0,"0"0"4"15,0 0 3-15,0 0 0 0,0 0 1 0,0 0 0 16,0 0 3-16,0 0-3 0,0 0-2 16,0 0-4-16,-10-8-3 0,10 6-7 15,-2 1-3-15,2-1-2 16,-1 2 0-16,1-1-2 0,-1 1 1 0,1-1-4 15,0 1 3-15,0-2 3 0,0 2 1 16,0-3 3-16,10 0 0 0,7-5-4 16,7 1 0-16,1-1-1 0,3 1-1 15,2-1 1-15,6 0-2 0,2-1 0 16,5 2 0-16,5-1-2 0,3 1 0 0,1-5-1 16,-1 5-1-16,0-2 2 0,1 0-2 15,2 0 2-15,-1 0-1 0,2 1-2 16,2-1 1-16,1 0-2 0,-2 0 0 15,-1 0 1-15,-4 1-2 0,-2 1 0 16,-6-1-1-16,-4 5 1 0,-4-3 2 16,-4 4-1-16,-3 0-2 0,-9 2 0 15,0 0-2-15,-9 0-1 0,-4 0-2 16,4 0-1-16,-6 2-1 0,-1 0 2 16,1-1 0-16,-4-1 1 0,0 0-2 0,0 5-7 15,0-5-17-15,-9 5-19 0,-6-2-25 16,4-1-12-16</inkml:trace>
  <inkml:trace contextRef="#ctx0" brushRef="#br0" timeOffset="965857.2424">22913 16955 120 0,'0'0'55'16,"0"0"2"-16,0 0-12 0,0 0-8 16,0 0-8-16,0 0-8 0,0 0-4 15,0 0-2-15,0 0 0 16,0 0-3-16,43-24 2 0,-11 20 2 0,7 0-2 15,0 0-2-15,4-1-2 0,3-1 1 16,1 0-5-16,3 0 2 0,2-3-3 16,5-1-1-16,1-2-1 0,4 1-1 15,3-5-2-15,1 1 2 0,0-1-2 16,-1 3 0-16,-3-1-1 0,-4 4 0 0,-4-1-3 16,-7 4-2-16,-6-1-1 0,-14 4-4 15,-4 0-3-15,-9 4-7 0,-8 0-10 16,1 0-12-16,-4 0-11 0,2 0-11 15,-2 0-13-15,1 4-19 0</inkml:trace>
  <inkml:trace contextRef="#ctx0" brushRef="#br0" timeOffset="966745.1826">23301 15756 171 0,'0'0'60'15,"0"0"-4"-15,0 0-6 0,0 0-8 16,-5-94-10-16,5 80-1 0,0-4-3 15,0 6-3-15,0 6-3 0,0 1-10 16,0 5-3-16,-1-2-4 0,1 2-2 16,0-1-2-16,0-1-1 0,0 1 0 15,0 1 1-15,0 0 1 0,0 0 0 16,0 1 0-16,0 10 1 0,0 0 1 0,2 7-1 16,2-3 1-16,-2-3 0 15,1 5 0-15,1-2-2 0,-1-6-1 0,2 7 0 16,-2-9-1-16,1 1 0 0,-1 0 0 15,-1-6 1-15,4 6-1 0,-3-5 4 16,0 0-2-16,3 4 1 0,-2-7 1 16,6 0-1-16,3 0 2 0,3 0-1 15,5-13-1-15,2-4-1 0,1-3 0 0,4-7-1 16,0 0 1-16,3-2-2 0,-3 2 0 16,1-1 0-16,-1 2-1 15,-2 4 0-15,-1 2-2 0,-4 4 0 16,-3 2-3-16,-5 4-2 0,-3 3-6 0,-3 3-9 15,-4 0-15-15,2 3-16 0,-5 1-28 16,0 0-21-16,0 0-34 0</inkml:trace>
  <inkml:trace contextRef="#ctx0" brushRef="#br0" timeOffset="967177.2177">23140 15859 237 0,'0'0'55'0,"0"0"-12"16,0 0-6-16,0 0-9 0,0 0 1 15,0 0-12-15,0 0-6 0,0 0-6 16,0 0 0-16,-19-21 6 0,19 21-3 16,0 0 4-16,6 5 0 0,-1 2-3 15,3 4 2-15,-1-2-1 0,-3 0-3 16,0 0 0-16,1 0 0 0,-1 1-3 16,1-2 1-16,-1 0-2 0,0-5 1 15,3 1-1-15,-2-2 3 0,5-1-3 0,7-1-1 16,-1 0 1-16,9 0-3 0,-1-6 1 15,1-3 0-15,1 0 1 0,-3-3-2 16,5-2 0-16,2-4 0 0,3-2-6 16,6-2 2-16,2-4-6 0,1 1 1 15,2-3-8-15,0-1-10 0,1-2-19 0,-3 2-27 16,-5-1-28-16,-2 2-23 0,-5 1-46 16</inkml:trace>
  <inkml:trace contextRef="#ctx0" brushRef="#br0" timeOffset="968206.4043">24579 16372 9 0,'0'0'4'16,"0"0"0"-16,0 0-2 0,0 0-2 15,0 0-2-15,0 0 1 0,0 0-1 0,0 0 4 16,0 0-1-16,-14-3 0 0,14 3-2 16,-1 0 2-16,-1-1-1 15,0 1-1-15,0 0 1 0,1-2-5 16,0 2-1-16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7T05:11:14.495"/>
    </inkml:context>
    <inkml:brush xml:id="br0">
      <inkml:brushProperty name="width" value="0.05292" units="cm"/>
      <inkml:brushProperty name="height" value="0.05292" units="cm"/>
      <inkml:brushProperty name="color" value="#FF0000"/>
    </inkml:brush>
  </inkml:definitions>
  <inkml:trace contextRef="#ctx0" brushRef="#br0">12496 9855 30 0,'0'0'11'0,"0"0"-8"0,0 0-2 16,0 0 3-16,0 0-4 0,0 0 1 15,0 0 0-15,0 0-2 0,0 0 5 0,0 0-3 16,-27 45 4-16,26-37-4 0,-1-3 0 16,-2 3 0-16,2-4 0 15,-2 6 2-15,1-3-2 0,0 2 1 16,-1 0 1-16,1 0 0 0,2 2-1 0,-2 3-2 16,0 4 0-16,1 2-3 0,-1 4 3 15,2 1 1-15,-1-3-1 0,0 3 3 16,2 0-3-16,-3 0 1 0,3 0-1 15,-3 1 1-15,3 0-1 0,0-2 3 16,0-6-5-16,-1 2 0 0,1-8 0 0,0 1-2 16,-2-1 4-16,1 3 1 0,-1 8-1 15,1 1 1-15,-1 11-1 0,1-2-1 16,-2-1 4-16,0-2-2 0,1-2 4 16,-2-9-3-16,4-1-1 0,-4 1-1 15,3-1-2-15,-1 7 2 0,1-1-3 16,1-2 1-16,0 1-2 0,0 0-2 15,1-2-2-15,2 0 0 0,1 1-1 16,0-4 3-16,-1-3 3 0,0-1 2 16,-1 6 1-16,1-1 1 0,-2-1 0 0,1 2-1 15,-2-2 1-15,0 2-1 0,1 4 0 16,-1 1 1-16,0-1-2 0,0 0 1 16,0 3-1-16,0 1 1 0,0 4 2 15,0 0-3-15,0 0 7 0,0 0-5 16,0-4-1-16,0 1 0 0,0-2-3 15,0-1 4-15,0-8-1 0,0 2 1 16,0 0 2-16,-1-6-2 0,1 5-1 16,-2-6 1-16,2-1-1 0,0 1 1 15,-1-1 0-15,1 8 1 0,0-8-2 0,0 9 2 16,0-2-2-16,-2 4 1 0,2-4 0 16,0 1 1-16,-1-2 0 0,-1-4 0 15,2 5-1-15,-1-5 1 0,1-2 0 16,-2 2-2-16,2-2 2 0,-1 0 0 15,1 0 1-15,-2 6 0 0,1 1-2 16,-2 4 1-16,3-6-2 0,0 1 1 0,-1 0 3 16,-2-4-2-16,3 5 2 15,-1 1-3-15,1 0-2 0,0 4 1 16,0 0 0-16,0-1 0 0,0-1 2 0,0 2-2 16,0-3 0-16,0 1 0 0,0-5-1 15,-2 1 2-15,2 1 0 0,-1-6 3 16,-1 7-4-16,1-2 1 0,-1-6-2 15,1-1 2-15,-1-1-1 0,2-4 0 16,-1-1 0-16,1 2-1 0,0-7-1 0,-2 0-2 16,2 0 0-16,0 1 0 0,0 0-5 15,0 1 6-15,0-1 2 0,0 1 1 16,0-1 3-16,0 0-2 16,0 2-1-16,0-2 2 0,0 1-1 0,0 3 0 15,2 0 1-15,-1 1 0 0,1-1 0 16,-2-5 0-16,0 4 1 0,1 1-2 15,1 0 2-15,-1-1-1 0,-1-4 0 16,0 0-1-16,0 0-2 0,0 1 1 16,2 1 0-16,-2-1 0 0,0 0 0 0,0 2 0 15,0-2 0-15,0 1-2 0,1-1 0 16,-1 5 2-16,0-1 0 0,0 0 2 16,2 2 0-16,-2-7 0 0,0 5 1 15,0 1 0-15,0-2-3 0,1 1 5 16,-1-5-1-16,0 0 2 0,0 0 2 0,0 3-2 15,3-2 0-15,-3 1-1 16,0-1-2-16,0 1 1 0,0-1-1 16,0-1 0-16,0 0-3 0,0 2-5 15,0-2-5-15,0 0-5 0,0 0-8 0,0 0-9 16,1 0-19-16</inkml:trace>
  <inkml:trace contextRef="#ctx0" brushRef="#br0" timeOffset="1564.6871">12557 12227 0 0,'0'0'11'0,"0"0"2"0,0 0 0 16,0 0 1-16,0 0 2 0,0 0-1 0,0 0 3 16,0 0 4-16,0 0 1 0,-17-5 5 15,17 5 0-15,-1 0-1 0,-1 0-2 16,1 0-3-16,-1 0-3 0,1 0-4 16,-1 0-1-16,1 0-4 0,-1 0-5 15,1 0 1-15,-1 0-5 0,1 0-1 16,-1 0 0-16,2 0-2 0,-1 0-1 15,1 0 0-15,0 0 2 0,0 0 2 16,0 0 2-16,0 0-2 0,0 8 0 16,4-2 0-16,4 4-2 0,2 1 2 0,0-2-1 15,3 3 0-15,-3-4 1 0,0-1-1 16,-1-2-1-16,0-2 1 0,5 3 0 16,-5-3 0-16,5 3 1 0,1-3 1 15,-5 0 0-15,6 2-1 0,-6-2 0 16,3-1-1-16,1 2 1 0,-5-3-1 0,8 2 0 15,-8-1 0-15,5-1 1 16,-5 0-2-16,-2-1 1 0,6 3 0 16,-7-3 0-16,0 0 1 0,4 0-1 15,-4 0-1-15,1 0 2 0,5 0-1 0,-8 0 0 16,9 0 0-16,-3 0 0 0,3 0 0 16,-1 0 1-16,-1 0 1 0,2 0-4 15,-1 0 2-15,-2-3-1 0,6 2 0 16,1 0 3-16,-4-1-2 0,3-1-1 15,1 1 1-15,-6-1-1 0,6-2 1 0,-4 0-1 16,0 2 1-16,0 0-1 0,-1-1 1 16,-1 4 1-16,2-3-6 15,0 1-3-15,-1 0 1 0,-2 1-2 16,3 0 4-16,-3-1 4 0,3 1 0 0,0 1 1 16,5 0 1-16,-4 0 0 0,3 0 0 15,-5 0-1-15,-1 0 3 0,1 0-2 16,-2 0 0-16,2 1-2 0,-1 1 2 15,-1-2-1-15,-1 1 0 0,2 0 2 16,0 1-2-16,-3 1 2 0,4-1-1 0,-5 3-2 16,5 0 1-16,2 1 1 0,-4-2 0 15,2 1-1-15,-1-2 0 16,-2-1-2-16,0 0 2 0,-4 1 0 16,6-2 0-16,-7 1 2 0,3-2-3 0,5 1 2 15,-8-1-2-15,3 0 0 0,-1 0-2 16,-6 0 0-16,5 0 0 0,0 0 0 15,2 0 2-15,-1 0-2 0,-6 0 2 16,0 0-2-16,0 0 2 0,2 0-1 16,5 2 2-16,-1-2 2 0,7 1-4 0,-2-1 2 15,1 1 0-15,-2 1-1 0,0 0 0 16,2-1 0-16,-8-1-1 0,8 0-1 16,-6 0 2-16,6 0-1 0,0 0 2 15,-3 0-1-15,2-3 2 0,-6 1-2 16,5 1-1-16,-6 0-2 0,2-1-3 0,-2 2 0 15,-4 0-2-15,0 0 2 16,7 0 0-16,-2 0-2 0,1 0-1 16,-2 0 2-16,-4 0 1 0,0 0 1 15,0 0 3-15,8 0-2 0,-2 0 0 0,-1 0 4 16,1 0-4-16,-6 0 0 0,0 0 2 16,0 0-1-16,1 0 2 0,-1 2 0 15,3-2-3-15,-2 0-2 0,1 0-2 16,0 0-5-16,0 0-7 0,-1 1-7 15,1-1-8-15,-2 0-17 0</inkml:trace>
  <inkml:trace contextRef="#ctx0" brushRef="#br0" timeOffset="1745.0168">13810 12365 67 0,'0'0'13'15,"0"0"-11"-15,0 0-11 0,0 0-25 16</inkml:trace>
  <inkml:trace contextRef="#ctx0" brushRef="#br0" timeOffset="25068.6303">12547 10546 3 0,'0'0'4'16,"0"0"0"-16,0 0-1 0,0 0 1 15,0 0-2-15,0 0 0 0,0 0-2 16,0 0 0-16,0 0 0 0,0-15 2 0,0 15-2 16,0-2 0-16,0 2-2 0,0-1-6 15,0 1-1-15,0-2 4 0,0 2 5 16,0 0 0-16,0 0 0 0,0 0 0 15,0 0 0-15,0 0 0 0</inkml:trace>
  <inkml:trace contextRef="#ctx0" brushRef="#br0" timeOffset="27076.0494">13528 11880 17 0,'0'0'2'0,"-42"-92"-1"0,20 43 2 15,-1 1 0-15,5-1 1 0,-2-1-4 16,1 0 0-16,-1-1-4 0,0 1 3 15,1 1-1-15,-1 0 1 0,1 2-1 16,2 3 0-16,-2 0 2 0,1 1-1 16,0 1 0-16,-1 1-3 0,2-1 1 15,-1-2 1-15,-1 1 1 0,1-2 4 16,-4 4-2-16,3 0-1 0,-2 0 0 0,-1 3 1 16,0 1-1-16,2 3 3 0,0 4-1 15,2 2-2-15,0 2 0 0,1 0-4 16,0 2 4-16,3 0-2 0,-2-1 1 15,3 1-2-15,0-1 1 0,1 0-2 16,-2-1 4-16</inkml:trace>
  <inkml:trace contextRef="#ctx0" brushRef="#br0" timeOffset="27698.0316">12596 9714 0 0,'0'0'1'0,"0"0"1"0,0 0 0 0,0 0-2 15,0 0-4-15,0 0 4 0,0 0-1 16,0 0 1-16,0 0 4 16,-7-30-3-16,7 29 0 0,0-1 2 0,0 0-1 15,0 1 1-15,0-1 3 0,0 1 0 16,0 0 1-16,0-1-2 0,0 2 1 15,0-1-2-15,0 1-2 0,0-2-2 16,0 2-2-16,0-2-2 0,0 2-2 16,0-1-2-16,0 1 0 0,0 0-1 15,0 0 5-15,0 0 2 0,0 0 2 0,0 0 2 16,0 0-1-16,0 0 0 0,0 0 0 16,0 0 1-16,0 0 2 0,0 0 0 15,0 0 0-15,0 0 0 0,0 0-3 16,0 0 1-16,0 0-4 0,0 0 2 15,0 0 0-15,0 0 0 0,0 0 0 16,0 0 0-16,0 0-1 0,0 0 1 16,0 0 0-16,0 1 0 0,4 6 1 15,-2-3-1-15,1 1 3 0,-2-1-2 16,-1-4 0-16,0 0 0 0,0 0-1 0,2 2 4 16,-2-1-2-16,1-1 0 0,-1 2 0 15,2-2-1-15,-2 1-2 0,0-1 2 16,1 1-2-16,-1-1 1 0,0 2 2 15,2-2-3-15,-2 2 1 0,0-2 0 16,0 1 0-16,1-1 1 0,-1 2 1 0,0-2 1 16,0 0-1-16,0 1 2 15,0-1-3-15,0 0 1 0,0 2-1 16,2-2 1-16,-2 0-1 0,0 2-2 16,0-2-2-16,0 0 1 0,0 0-2 0,0 1 1 15,0-1 2-15,0 0-3 0,0 0 0 16,0 0 1-16,0 0-2 0,2 1-1 15,-2-1-2-15,0 0-5 0,0 0 3 16</inkml:trace>
  <inkml:trace contextRef="#ctx0" brushRef="#br0" timeOffset="32559.6311">13604 10387 1 0,'0'0'10'0,"0"0"-4"0,0 0-1 15,0 0-2-15,0 0-2 0,0 0 2 16,0 0-1-16,0 0 2 0,0 0-1 0,0 0 1 16,39 39-2-16,-37-34 2 0,-1 0 1 15,1-1 2-15,-2 0 3 0,1 1 0 16,1 6 1-16,-1 4-2 0,-1-3-2 15,0 6 0-15,0 1 3 0,-1-1-2 16,-5 6-1-16,0-4 2 0,-1-2-2 0,-2-1 1 16,0-2 4-16,2 0-3 15,-4-1 1-15,-1 1-1 0,2 1 1 16,-4-2-1-16,-1 1 1 0,1-1 2 16,3-5-1-16,1 0 6 0,-3-3 2 0,6-1-1 15,-8 1-1-15,4-1-6 0,1-4-2 16,-9-1 2-16,7 0 0 0,-8 0-1 15,3-1-2-15,0-4-2 0,-5-2-2 16,3-3-1-16,0 3 2 0,3-2-3 16,-1-1 0-16,1 3 1 0,-1-4-2 0,0 2 0 15,5 2 2-15,0-3-3 0,-2 4 1 16,5 1 1-16,-7 0-2 16,9 0 3-16,-2 2 0 0,0 0 1 15,4 1 0-15,-4-2 2 0,5 3-3 0,-5-6 2 16,-4 0-2-16,6 1-3 0,-3-4 0 15,0-3-3-15,1-4-3 0,3-7 4 16,0-2-1-16,3-3 1 0,3-1 1 16,0 0 0-16,0 1 1 0,5 0 1 15,2 3-3-15,0 2 0 0,3 1 2 0,-1 2-4 16,0 1 6-16,2 2 0 0,1 0-2 16,0 0 0-16,0 1 0 0,2 0-2 15,-2 2-1-15,0 3 1 0,-2 1 0 16,2 2-1-16,-1 1 0 0,1 1 2 15,5-2 0-15,-8 1 2 0,7 1 0 16,-3-2 1-16,1-1-1 0,4-1-2 16,-7 4 1-16,2-1-2 0,-1 2 1 15,-1 4-1-15,4-4 1 0,-1 3-2 16,-5-1 1-16,11 4 0 0,-2 0 1 0,2 7-2 16,6 6 1-16,-4 6-1 0,1 5-2 15,0 6-2-15,0 6-1 0,-3 6-9 16,-1 5-18-16,-3 3-16 0,-5 0-24 15,-5 1-59-15</inkml:trace>
  <inkml:trace contextRef="#ctx0" brushRef="#br0" timeOffset="86651.6853">22676 12891 108 0,'0'0'42'0,"0"0"3"0,0 0-3 16,0 0-6-16,0 0-7 0,0 0-7 15,0 0-3-15,0 0-3 0,0 0-4 16,-28-9-3-16,28 9-3 0,-1 0-1 15,-1 0 0-15,2-3-4 0,-1 3 1 16,1 0 2-16,0-1-2 0,0 1 4 16,0-1-3-16,4-1 2 0,7-1 1 15,4-3-2-15,-4 2-1 0,6 0-1 16,0 0-2-16,-7 1 3 0,9-1 0 0,-3 3-1 16,-4 1-1-16,8 0 1 0,-2-1-2 15,1-1 1-15,6 2 1 0,-1 0 0 16,-1 0-2-16,-1-2-1 0,1 1-1 15,2 0-2-15,-2-3 1 0,-1 1 0 16,1 0-2-16,-3-1 0 0,0-1-3 16,-7 2 0-16,0-3-4 0,-3 3-3 15,-2 0-3-15,0 0-4 0,-3 1-7 16,0 2-7-16,-5 0-8 0,0-3 2 16,0 3 3-16,2 0 2 0,-2-1-2 0,1-1-10 15</inkml:trace>
  <inkml:trace contextRef="#ctx0" brushRef="#br0" timeOffset="87035.7387">22729 12998 72 0,'0'0'35'0,"0"0"-3"16,0 0-6-16,0 0-2 0,0 0 8 15,0 0 2-15,0 0-1 0,0 0-2 16,0 0-8-16,0 0 3 0,-41-3-2 16,40 3-1-16,-1-2-2 0,1 2-7 15,-2-2-2-15,2 2-1 0,1-1 2 0,0 0-4 16,0-4 1-16,0 0-2 0,8-1-4 16,0 0-2-16,-1 0-2 0,7 0-1 15,-1 1 1-15,6 0 0 0,0 0 1 16,1 0 0-16,3 3-1 0,-2-3-3 15,0 4-1-15,1-3 1 0,-2 3-2 16,-4 0 3-16,3 1 1 0,0-2-3 16,1 2 1-16,-1 0-2 0,-2 0-2 15,-5 0-1-15,1-3-5 0,3-2 1 16,-5 2 1-16,4-3-5 0,-6 1-9 0,-1 1-17 16,1-2-21-16,-6 3-8 0,1 1 7 15,-4 2 5-15,0 0 3 0</inkml:trace>
  <inkml:trace contextRef="#ctx0" brushRef="#br0" timeOffset="87360.121">22804 12967 150 0,'0'0'45'15,"0"0"-6"-15,0 0-1 0,0 0-5 16,0 0-3-16,0 0-6 0,0 0-5 15,0 0-6-15,0 0-1 0,0 0-4 16,-25 13 0-16,25-13 3 0,0 0 1 16,0 0 1-16,0 0-1 0,0 0-2 0,9-2 1 15,0-3-1-15,5-1 1 0,-5 1-3 16,1 3-1-16,9-1-1 0,-7 3-4 16,8-2-2-16,0 2 3 15,-1 0-3-15,8 5 2 0,-1 1 1 0,0 0-3 16,2-1-1-16,-2 1 0 0,-3-4-4 15,2 0 2-15,-1 0-2 0,-2-2-4 16,-8 0 0-16,4-2-9 0,-8 0-8 16,2 0-15-16,0-2-31 0,-6 3-25 15,0 1-17-15,-6 0-25 0</inkml:trace>
  <inkml:trace contextRef="#ctx0" brushRef="#br0" timeOffset="93612.6098">23318 12472 181 0,'0'0'47'0,"0"0"-7"16,0 0-8-16,0 0-2 0,0 0-9 15,0 0-4-15,0 0-7 0,0 0-6 16,0 0-3-16,0-22-1 0,3 16-1 0,1 1 0 16,1 3-1-16,4-2 1 0,1 1-2 15,2 0 1-15,4 0 1 0,-4 0-1 16,5-1-3-16,0 1-1 0,-2-2-1 15,0 0-1-15,0 1-2 0,-5 1-3 16,3 0-2-16,-3-1-6 0,0 1-7 0,0 1-11 16,-5 0-11-16,-1 1-8 15,-4 1 2-15,0-2 9 0</inkml:trace>
  <inkml:trace contextRef="#ctx0" brushRef="#br0" timeOffset="93798.6137">23433 12442 20 0,'0'0'40'16,"0"0"8"-16,0 0 13 0,-84 44 1 15,71-36-5-15,5-4-9 0,1 1-10 16,2-4-8-16,1 1-7 0,1 1-5 16,3-3-4-16,-2 0-1 0,2 0 2 0,0 5 1 15,6 0-4-15,6 3-3 0,4 0-4 16,-3-4-2-16,2 0-2 0,2-1 1 16,-3-2-5-16,5-1-1 0,0 0-5 15,-1 0-6-15,6 0-13 0,-1-1-25 16,-3-6-56-16,0 0-54 0</inkml:trace>
  <inkml:trace contextRef="#ctx0" brushRef="#br0" timeOffset="94757.4233">23981 12236 247 0,'0'0'50'0,"0"0"-7"0,0 0-8 15,0 0-3-15,0 0-1 0,0 0-4 16,-8-81-3-16,8 77-3 0,0 4-3 16,-2-2-5-16,2 2-2 0,0-1-5 15,-1-1-2-15,1 2-3 0,-2-2-2 16,-2 2 1-16,-2 13-1 0,-1 7 1 16,-3 7 0-16,4 3-2 0,2 3 1 0,2 3 1 15,2 0-1-15,0 0 1 0,0-1 0 16,3-3-1-16,2-2 3 0,-1-4-3 15,-1-6 3-15,1-5-3 0,-3-4 0 16,1-7 0-16,-1 2 0 0,-1-6 2 16,0 0 4-16,0 0-1 0,2 0 2 0,-1 0-1 15,1-8-5-15,-1-9 3 0,1-6-3 16,-2 0 4-16,0-1 1 16,0 0-2-16,0-2 2 0,0 2-2 15,-2-2 1-15,-1 0-1 0,-1 0 1 0,1 1-2 16,-3-2 2-16,2 5-1 0,-2 0 0 15,3 7 2-15,-3 2 4 0,3 3-3 16,2 6 0-16,-1 1-2 0,2 3-2 16,-1-2-1-16,1 2-1 0,0 0-1 15,-1 0 0-15,1-3-1 0,-3 3-1 0,3 0 2 16,0 0 0-16,0 3 1 0,0 10 2 16,3 4-2-16,2 8 0 0,1-1 0 15,0-1-2-15,1-2 2 0,2 1 0 16,-3-3 0-16,1 0 0 0,-1-7-1 15,0 0 0-15,1-4-1 0,-1-2 0 16,-1-1 0-16,-2-1-1 0,6 0 2 16,-3-2 0-16,-2-1 0 0,5-1 0 15,-5 0 1-15,5 0 0 0,1-1 0 16,-3-5 1-16,2-5-1 0,-3-1 2 0,2-6-2 16,-2-2-1-16,-2-4 1 0,1-2 1 15,-2-3 0-15,0 0 3 0,1 2-3 16,-4 6 2-16,0-1-1 0,0 3 0 15,0 5 0-15,0-4 3 0,0 5-2 16,-3 8 0-16,2-4 1 0,-1 4-2 0,1 0 1 16,-1 0 0-16,2 5 0 15,0-1-1-15,0 1-1 0,0-1-2 16,-1 0-1-16,1 1 0 0,-2 0 0 16,1 0 0-16,-1 10 2 0,1 10-1 0,-1 5 1 15,2 2 0-15,0 4 0 0,2-4-4 16,2 1 3-16,4-6-2 0,0-2-1 15,2-4 2-15,-1-7-2 0,5 0 0 16,2-8-1-16,5-1 0 0,7-3 1 16,1-9 0-16,3-6-3 0,0-2-2 0,0 1-6 15,-2-1-14-15,-2 7-26 16,-11 4-55-16,-5 5-54 0</inkml:trace>
  <inkml:trace contextRef="#ctx0" brushRef="#br0" timeOffset="95512.0467">24275 12629 110 0,'0'0'42'15,"0"0"2"-15,0 0-1 0,0 0-5 16,0 0-15-16,0 0-2 0,0 0 0 15,0 0 1-15,0 0 0 0,32-82-3 16,-32 78-1-16,0-3-2 0,0 3-5 16,-3 2 2-16,-2 1-5 0,-5 1-2 0,0-2-1 15,4 2 0-15,-4 0-1 0,6 0 2 16,-6 2-2-16,3 2-2 0,-1 1 0 16,-1 4-1-16,3-2-1 15,-2 5 0-15,1 2 1 0,3 3-1 0,-2 2 0 16,0-3 0-16,3-1-1 0,2-3-2 15,-1-1 0-15,2 1-4 0,0-3 3 16,0 0 1-16,6-1 0 0,7-1 2 16,-4-4 0-16,8 1 1 0,1-4 1 15,0-2 1-15,5-6 0 0,-8 4-1 0,-6 1 3 16,-4 1 3-16,-5 2 0 0,0-1 5 16,0 1-1-16,2 0 1 0,-1 0 3 15,0-2 0-15,1 2 1 0,-2 0-3 16,1 0-3-16,-1 0-4 0,-7 5-4 15,-7 7-3-15,-8 4 0 0,0 1 1 16,-1 3-1-16,0-2 0 0,4 1-1 16,-1-4-1-16,6-5-2 0,1-1 1 15,5-3 0-15,-1-2-5 0,0 0-6 16,4-2-15-16,2-1-31 0,-1-1-56 0,0 0-81 16</inkml:trace>
  <inkml:trace contextRef="#ctx0" brushRef="#br0" timeOffset="100531.8924">24750 12046 305 0,'0'0'55'0,"0"0"-16"15,0 0-9-15,0 0-4 0,0 0-4 16,0 0-4-16,0 0-1 16,0 0-7-16,0 0-4 0,-14-32-4 15,13 30-4-15,1 2-2 0,-2-1 0 0,2 1 2 16,0 0 2-16,0 0 1 0,0 14 0 15,0 5 1-15,2 10-2 0,-1 0 0 16,1 3-2-16,-2 3 2 0,0 1-2 16,1 1 1-16,-1-4 0 0,2-3 0 15,-1-8 0-15,1-2 1 0,0-10-2 0,-2-5 2 16,1 2 0-16,-1-7 1 0,0 0 2 16,0 0 3-16,0 2 0 0,2-1-2 15,-2-1 1-15,0 0-2 0,0 0-1 16,0-12 1-16,0-6 0 0,-5-8 0 15,0 2 0-15,2-2 0 0,-1 0 1 16,1 2-1-16,0-1 2 0,0 7-2 16,2 2 0-16,-1 3-1 0,1 1 0 15,-1-3 2-15,1 9 2 0,1 0 0 16,0 6-1-16,-3-6-3 0,3 1-2 0,0 0-1 16,0 0 0-16,0 5-1 0,-1-2-2 15,1 2 1-15,0 0 0 0,0 0 3 16,0 0 1-16,11 0 0 0,2 8 0 15,6 4 0-15,-3 2-1 0,1 2 0 16,1 0 0-16,0 3-1 0,1 3 0 0,-1-1 0 16,2 2-1-16,1-2 2 0,-2-2-2 15,3 0 0-15,-1-4 1 16,-1-5-1-16,-5-2-1 0,1-3 0 16,-4-2 0-16,1-3 0 0,1 0-3 0,-2 0 1 15,1 0-5-15,0 0 1 0,-3 0-1 16,-6-1-3-16,2 1 0 0,-6 0-1 15,4-2 2-15,1 0 3 0,-1 1 0 16,0-1-2-16,-4-2-3 0,2-1 0 16,-1-7-3-16,-1-5 1 0,0 1 1 0,0-9-6 15,-1 1 1-15,-2 0 3 0,0-2 3 16,-1-2 6-16,1 1 5 16,-4-1 2-16,1-2 2 0,0-1 4 15,-3 2 3-15,-1-1 5 0,0 2 3 0,1 1-2 16,-2 1 2-16,1 0 3 0,0 5-2 15,1 5 1-15,0 0 0 0,4 7 1 16,-1 0 0-16,0 0 2 0,-1 0-3 16,1 1-2-16,3 5-1 0,2 0-5 15,1 3-2-15,0-1-3 0,0 1-5 0,0 0-1 16,0 0 1-16,0 0-1 0,0 1 2 16,1 14 1-16,6 7 4 0,5 5-6 15,-1 3 4-15,0 2-4 0,1 1-1 16,-1 1 1-16,0 3-2 0,-2-3 3 15,1 0-3-15,-3-2 1 0,3-2 0 16,-4-1-2-16,0-4 0 0,0-2 0 16,-3-7-1-16,0 2 0 0,-1-8-3 15,0-6 2-15,-1 3-3 0,-1-7 1 16,0 0-1-16,0 0 1 0,2 2-4 0,-2-1-5 16,1-1-17-16,-1 1-24 0,0-1-36 15,0-2-48-15</inkml:trace>
  <inkml:trace contextRef="#ctx0" brushRef="#br0" timeOffset="100773.5144">25178 12149 150 0,'0'0'6'0,"0"0"-6"0,0 0-7 16,0 0-12-16,0 0-20 15</inkml:trace>
  <inkml:trace contextRef="#ctx0" brushRef="#br0" timeOffset="112995.053">22824 11254 34 0,'0'0'15'0,"0"0"-2"0,0 0-2 16,0 0-3-16,0 0-4 0,0 0-2 16,0 0-2-16,0 0 0 0,0 0 1 15,-11-8 4-15,11 8 1 0,0 0 1 16,0 0 0-16,0 0 2 0,0 0 4 16,4 0 1-16,1 1 4 0,3 3-3 0,-1-3 1 15,3 1-3-15,1-1-2 0,0-1 0 16,7 0 0-16,-1-1-3 0,5-4 0 15,-2 0-3-15,1 3 2 0,0 0-1 16,2 2 0-16,0 0 1 0,2 0-5 16,-1 0 2-16,1 0-3 0,-1 2 0 0,1-1 1 15,1-1-1-15,-2 0 2 0,1 0-3 16,0 0 1-16,-1-4-2 16,1-1 2-16,-3 0-1 0,1 1 1 15,0-1 0-15,0 2 0 0,-3 0 0 0,3 0-1 16,-1 0 2-16,1 2-1 0,-7-1 0 15,3 2 0-15,0 0 1 0,-5 0-2 16,7-1 2-16,-1 1-1 0,-7-2-2 16,4 2 2-16,-5-2-1 0,1 2 1 15,-2-1 0-15,2-1 0 0,0 2-1 0,0-3 0 16,-1 2 1-16,0-2 1 0,5 0 2 16,-7 0-6-16,1 0 4 0,-2 0-2 15,-3 1 0-15,-2 1 0 0,8-2-2 16,-8 1-4-16,0 1 0 0,1-1-1 15,-5 2-1-15,0-2 2 0,0 2-1 16,1 0 1-16,1 0 1 0,-1 0-3 16,1 0-2-16,-1 0-2 0,1 0-6 15,-1 0-5-15,-1 0-10 0,0 2-11 16,2 0-17-16</inkml:trace>
  <inkml:trace contextRef="#ctx0" brushRef="#br0" timeOffset="113550.8492">22940 11314 173 0,'0'0'41'0,"0"0"-11"0,0 0-14 15,0 0-5-15,0 0-5 0,0 0-3 16,0 0 1-16,0 0 3 0,0 0 3 16,0 0 3-16,-13 0 1 15,13 0-2-15,7 0 0 0,5 0 1 0,5 0 1 16,-5 0-2-16,8 0-1 0,-1 0-3 15,3 0-3-15,3-3 1 0,0 2-2 16,-3 0 1-16,2-1-1 0,4-1 2 16,-1 1 1-16,4-1-2 0,1 0-1 15,-1 0-1-15,1 2-2 0,-1 1-1 0,-1 0 2 16,-1 0-2-16,-2 0-2 0,2 2 2 16,0 3 0-16,1 0 0 0,-1 0-2 15,0 0 0-15,-2-3 1 0,0 3-1 16,0-4 1-16,-2 2 0 0,-1-3 0 15,-3 0-2-15,1 0-1 0,-2-2 2 16,-3-2 0-16,0-4 0 0,-5 2 1 16,1-1-2-16,-6 2 1 0,-4 2-4 15,2 0-6-15,-5 3-4 0,0-1 1 16,0 1 4-16,1 0 5 0,-1 0 0 0,1 0-1 16,-1 1-4-16,0 10-7 0,-4 0-3 15,-2 2-12-15,3-4-10 0,-3-1-9 16,1 1-6-16,2-4-4 0</inkml:trace>
  <inkml:trace contextRef="#ctx0" brushRef="#br0" timeOffset="114030.8948">23107 11486 144 0,'0'0'61'0,"0"0"-6"0,0 0-7 15,0 0-10-15,0 0-5 0,0 0-7 0,0 0-9 16,0 0-7-16,0 0-6 0,0 0-3 15,-35-20-1-15,35 20 1 0,0 0 1 16,0 0 1-16,1 0 0 0,10 0 0 16,3 6-1-16,-1-2 3 0,1 3 7 15,1-4 2-15,-2 0 5 0,3 0-1 0,2-2-8 16,-2-1-2-16,7 0-2 0,1-1-4 16,-3-5 3-16,0 0-2 0,2-1-1 15,0 0-1-15,0 1-1 0,-1 0 1 16,2 0-5-16,-1 1-1 0,0 1 2 15,-1 0 1-15,4-1 4 0,0 0-1 16,3 1-1-16,1-2-1 0,1 1-1 16,-1 0-1-16,-1-1 0 0,-2 3-3 15,-3-2 1-15,-7 1-2 0,0 3-1 16,-5-1-3-16,-6 1-8 0,4 1-4 0,-3 0-8 16,-1 0-13-16,0 0-20 0,-2 0-20 15,1 0-32-15</inkml:trace>
  <inkml:trace contextRef="#ctx0" brushRef="#br0" timeOffset="120839.6982">24301 10651 42 0,'0'0'19'0,"0"0"0"16,0 0 0-16,0 0-4 0,0 0 3 15,0 0 1-15,0 0 0 0,0 0 4 16,0 0-3-16,0 0 0 0,-25-27-2 16,22 22 0-16,1 1 0 0,0 0 1 15,2 4-3-15,-1-1-3 0,1 1-2 0,0-2-2 16,-2 1 0-16,2-1 1 0,0 1 0 16,-1 0 2-16,1-1-1 0,0 1-1 15,0-1 2-15,0 0-1 16,-2 2 1-16,2 0 1 0,0-3-2 0,0 3 2 15,-1-1-2-15,1 1-1 0,0-1-3 16,0 1 0-16,0-2-2 0,0 2-2 16,-2-2 2-16,2 2-2 0,0-1 0 15,0 1 0-15,0 0-1 0,0 0 0 16,0-2-4-16,0 2 0 0,0 0-2 0,0 0 1 16,0 0 2-16,0 0 2 0,0 2 2 15,6 5-2-15,3 4 0 0,-3-4-1 16,4 6 0-16,-6-7-1 0,2 0 1 15,0 1-1-15,-2 0 1 0,3-2 1 16,-4-2-2-16,3 4 1 0,-3-4 1 0,0 0-1 16,0 0 1-16,-2-1-1 0,2 2 0 15,0-1 0-15,1 0-1 16,-4-3 1-16,0 0-1 0,0 0 0 16,1 1 1-16,1-1-1 0,-1 2 0 0,1-2 0 15,-1 2 0-15,1-2 0 0,-1 0 2 16,1 1-1-16,-1-1 0 0,5 0 0 15,0 0 1-15,1 0 0 0,3 0 1 16,-3-1 0-16,6-9 0 0,0-2 0 16,-1-3-1-16,-1-3-1 0,0 0-1 0,-1-2 1 15,0 2-2-15,0-1 0 0,-1 1-1 16,1 0-5-16,0-2 6 0,0 2-4 16,3 0 2-16,-4 6-1 15,1 1-4-15,1 1-2 0,-3 3-1 0,2-2 1 16,-3 5-1-16,0-2-1 0,0 0-2 15,-4 2-4-15,5-2-3 0,-5 4-10 16,1-1-8-16,-1 1-11 0,-3 2-12 16,0-2-20-16</inkml:trace>
  <inkml:trace contextRef="#ctx0" brushRef="#br0" timeOffset="121528.1117">24340 10731 147 0,'0'0'45'0,"0"0"-3"0,0 0-1 16,0 0-7-16,0 0-1 0,0 0-1 16,0 0-4-16,0 0-5 0,0 0 1 0,0 0-7 15,-36-31-2-15,33 28 1 0,0-1-2 16,0 2 1-16,0 0-2 0,3 2 0 15,-1-2-4-15,1 2-1 0,-2-1 0 16,2 0-3-16,-1-1 0 0,1 0-1 16,-2 1-1-16,1-5-2 0,1 0 1 0,-3 1 0 15,3 0 0-15,0 5-1 0,0-1 0 16,0 1-1-16,0-2 1 16,0 1-1-16,0 0 2 0,0-1-1 15,0 2-1-15,0 0 1 0,7 0 0 0,3 0-1 16,6 3 1-16,0 5-1 0,0 3 0 15,-4-1 0-15,1 3-1 0,-2-2 0 16,1 1 1-16,-2 0-1 0,1 1 1 16,0-2 1-16,-4-1-1 0,3-1 0 15,-4-4-1-15,-3-3 0 0,4 3-2 0,-3-2 2 16,2-1 1-16,-2 1 0 0,-4-3-1 16,0 0 0-16,6 0-1 0,0 0 1 15,6 0 0-15,2-9 1 0,-4-3 0 16,4-8 0-16,0-3 0 0,-2-3-1 15,2-2-2-15,-1-2 1 0,1-3 0 0,-1 0-4 16,1-4 5-16,0 1-3 16,0 4 1-16,-4 3 1 0,-1 9-1 15,-1 4-3-15,-3 6-1 0,-4 6-1 16,4-5-8-16,-2 6-5 0,-2 0-14 0,2 0-16 16,-3 3-17-16,0-2-22 0,0 2-26 15</inkml:trace>
  <inkml:trace contextRef="#ctx0" brushRef="#br0" timeOffset="122071.4175">24386 10874 324 0,'0'0'52'16,"0"0"-17"-16,0 0-17 0,0 0-11 16,0 0-5-16,0 0 0 0,0 0-1 15,0 0 1-15,0 0 2 0,-11-3 0 0,11 3 1 16,0 0 1-16,0 0 2 0,4 0 2 16,0 0 0-16,6 2 1 0,-1 1-1 15,0 4-2-15,2 1 2 0,-3-2-2 16,3 1-1-16,-4-3 1 0,-4 0-2 15,6 1 0-15,-5-4 0 0,2 0-2 0,-2 1 2 16,1-2-1-16,3 0-2 16,5-6 0-16,3-5-2 0,-1-2 1 15,-2-5-2-15,0-2 0 0,3 0 0 16,0-1 0-16,-1-2-2 0,2 1-1 0,-2-4 1 16,1-2-3-16,2 0 0 0,-1-2-3 15,-1 3-3-15,1 0-2 0,-2 1-6 16,-1 4-3-16,-4 2-13 0,-1 6-7 15,-3 0-33-15,-1 7-25 0,-3 2-39 16</inkml:trace>
  <inkml:trace contextRef="#ctx0" brushRef="#br0" timeOffset="126692.0924">12070 14198 54 0,'0'0'27'0,"0"0"-2"16,0 0-1-16,0 0-4 0,0 0-1 16,0 0-4-16,0 0 0 0,0 0-1 15,0 0-2-15,-6 0-2 0,6 0-1 16,0 3-2-16,6 2 0 0,6 3-1 15,5 1 3-15,-1 0 3 0,4-1-2 16,2 0-2-16,0 0-1 0,4 0-4 16,1-1-1-16,5-1-1 0,3 3-2 15,2-5 3-15,2 0 4 0,2-1 8 16,3-2 2-16,1-1 1 0,3 0-6 0,0-3-4 16,-1-6-3-16,0-1 0 0,-1-3-2 15,0-3 0-15,0 1 0 0,-1 1-2 16,1 0 0-16,-3 4-2 0,-3 2 1 15,-5 1 2-15,-1 2-1 0,-3 4 2 16,-5-1 0-16,1 2-2 0,-1 0 1 0,-1 0 0 16,-1 0-1-16,-2 0 1 15,1 0 2-15,-4-5-2 0,-3 3 0 16,-2-3 0-16,0-1-1 0,-5 0-1 16,5 0-1-16,-7 1-5 0,-4 3-2 0,1 1-9 15,-4 1-3-15,0-1-6 0,0 1 2 16,0 0-1-16,3 0-11 0,-3 1-13 15,-4 13-11-15,-5 3-14 0</inkml:trace>
  <inkml:trace contextRef="#ctx0" brushRef="#br0" timeOffset="127307.9799">12562 14243 136 0,'0'0'66'15,"0"0"-3"-15,0 0-16 0,0 0-16 0,0 0-10 16,0 0-6-16,0 0-5 0,0 0-1 16,0 0-3-16,0 0-3 0,-73-25-4 15,71 25-2-15,0 0-1 0,1 0 4 16,1 2 4-16,0 7 3 0,7 3-1 15,1 3 1-15,1-6 3 0,5-1 3 16,3-2 0-16,3-2 3 0,6 1-2 16,1-3 0-16,1-2-3 0,1 0-1 15,1-2-3-15,2-3 0 0,1 2-3 16,3-1-1-16,-1 1-1 0,1 0-1 0,3 1 3 16,0 2-4-16,2 0 0 0,-1 0 1 15,-1 0 0-15,2 0 0 0,-4 0 1 16,1 0-2-16,-3 0 0 0,-2 0 0 15,4 0-1-15,-6-4 1 0,-5-2 0 16,1-1 0-16,-5-1 1 0,-2 1-2 16,-8-2-1-16,0 3 2 0,-4 1 0 0,-5 3 1 15,4-3 1-15,-4 2 0 16,0 0 0-16,0 1 0 0,-3 2 3 16,0-1-1-16,0 1-1 0,3 0-1 0,-3-2 1 15,1 2 0-15,-1 0 1 0,0-1-2 16,2 1 0-16,-2 0-1 0,0 0 1 15,2 0-2-15,-2 0 3 0,0 0-3 16,0-2 0-16,0 2 1 0,2 0-3 16,-2 0 2-16,0 0 1 0,0 0-2 0,0 0 2 15,0 0-1-15,1 0 1 0,-1 0-1 16,0 0-1-16,0 0-1 0,0 0-3 16,0 0-4-16,0 0-5 15,0 0-9-15,0 0-12 0,0 0-16 0,0 0-37 16,2 2-34-16,-1 4-69 0</inkml:trace>
  <inkml:trace contextRef="#ctx0" brushRef="#br0" timeOffset="131355.4829">14303 11704 16 0,'0'0'7'0,"0"0"-2"15,0 0 0-15,0 0 1 0,0 0 0 16,0 0 0-16,0 0 0 0,0 0-2 0,0 0-3 16,0 0 0-16,-77-7-1 0,73 6 0 15,-1-1 0-15,0 0 0 0,0 1-1 16,5 1 1-16,-5-2 0 0,0 1-2 15,-4-2 3-15,-2 0 1 0,4-3 1 16,-2 4 4-16,-2-4 4 0,-3-3 2 16,3-1 1-16,-5-2 5 0,7 4 0 15,-2-3-1-15,2-1-3 0,-1 0-3 16,1 1-1-16,-1-1 2 0,3 0 2 16,2 2-2-16,-3-3-2 0,1-1-3 0,2 6 1 15,-2-8 1-15,1 3-2 0,3 3-1 16,-5-5-4-16,2-1 0 0,0 2 0 15,-3-6 2-15,1 2-2 0,1-1 1 16,-1 0-1-16,2-2-3 0,-1-2 7 16,-1-1-2-16,0-4 3 0,1 2-2 0,1-1-5 15,-1 1 0-15,3 8-2 16,2-1 4-16,1 5 0 0,-2 0 0 0,3 0 1 16,0 2-2-16,0 0-1 15,0 0 0-15,0-5-1 0,0 2-2 0,7-5 3 16,2 2-2-16,0 3 1 0,1-2 0 15,1 1 0-15,-1 0 1 0,-1 1-2 16,-3 4 1-16,4-1 0 0,-1 3 1 16,-3 2-1-16,2-4 0 0,1 2 1 15,-3 3-1-15,2-5 1 0,4 2 1 0,-8 2-2 16,9-4 1-16,-1 2 0 0,-1 0-2 16,4-2 1-16,-1 1 0 0,-1 0 1 15,3 1 0-15,-3 1-1 0,-1-1 1 16,-1 3 0-16,-2 1-2 0,1 2 0 15,0-2-1-15,-5 4-3 0,3-1 3 0,-1 2 1 16,5 0-3-16,4 0 3 16,-5 0 1-16,6 2-1 0,-2 2 2 15,-3 0 1-15,4 2 1 0,-3-1-2 16,0 0 0-16,-3-2 0 0,3 3-1 0,-2-3 1 16,0-1-1-16,-1 1 3 0,1-1-3 15,-2 1 0-15,3-1 0 0,2 1 0 16,-2 0 1-16,3 0-2 0,-1 2 1 15,-2 1 0-15,0 0 0 0,-2 2 1 16,2 1 0-16,-2 6-1 0,3 4 0 16,-2 0-1-16,1 1 1 0,1 0 1 15,-1 3-2-15,-2-1 0 0,0 0 1 16,-1 0-5-16,-1-1 3 0,0-3 2 16,0 0-4-16,-2-5 8 0,0-1-4 0,-3-4 0 15,1 2 0-15,2 3 0 0,-5-5 0 16,6 7 2-16,-4-1 0 0,0-4 3 15,0 7-4-15,0 1 2 0,-1-6-1 16,-1 8-4-16,-1-1 4 0,0-1-2 16,0 7 0-16,0 0 0 0,-3 0-2 0,-3 5 2 15,-1 0-2-15,-3 0 0 0,0 2 1 16,-2-2 0-16,-2-2 1 0,2-2-2 16,-2-6 2-16,1-1-2 0,-2-4 3 15,-1-1-1-15,2-2 0 0,2-5 3 16,-1 1-3-16,-1-2-2 0,-1 0 0 15,-6 0-1-15,1 2-1 0,-1-2-2 16,-2-1-5-16,0-1-8 0,1 1-9 16,-5-1-12-16,1 2-9 0,-2 0-15 15,2 1-33-15</inkml:trace>
  <inkml:trace contextRef="#ctx0" brushRef="#br0" timeOffset="132472.444">14384 11803 166 0,'0'0'49'16,"0"0"-5"-16,0 0-9 0,0 0-1 16,0 0-4-16,0 0-2 0,0 0-9 15,0 0-3-15,0 0-7 0,0-7-2 0,0 7-1 16,0 0-2-16,0 0-1 0,0-2-3 16,0 2 0-16,0 0-1 0,0 0-1 15,0 0-2-15,0 0 0 16,0 0-3-16,0-1-2 0,0 1 1 0,0 0-1 15,0 0-1-15,0 0-3 0,0 0-5 16,0 0-5-16,0 0-5 0,0 0-24 16,0 0-23-16,1 1-34 0</inkml:trace>
  <inkml:trace contextRef="#ctx0" brushRef="#br0" timeOffset="133217.2637">15555 11761 103 0,'0'0'33'0,"0"0"-1"16,0 0 1-16,0 0-1 15,0 0-3-15,0 0-7 0,0 0-6 16,0 0-6-16,0 0-5 0,0 0-3 16,-24-11 1-16,24 11-2 0,-2 0-1 0,1-2 1 15,-1 2-1-15,1-1 0 0,-1 1-2 16,2-1 1-16,-1 1-3 0,1 0-5 15,-2 0-6-15,2 0-7 0,-1 0-8 16,1 0-10-16,0 0-16 0,0 0-26 16</inkml:trace>
  <inkml:trace contextRef="#ctx0" brushRef="#br0" timeOffset="134199.0006">15749 10935 132 0,'0'0'48'0,"0"0"1"0,0 0-1 0,0 0-8 15,0 0-1-15,0 0-5 0,0 0-2 16,0 0-7-16,0 0-7 0,0 0-7 15,-18-27-6-15,17 25-2 0,1 2 0 16,-2-2-2-16,2 2 0 0,-1-1 0 16,1 1-3-16,-2-2 0 0,2 2 0 15,0 0 1-15,0 0 1 0,0 0 1 16,0 10 1-16,3 3 0 0,5 6 0 0,-2-4-1 16,1 0-1-16,0-5 1 0,0 1-1 15,-1-4 1-15,1 0 1 0,-1 0 0 16,-2-4 1-16,2 2-2 0,0-3 1 15,-2-1 2-15,1 1 3 0,-1-2 1 16,3 0-2-16,2-2-1 0,3-6-1 0,-1-2-2 16,1-4-1-16,-2-4 0 15,3-2-2-15,0-3 0 0,1-2-1 16,-1-3-2-16,3 1-1 0,-4 0-3 16,1 2 1-16,0 3-2 0,-2 0 3 0,2 1 0 15,-3 2-5-15,2 0 2 0,1 2-3 16,-6 7-5-16,2-1-3 0,-1 4-22 15,0 0-17-15,-1 2-21 0,-4 1-10 16,1 2-26-16</inkml:trace>
  <inkml:trace contextRef="#ctx0" brushRef="#br0" timeOffset="134687.7912">15759 11028 330 0,'0'0'58'0,"0"0"-14"0,0 0-11 0,0 0-12 15,0 0-5-15,0 0-7 0,0 0-6 0,0 0-2 16,0 0-2-16,-14-11-1 16,14 11 2-16,0 0 0 0,0 0 2 15,1 6-1-15,5 1 0 0,2 6-1 16,1-3 0-16,-3-2-1 0,4 3 1 0,-4-5-1 16,-1-1 2-16,1 3-1 0,-3-5 1 15,5 2 0-15,-3-2 0 0,-2-2 0 16,1 3 2-16,-1-4 3 0,2 1 2 15,-1 1 2-15,6-2 3 0,0 0 0 16,3-10-4-16,5-3-1 0,-2-7-3 16,1-4-2-16,3-5-1 0,0-6 0 15,2-3-3-15,0-2 2 0,-3 1-2 16,-1 0 0-16,0 3-2 0,-1 3-1 16,0 3-1-16,-1 2-1 0,0 3 0 0,0 4-4 15,-3 6-2-15,-1 4-6 0,-5 6-15 16,-4 2-19-16,1 2-27 0,-4 1-28 15,0 0-32-15</inkml:trace>
  <inkml:trace contextRef="#ctx0" brushRef="#br0" timeOffset="142851.5728">12176 15262 212 0,'0'0'55'0,"0"0"-1"0,0 0-10 16,0 0-13-16,0 0-6 0,0 0-8 16,0 0-6-16,0 0-5 0,-3-23-6 15,3 22 0-15,-2 1-2 0,2 0 5 16,-1 1 3-16,1 15-1 0,-2 4-1 0,2 6-2 16,0-1 0-16,0 0 0 0,5 0 0 15,-1 1-1-15,3 0-1 0,-1 0-2 16,0-2 1-16,0-1 2 0,-2-2 0 15,3-6-1-15,-3-1-1 0,-1-7-4 16,-1-2 4-16,1 2 1 0,-2-2 1 16,1-2 1-16,-1 2 0 0,-1-5 1 15,0 0 4-15,0 0 9 0,3 1 6 16,-3-1 8-16,0 0 3 0,0 2-4 16,0-2-7-16,0-12-13 0,0-10-6 0,0-5-3 15,-4-3 0-15,-1 1 3 0,1-1 0 16,-1 2-2-16,-3 1 1 0,4 1-2 15,-2 0 0-15,0 2 0 0,0 1-4 16,-1 0 3-16,1 2-1 0,2-1-6 16,-2 1 3-16,3 7-7 0,3-5 3 0,0 2 1 15,0 4-2-15,0-4 3 16,0 2-1-16,6 6 2 0,1-3 0 16,-2 6-3-16,3-1 0 0,1 3-1 0,1 1 1 15,7 0-2-15,-5 2-6 0,7-3-9 16,-2 3-1-16,2-1-2 0,-2 1 1 15,2-1 1-15,-2 2-2 0,-5 0 2 16,7 0 0-16,-8 0 4 0,0 0-10 16,1 3-10-16,-1 0-11 0,1 2-20 15</inkml:trace>
  <inkml:trace contextRef="#ctx0" brushRef="#br0" timeOffset="143096.9554">12148 15507 338 0,'0'0'58'16,"0"0"-23"-16,0 0-15 0,0 0-9 15,0 0-3-15,0 0-3 0,29-81-2 16,-10 68-3-16,1 1-2 0,0 1-4 15,3 2-1-15,3 1-3 0,2 1-3 16,1 0-10-16,1 2-8 0,0-2-19 0,-1-1-34 16,2 3-29-16</inkml:trace>
  <inkml:trace contextRef="#ctx0" brushRef="#br0" timeOffset="143761.614">12576 15426 431 0,'0'0'37'0,"0"0"-19"15,0 0-14-15,0 0-5 0,0 0 0 0,0 0-1 16,0 0 4-16,0 0-1 0,-17 85-1 15,17-56 0-15,0-1-2 0,3-3-1 16,-2-6 0-16,2-1-1 0,-2-8-1 16,1-3 2-16,-1 3 0 0,1-5 2 15,-2-1 2-15,1 2 2 0,-1-6 6 0,0 0 4 16,0 0 5-16,0 0-2 0,2 0-3 16,-2 0-7-16,0-13-5 0,0-6-1 15,-2-5-2-15,1 6 1 0,1 0-2 16,0 0-3-16,0 4 1 0,0-3-6 15,3 8 4-15,4 0-3 0,0 0-1 16,2 3 3-16,3-2-1 0,0 2 5 16,-3 3 1-16,8-2-3 0,-8 4-1 15,6-1 1-15,5 2-2 0,-7 0 1 16,4 0 0-16,-1 5 2 0,-4 3 1 0,1-2 0 16,-3 6 1-16,-6 0 3 0,2 5 0 15,-3-2 5-15,-2 3-2 0,-1 0 3 16,-1-1 1-16,-2 1 0 0,0-7 3 15,0-4 3-15,2-2 4 0,-1 0 5 16,1-1 5-16,1-4 2 0,0 0 0 16,0 0-3-16,0 0-8 0,-2 0-8 0,-1-1-5 15,-1-10-1-15,0-6-2 16,1-1 2-16,0-6-2 0,3 7 1 16,0-1 1-16,0-2-1 0,0 6-1 0,0-4 0 15,0 6-3-15,0 1-1 0,3 1 1 16,1 2-3-16,3 1 1 0,1 2 1 15,-1 1-2-15,3 2 0 0,6 2 1 16,-3 0-3-16,6 7 1 0,-3 4-1 16,-2 3-1-16,-1 3 1 0,0 2 1 0,-4 2-5 15,-2 4-6-15,-2 1-16 0,-3 2-15 16,1 0-35-16,-2 2-31 16,-1-1-33-16</inkml:trace>
  <inkml:trace contextRef="#ctx0" brushRef="#br0" timeOffset="144720.2281">13217 15548 417 0,'0'0'52'0,"0"0"-16"16,0 0-10-16,0 0-10 16,0 0-4-16,0 0-3 0,0 0-5 15,0 0 0-15,0 0-3 0,0 0-1 16,-16-76 0-16,7 67-1 0,3 1 1 0,-1 1 1 16,1-1 0-16,3 5 1 0,-5-5 0 15,5 5-1-15,-3-3 2 0,-1 0 1 16,4 3 0-16,0 2 1 0,-4-2-3 15,4 1-3-15,-1 1-2 0,1-1 0 16,-3 2-3-16,-3 5 3 0,-4 6 0 0,-1 7 0 16,2 3 1-16,2 2-3 0,3 2 0 15,1 0-1-15,2 0 1 16,1 0 1-16,2-7-4 0,1 2 3 16,0-4-5-16,0-3 0 0,1 5 2 0,2-9-3 15,2 0-1-15,0 0 2 0,-4-4-1 16,4 0 2-16,-2-1 2 0,-2-1 2 15,3 0 4-15,-4-3 4 0,3 0 5 16,4-6 4-16,1-6 0 0,2-5-1 16,-3-1 3-16,2-2 0 0,-4 0 0 0,-2 6 4 15,2-1-5-15,-4 5-1 0,1-2-3 16,-1-1-3-16,-1 8-1 16,2-7 0-16,-2 7-2 0,0-1-1 15,1-1-2-15,-1 2-4 0,2 0 0 0,-1 0 0 16,-1 1-3-16,0 4-1 0,7-1 0 15,-1-1-1-15,4 2 0 0,6 0-3 16,-9 0-3-16,9 0-2 0,-3 6-1 16,-4-2 2-16,5 3-1 0,-1-2-3 15,-7-2-4-15,10 4-9 0,-9-4 0 0,-4-2-1 16,4 3-7-16,-2-2 13 0,0 0 4 16,0-1 17-16,-5-1 24 0,0 0 6 15,1 0 9-15,5-1 4 0,0-8-1 16,0-4 4-16,-1 4 1 0,-2-7-6 15,-3 5-3-15,3-1-1 0,-3-2-5 16,1 2-6-16,1 2-4 0,-2 3-9 16,3-2-7-16,-2 5-2 0,1-1 0 15,4-1-4-15,-2 5 1 0,9-2 0 16,4 1-1-16,5 2 5 0,5 0-3 0,-1 3-5 16,2 3-1-16,1 4-7 0,-2-3 3 15,6 2 2-15,-2 0-5 0,1-1-2 16,-4-2-10-16,-1 0-16 0,-10-3-9 15,2 0-5-15,-9-2 2 0,-6 1 19 16,1-1 27-16,-5-1 13 0,0 0 17 0,0 0 10 16,0 0 11-16,-2-7 16 0,-4-1 3 15,-2-4 2-15,-4 0-8 16,1 1-5-16,0 1-9 0,-3-1-7 16,8 5-5-16,-3 0-8 0,0 0-1 0,4 3-4 15,2 1-5-15,3 2-7 0,-4 0-2 16,-5 0-2-16,-2 8 0 0,-5 10 3 15,0 11-1-15,-2 7-3 0,0 12-2 16,-4 3-9-16,3 8-16 0,-4 2-68 16,0 0-121-16,1-2-58 0</inkml:trace>
  <inkml:trace contextRef="#ctx0" brushRef="#br0" timeOffset="144940.6217">13837 15487 644 0,'0'0'32'0,"0"0"-9"0,0 0-13 0,0 0-7 16,0 0-6-16,0 0-9 0,0 0-31 15,0 0-139-15,0 0-128 0</inkml:trace>
  <inkml:trace contextRef="#ctx0" brushRef="#br0" timeOffset="159799.7132">19779 14308 45 0,'0'0'21'16,"0"0"0"-16,0 0-1 0,0 0 2 15,0 0 1-15,0 0-1 0,0 0 0 0,0 0-2 16,78 21 2-16,-72-21 0 0,6 0-2 16,0 0-2-16,2 0-4 0,6 0-6 15,-9 0 0-15,8 0-3 0,-1 0-1 16,-1 0-1-16,4 0-2 0,0 2 2 15,-1 3-3-15,0 0 2 0,-1 2 0 16,4 3-2-16,0 0 1 0,-1-2-1 16,4 0 1-16,0 1 0 0,3-2 0 15,1 1-1-15,4-2 1 0,-1-1-1 16,2-4 2-16,-1 0-1 0,2-1 0 0,-1 0 1 16,1-1-1-16,2-6 2 0,1-3-3 15,1 0 1-15,-2-2 1 0,0-1 0 16,-2-2 1-16,-3 2-1 0,1 0-2 15,-2 1 0-15,-1 2-1 0,-2 3 0 16,-2 2 0-16,1 2 1 0,-1-1-2 16,1 4 1-16,-2-3 0 0,0 3 1 15,0 0 0-15,-1 0-1 0,1 0 0 16,-1-1 0-16,3-4 1 0,1-1-3 16,1-1-4-16,2-2 2 0,-2-3-1 0,1 1 4 15,-4-1 5-15,-1 1-2 0,-4 0-1 16,-6 6-2-16,-2 0 0 0,-4 3-1 15,-5-1-1-15,1 2-2 0,-2 1 1 16,2 0 0-16,4 0 3 0,-2 1 2 16,-5 2 1-16,2-1 0 0,-5-2-1 0,3 1 0 15,0 3-2-15,1-3-3 0,0 2 0 16,-4-3-5-16,0 0-1 0,0 0-5 16,1 0 1-16,1 1 0 15,-1-1-1-15,1 0 1 0,-1 2-2 0,1-2-8 16,-1 0-15-16,1 0-41 0</inkml:trace>
  <inkml:trace contextRef="#ctx0" brushRef="#br0" timeOffset="160420.2623">20428 14318 41 0,'0'0'33'16,"0"0"3"-16,0 0-4 0,0 0-9 15,0 0-11-15,0 0-6 0,0 0-1 16,0 0 2-16,0 0 5 0,0 0 3 15,-22-12 1-15,22 21-1 0,8 2 0 16,3 3 4-16,4-4 1 0,1-1 3 0,1-3-1 16,2 0 2-16,1-1-4 15,2 0-5-15,0-2-4 0,4 0-2 16,1 1 1-16,2-2 0 0,1 0 1 16,2 1-2-16,1-1-2 0,2 0-2 0,2-1-1 15,1 1-3-15,1 1-1 0,3 0 1 16,3 0-2-16,2-2 3 0,-1 3-1 15,0-3-1-15,-1 0 1 0,-2-1-1 16,0 2 1-16,-2 0-1 0,1-1 2 16,0-1-2-16,0 0 0 0,-3 0 2 0,3-5-1 15,-2-1-1-15,1-2 2 0,2-2-1 16,-2 0 0-16,-2-2-1 16,0 1 1-16,-6 0-1 0,-1 1 0 15,-5 3-1-15,-3 0-1 0,-7 3-1 0,0 2 1 16,-4 0-1-16,-1 2 0 0,2 0 2 15,-2 0-3-15,1 0 3 0,-9 0 0 16,2 0-1-16,-6 0 1 0,4 0-1 16,1 0 0-16,-1 2-1 0,0 0 1 15,-4-2 1-15,0 0 1 0,0 0 0 0,2 0-1 16,0 1 1-16,-2-1-3 0,2 0-2 16,-2 0-4-16,1 0-9 0,-1 1-19 15,2-1-13-15,-2 2-30 16,0 0-30-16</inkml:trace>
  <inkml:trace contextRef="#ctx0" brushRef="#br0" timeOffset="168273.0058">25307 12583 61 0,'0'0'26'16,"0"0"0"-16,0 0 5 0,0 0 0 0,0 0 0 16,0 0-3-16,0 0-2 0,0 0-6 15,0 0-1-15,0 0-4 0,-3 0-2 16,3 0-2-16,0 0-4 0,0 0-2 15,0 0-2-15,0 0 0 0,0 0-3 16,0 0 0-16,0 0-3 0,0 0 1 0,0 0 0 16,0 0-3-16,0 0 2 15,0 0-1-15,0 0 1 0,0 0-1 16,0 0 2-16,0 0 1 0,0 0 0 16,-1 2-1-16,1-2 2 0,0 0 0 0,0 0 0 15,0 0 3-15,0 0-3 0,0 0 0 16,0 0-1-16,0 0-8 0,0 0-1 15,0 0-4-15,0 0-6 0,0 0-2 16,0 0-8-16,0 0-3 0,0 0 5 16,0 0 7-16,0 0 8 0,0 0 7 0,0 0-4 15,0 0-3-15,0 1 1 0,0-1-3 16,0 0 4-16,0 2-5 0,0-2-1 16,0 1 2-16,0-1 4 15</inkml:trace>
  <inkml:trace contextRef="#ctx0" brushRef="#br0" timeOffset="172407.5549">19121 16091 0 0,'0'0'1'0,"0"0"1"16,0 0-2-16,0 0-2 0,0 0 1 15,0 0 1-15,82 21 1 0,-73-16-1 16,-5-3 3-16,5 1-3 0,-3-2 2 0,4 1-1 16,0 0 1-16,-5-2-2 15,0 2 1-15,-5-2 0 0,0 0 0 16,0 0 3-16,2 0 0 0,0 0 2 16,0 0 2-16,-1 0 1 0,1 0-1 0,-1 0 1 15,1 0 3-15,-2 0-5 0,1-2-1 16,-1-2-4-16,-1 1-3 0,-11-3 2 15,-2 1-2-15,4 1 3 0,-8 1 1 16,7 3 0-16,-4 0 0 0,-5 0-1 16,-2 0 6-16,-4-2-3 0,2 1 5 0,1-2 0 15,-1 1-1-15,0-1 5 0,-1 1 4 16,1 0 7-16,2-1 1 16,3 1-3-16,1-1 1 0,0 0-3 15,5 2 0-15,0-2-1 0,3 1-2 0,4 1-4 16,2-1-4-16,0 2-4 0,4 0-5 15,-2-2 0-15,2 2 0 0,0 0 5 16,2-1 1-16,13-2-1 0,7-1-3 16,9-1-3-16,2 0-1 0,1-1 2 15,0-1 0-15,0 2 3 0,0-4-1 0,-1 1 0 16,-3 0 2-16,1-2-3 0,-4 0-3 16,-1 3 0-16,-3 0 2 0,0 1 0 15,-2-1 5-15,-8 4-3 0,1-2 1 16,-5 1-2-16,-5 3 0 0,2 0 0 15,-2-1 0-15,2 0-1 0,-2 1 1 16,1 0-1-16,-5 1 1 0,0-3-2 16,0 3-1-16,1 0-3 0,1-1-2 15,-1 1-1-15,1 0 1 0,-1 0-1 16,1 0-1-16,-1 0-1 0,0 0 0 0,1 0 2 16,-1 0 2-16,1 0 4 0,-2 0 1 15,0 0-1-15,-2 10-5 0,-8 4-3 16,-9 4-7-16,-5 1-6 0,-7 4-3 15,-4-1 2-15,-3 3 6 0,1-1 9 16,1-1 7-16,4-3 2 0,2-2-1 0,0-3 1 16,1-1 2-16,1-4 0 15,2-2 5-15,0-3 3 0,9-2 2 16,-2-3 2-16,2 0-2 0,5 0 4 16,-4 0 3-16,9-3 1 0,1 1-2 0,3 1-3 15,3 1-7-15,-1-2-5 0,1 2-8 16,-1 0-5-16,1-2-2 0,-2 2 4 15,2-1 2-15,0 1 5 0,3 0 3 16,13 0-5-16,6 0 2 0,8 0 2 16,-1 3-2-16,1-3 2 0,2 0-2 0,0 0 1 15,0-3 4-15,1-3-1 0,-3-3 0 16,2 3-2-16,-4-5-1 16,2 2-1-16,-1 1 1 0,0 0-2 15,-3-1 0-15,-3 4-1 0,-7 2-3 0,0 0 2 16,-6 1-2-16,1 0 0 0,1 1 1 15,-8-1-1-15,2 2 1 0,-6 0-4 16,0 0-4-16,0 0 1 0,2 0-1 16,-1 0 4-16,2 0 7 0,-2 0 4 15,1 0 0-15,-1 0-2 0,-1 0-2 0,0 0-5 16,0 0-11-16,-13 3-8 0,-4 4-20 16,-6 3-5-16,-2-1-8 0,-1 2-5 15,-3 1-3-15</inkml:trace>
  <inkml:trace contextRef="#ctx0" brushRef="#br0" timeOffset="172660.5283">18908 16301 117 0,'0'0'34'0,"0"0"4"0,0 0 0 16,0 0-5-16,0 0-2 0,0 0-8 15,0 0-4-15,0 0-7 0,0 0-1 16,0 0-1-16,18-58-1 0,-11 55-1 15,2 0 1-15,2 0 2 0,7-2-1 16,0 1 2-16,4-1-1 0,3 1-2 0,1-3-3 16,0 0-1-16,1-1-2 15,0 0-2-15,0 0-1 0,-1 2-4 16,-2 1-2-16,-5 2-4 0,0 2-3 16,1 1-3-16,-1 0-8 0,-2 0-8 0,-2 6-28 15,-8 0-24-15,-3 3-23 0</inkml:trace>
  <inkml:trace contextRef="#ctx0" brushRef="#br0" timeOffset="172896.697">18868 16430 237 0,'0'0'48'0,"0"0"-14"16,0 0-9-16,0 0-4 0,0 0-2 15,0 0 0-15,43-84-8 0,-23 74-3 16,1-1-3-16,2 4-3 0,0-1 0 16,0 3-1-16,1 2-1 0,0-1 0 15,2 2-1-15,1-6-1 0,2 3-3 0,3-2-7 16,1 1-6-16,2 0-5 0,3-3-21 16,1 2-35-16,-2-3-83 0</inkml:trace>
  <inkml:trace contextRef="#ctx0" brushRef="#br0" timeOffset="181596.9946">21216 16337 20 0,'0'0'5'0,"0"0"-4"0,0 0 2 16,0 0-6-16,0 0-1 0,0 0-4 0,0 0-1 16,0 0 4-16</inkml:trace>
  <inkml:trace contextRef="#ctx0" brushRef="#br0" timeOffset="184291.8534">21043 15308 19 0,'0'0'0'0,"0"0"0"0,0 0-5 15,0 0-2-15,0 0 3 0,0 0 1 16</inkml:trace>
  <inkml:trace contextRef="#ctx0" brushRef="#br0" timeOffset="186495.9675">23224 14519 49 0,'0'0'19'0,"0"0"2"15,0 0 2-15,0 0-2 0,0 0-3 16,0 0 2-16,0 0-1 0,0 0 2 15,0 0-4-15,0 0-3 0,-15-42-2 16,15 41 0-16,0 0-1 0,-2-1-3 16,2 2-4-16,0-2 0 0,0 2 3 15,0 0 0-15,0 0 1 0,0 0-1 16,0 0-3-16,0 0-2 0,0 0 1 16,2 4 2-16,4 3 4 0,0 0-3 15,-1-2 6-15,1 3-7 0,3-3 3 0,-3 1 0 16,-3-5 0-16,1 1 2 0,-1 1-1 15,1-2 1-15,-1 0-1 0,3 1 1 16,-6-2 0-16,3 0-1 0,1 2 0 16,0-1-1-16,1 1 3 0,-5-2 3 15,0 0-4-15,4 0 7 0,6-2-6 0,0-5 1 16,3-7-4-16,-1 0 0 0,-1-2-2 16,1-4-1-16,1-3 0 0,2-1 0 15,0-3-3-15,0-1 0 0,1 0 0 16,0 0-1-16,0-1 1 0,-3 1-1 15,2 1-1-15,0 0-1 0,1 5 0 16,-3 0-1-16,3 6-2 0,-3 2-4 16,-2 5-3-16,1 1-6 0,3 4-12 15,-4 0-25-15,8 1-28 0,1 3-30 16,-4 0-42-16</inkml:trace>
  <inkml:trace contextRef="#ctx0" brushRef="#br0" timeOffset="187118.4994">24372 14321 154 0,'0'0'46'15,"0"0"2"-15,0 0-4 0,0 0-5 16,0 0-3-16,-9-88 1 0,6 78-7 16,2-2-1-16,-1 7-1 0,2 0-4 15,0 5-6-15,0-1-4 0,0 1-4 0,0-2-3 16,0 1-4-16,-1-1-3 0,1 1-3 16,-2 1 2-16,2-1 0 0,0 1 1 15,0 0 0-15,0 0-1 16,0 1 2-16,2 9 0 0,4 4 0 0,-2-5 0 15,2 7 1-15,2-3-1 0,-3-5 0 16,2 5 1-16,0 0-1 0,-1-6 2 16,4 2-3-16,-3-2 0 0,1-2 1 15,1-3 0-15,0-2 2 0,6 0 3 16,1 0-2-16,3-7 1 0,1-4-1 0,-2-5-1 16,0-5 1-16,2-1-2 0,0-5 1 15,1 2-3-15,0-2 2 0,1-1-1 16,-3 3 0-16,0-2-2 0,-2 3 1 15,2 1-2-15,-2 1-1 0,-1 2-2 16,1 2 1-16,-1 1-1 0,3 2 0 16,-3 0-6-16,3 4-6 0,-6 4-12 15,3 0-21-15,0 4-35 0,-3 3-42 16,4 0-57-16</inkml:trace>
  <inkml:trace contextRef="#ctx0" brushRef="#br0" timeOffset="191812.2658">24204 15876 125 0,'0'0'40'16,"0"0"-2"-16,0 0-2 0,0 0 0 15,0 0-2-15,0 0-3 0,0 0-7 16,0 0-5-16,0 0-2 0,-14-13-2 16,12 12 0-16,2 0 0 0,-1-1-4 15,1 0 3-15,-2 1-3 0,2 1 0 16,-1-1 0-16,1 1-3 0,-2-1-1 0,2 1-5 16,-1-3 6-16,1 3-5 0,-2-1 3 15,2 1-4-15,-1-1-1 0,1 1-1 16,-2 0-3-16,2 0 4 0,0 0-3 15,0 0-1-15,0 0 3 0,0 0 3 16,0 7-1-16,5 2 0 0,2 3 0 0,0 2-1 16,-2-6-2-16,2 5 1 15,-3-3 1-15,2-3-2 0,1 1 1 16,-1-1 0-16,0-1-1 0,0 1 1 16,-1-2 1-16,4 0-1 0,-3 1-1 0,-3-4 2 15,1 0 3-15,-4-2-2 0,0 0 4 16,0 0 1-16,2 0-1 0,3 0 3 15,7 0 0-15,1-7-3 0,4-4-2 16,-4-3-1-16,-1-2 0 0,2-2-1 16,-2-4-1-16,4-2-5 0,-2-2 3 0,3 0-2 15,0 1 2-15,0 0 3 0,-3 4-5 16,2 3 0-16,-4 3-1 16,-2 3-3-16,-2 1 2 0,0 5-2 15,-1-2-2-15,1 2-3 0,-2 0-4 0,2 0-6 16,-5 3-18-16,0 2-21 0,0 1-35 15,-1 0-30-15</inkml:trace>
  <inkml:trace contextRef="#ctx0" brushRef="#br0" timeOffset="192274.9472">24192 16100 360 0,'0'0'60'0,"0"0"-10"15,0 0-11-15,0 0-12 0,0 0-9 16,0 0-8-16,0 0 0 0,0 0-4 15,0 0-3-15,0 0-1 0,-24-30-2 16,22 30-2-16,2-1 2 0,0 1-1 0,0 0 2 16,0 0 1-16,0 0-2 0,0 0 3 15,0 0-2-15,0 0 0 16,2 4 0-16,4 2-1 0,-1-1 1 16,-2-1 1-16,5 1 0 0,-3-2 0 0,0-2-1 15,5 1 1-15,4-2 0 0,5 0 5 16,6-8-2-16,-1-1 0 0,-1-8 0 15,1-1-3-15,0-3-2 0,-1-3 0 16,-1-1 0-16,-2 2 0 0,-1-5 2 16,-3 2-2-16,0-1-2 0,-3 1-2 0,0 2-4 15,-3 1 2-15,0 2-5 0,-2 5 0 16,1 3-7-16,-3 5-15 16,-3 3-23-16,4 2-41 0,-1 3-65 0</inkml:trace>
  <inkml:trace contextRef="#ctx0" brushRef="#br0" timeOffset="197532.4534">21701 17403 45 0,'0'0'25'15,"0"0"4"-15,0 0-12 0,0 0 15 16,0 0-14-16,0 0 15 0,0 0-6 15,0 0 4-15,0 0-6 0,0 0 2 16,-18-81-2-16,16 78-2 0,-1 0 0 16,-3-4-3-16,3 4 0 0,-1-1-3 0,2 1-4 15,2 3-1-15,-1 0-4 0,1 0-1 16,-2 0-5-16,1-2-3 0,1 2 1 16,-1-2-3-16,1 2 0 15,-2-2 2-15,2 2 0 0,0 0 1 0,0 0 1 16,0 0-1-16,2 9 12 0,2 1-11 15,3 5 10-15,0-6-9 0,2 2-2 16,-2 0 0-16,3-1 1 0,-1 1-1 16,0 0 0-16,2 0-1 0,-4-1-1 15,4-3 2-15,-6-1 2 0,5-1 1 0,5 2-2 16,-6-3 1-16,6-1 1 0,-4-1 3 16,1-2-3-16,6 0 0 0,1-5 3 15,2-5-4-15,0-1 3 16,0 1 0-16,-1-6-4 0,0 0 1 0,-2-2-13 15,1-1 12-15,-2-6-11 0,2 2-5 16,-1-2 14-16,-1 0-15 0,-1 5 12 16,0-3 2-16,-3 5 0 0,0 2-2 15,-5 5-3-15,1 0 1 0,-3 4-7 16,2 1-3-16,-2 1-4 0,-3 2-11 0,2 1-5 16,-1 1-10-16,2 0-16 0,-1-1-10 15,7 2-16-15</inkml:trace>
  <inkml:trace contextRef="#ctx0" brushRef="#br0" timeOffset="197966.9886">21711 17533 340 0,'0'0'57'0,"0"0"-8"16,0 0-11-16,0 0-7 0,0 0-8 0,0 0-8 15,0 0-7-15,0 0-6 0,0 0-2 16,0 0-4-16,-30-45 2 0,28 45 2 15,2 0-1-15,0 2 1 0,2 8 1 16,5 3 0-16,6 4 0 0,-2-5 1 16,3 1-4-16,1-3 0 0,0 0 2 15,1 0-1-15,-2 0 0 0,3-2-1 0,-5 0 1 16,2-4 2-16,3-1 2 0,1-3 0 16,7 0-1-16,-1-3-1 0,1-9 0 15,3 0 0-15,-1-4 0 0,3-6-1 16,1-2-4-16,1-4-1 0,1 0-3 15,2-4-1-15,-1 0-6 0,4-2-8 16,-2 2-21-16,-1 2-10 0,-1 4-46 16,0 4-49-16</inkml:trace>
  <inkml:trace contextRef="#ctx0" brushRef="#br0" timeOffset="204519.7212">31466 11466 28 0,'0'0'16'15,"0"0"-3"-15,0 0 2 0,0 0-1 16,0 0 1-16,0 0 4 0,0 0-1 0,0 0-4 16,0 0-1-16,-4 2-7 15,4-2 0-15,0 0-2 0,0 0-1 16,0 0 0-16,0 0 0 0,0 0-1 16,0 0 0-16,6 0-1 0,-1 1 0 0,6 1 1 15,-2-1 2-15,2-1 1 0,0 1 1 16,4-1 0-16,5 0-3 0,2 0 0 15,7 0-2-15,1-1 0 0,-1-2-1 16,1 0 0-16,2 1 0 0,3 0 1 16,0 0-1-16,1 1-1 0,1 1 0 0,2 0 1 15,0 0 6-15,6 0-6 0,-1 0 5 16,2 0-3-16,-1 1-4 16,1 1 5-16,-3-2-4 0,1 0 2 15,-1 0-2-15,-1 0 1 0,-1-3 0 0,-3-2-1 16,-1 2 1-16,-4 0-1 0,-3-1-1 15,-8 3 6-15,-3 1 3 0,-5 0 0 16,-1-1 1-16,6 1-4 0,-7 0-3 16,6 0-1-16,-7 0 0 0,-1 0-1 15,3 0 1-15,-3 0 0 0,1 0 0 0,0 0 0 16,-1 0 1-16,1 0 0 0,-1 0 0 16,2 0 3-16,-1 0-3 0,0 0 0 15,0 0 0-15,-5 0-1 16,0 0 2-16,-6 0-1 0,0 0 1 0,0 0 3 15,1 0 4-15,1 0 3 0,-1 0 1 16,-1 0-4-16,0 0-4 0,0 0-5 16,-13 0 0-16,-4 0-2 0,-8 0 1 15,2 2-6-15,1 2-1 0,-1-1-1 16,2 1-5-16,6 0-7 0,-1 1-18 0,3 0-6 16,-4-1-31-16,-6 3-34 0</inkml:trace>
  <inkml:trace contextRef="#ctx0" brushRef="#br0" timeOffset="204970.3209">31397 11626 152 0,'0'0'43'0,"0"0"-7"0,0 0-13 16,0 0-11-16,0 0-3 0,0 0 1 0,0 0 0 15,0 0 2-15,0 0-3 0,99-39 2 16,-65 37-1-16,-1 0 1 16,3 2 1-16,2 0 0 0,1 0 0 0,1 0 0 15,2 0-2-15,1 0-2 0,3-1-1 16,-2-2 4-16,1-4-6 0,3 2 3 15,-2-2-1-15,2 0-6 0,0-2 5 16,1 2-6-16,2-2-1 0,2 2 0 16,-1 0-3-16,-3 0 2 0,-3 1 0 15,-5-1 1-15,-5 2 6 0,-5 1-6 0,-10-1 7 16,-2 3-1-16,-8 0-6 0,0 2 7 16,1-1-12-16,-6 1 0 0,0 0-3 15,-6 0-2-15,5 0 2 0,-1 0 3 16,1 0 4-16,1 0 3 0,-6 0 0 15,0 0 0-15,0 0-1 0,0 1-14 16,-1 3 2-16,-4-1-31 0,3 0-17 16,2-3-22-16,-9 1-30 0</inkml:trace>
  <inkml:trace contextRef="#ctx0" brushRef="#br0" timeOffset="208879.2034">32711 10731 125 0,'0'0'40'0,"0"0"0"16,0 0 1-16,0 0-2 0,0 0-3 15,0 0-4-15,0 0-3 0,0 0-6 16,0 0-6-16,-27-46-5 0,24 42 1 0,1 1-2 16,2 3-1-16,-1-2 0 0,1 2-1 15,-1-1-1-15,-1 0-1 0,1 0-3 16,-1-1 1-16,1 2-3 0,-1-2-1 15,1 2-3-15,-1-1-3 0,2 1 1 16,-1-2 1-16,1 2 0 0,0 0 3 0,0 0 0 16,0 0 0-16,3 0 0 15,6 2 1-15,-2 3-1 0,3-2 2 16,-3 2-1-16,2 0-1 0,-2 0 0 16,-1-4 1-16,1 4-2 0,-4-2 1 0,0 0 1 15,4 1-2-15,-4-1 2 0,0 0-1 16,4 2 0-16,-4-2 0 0,0-1 1 15,1 0-1-15,-4-2 1 0,0 0-2 16,0 0-1-16,6 1 1 0,-2 1-1 16,1 0 5-16,0-1 0 0,1-1 2 0,0 0-1 15,6 0 0-15,0 0 1 0,-1-1-2 16,4-6 0-16,0-1-3 0,5-2 1 16,-4 2 0-16,0-3 0 15,-3 1 0-15,0-1-3 0,0-1 0 0,0-4-6 16,2 3 3-16,-2-3-1 0,1 4-1 15,-4 0 3-15,-1 2-2 0,-1-1 2 16,-2 3-2-16,2-1 0 0,-4 0-4 16,-1 6 1-16,0 0-8 0,-3 3-7 15,0-2-13-15,0 2-12 0,2 0-14 0,0 0-6 16,-1 0 3-16,2 0-10 0</inkml:trace>
  <inkml:trace contextRef="#ctx0" brushRef="#br0" timeOffset="209448.6392">32665 10823 182 0,'0'0'59'16,"0"0"-7"-16,0 0-8 0,0 0-7 16,0 0-14-16,0 0-10 0,0 0-9 0,0 0-4 15,0 0-4-15,0 0-2 0,-19-32 1 16,18 32 2-16,1 0 3 0,0 0 0 15,0 0 1-15,0 1 0 0,0 4 1 16,0 1 2-16,1 1-2 0,2-2 0 16,-1-2 2-16,1 2-1 0,-3-5 1 0,0 0-1 15,0 0-1-15,1 1 3 0,0 1-4 16,5 2 0-16,-3 1 0 0,0-3 0 16,3 7-1-16,-3-6 0 15,-1-1 3-15,6 3 0 0,-3-3 4 0,4 2 2 16,0-1-1-16,1-1 1 0,6-2 0 15,0 0-2-15,4-3 0 0,-1-5 1 16,-2-1 0-16,0-2-2 0,2-1 0 16,3-2-3-16,0 1-1 0,2-3-2 15,-2 2 0-15,1-5 0 0,2 1 0 0,-1-2 0 16,4 1-3-16,-4-3 0 0,2 3-1 16,-3 0 1-16,-2 1-1 0,-4 3-1 15,-1 0 0-15,-6 5-4 0,0 0-3 16,-1 4-1-16,-6 3-7 0,1 0-10 15,-4 3-29-15,0 0-33 0,0 0-25 16</inkml:trace>
  <inkml:trace contextRef="#ctx0" brushRef="#br0" timeOffset="212936.7362">30904 12222 5 0,'0'0'8'0,"0"0"-1"15,91-12-1-15,-62 7 2 0,-3 3-1 16,-3-3 1-16,-7 1 0 0,0 1-1 16,-6 2 1-16,3-3-5 0,1 0 2 0,-4 0-6 15,5-2 0-15,-6 3-1 16,0 0 0-16,2 1 1 0,-7-1 0 16,1 2-3-16,-5 1 0 0,0-1 1 15,0 1-1-15,1 0 2 0,0 0 1 0,1 0 1 16,-1 0 0-16,1 0 1 0,0 0 0 15,0 0 0-15,-1 0 1 0,1 0-2 16,-1 0 1-16,1 0 0 0,-1 0 1 16,1 1-1-16,-1-1 2 0,-1 0-2 15,0 1 0-15,2-1 0 0,-2 0 1 0,0 3 0 16,0-3-1-16,0 0 0 0,0 0 1 16,0 0-1-16,0 0 0 0,-2 0-1 15,1 0-1-15,-1 0-3 0,1 0-3 16,-1-3-4-16,1 3-4 0,-1 0-4 15,1 0-1-15</inkml:trace>
  <inkml:trace contextRef="#ctx0" brushRef="#br0" timeOffset="213928.3374">30092 12265 10 0,'0'0'14'0,"0"0"-1"0,0 0-5 0,96 13 1 16,-66-13-3-16,5 0-4 0,7 0 4 15,1 0-5-15,6-1 0 0,1-4-1 16,2-1-1-16,1 1 4 0,1-1-2 15,2 0-1-15,-1 1 0 0,0 1-6 16,-3 1 0-16,-1 2 0 0,-1-1-1 0,-2 2 0 16,1 0 2-16,-5 0 2 15,-1 5-2-15,-4-2-5 0,-3-1 1 16,-3 0 3-16,-1-2 3 0,-3 0 4 16,0 0-2-16,-4 0 2 0,-2-3 3 0,-7 0-4 15,-1-1 7-15,-6 1-5 0,-4 2 3 16,1-1-1-16,-5-1 2 0,3-1-2 15,-1 2-1-15,0-2 2 0,-3 4-1 16,0-1 0-16,0 1 1 0,0-1-3 16,0-2 1-16,0 2-1 0,0 0 0 0,0 0-1 15,0 1 1-15,0-2-2 0,0 2 1 16,0-2-1-16,0 2 1 0,0-1 3 16,-2 1-1-16,2-1 4 15,0 1 0-15,0-2 4 0,-1 2 0 0,1-2-4 16,0 2-1-16,-2-1-2 0,2-1-2 15,-1 0 0-15,1 1 2 0,-2-1-3 16,2 1 3-16,-2 0-2 0,1-1 0 16,-1 1 0-16,2-1-1 0,-1 1-1 15,1 0 0-15,-2-2 0 0,2 2 0 0,-1 0 0 16,1-1-1-16,-2 0 1 0,2 1-2 16,-1 0 0-16,1-1 0 0,-2 2-4 15,2-2-1-15,-1 2-4 0,1 0-2 16,-2 0-6-16,1 0-17 0</inkml:trace>
  <inkml:trace contextRef="#ctx0" brushRef="#br0" timeOffset="218015.0242">30038 13112 29 0,'0'0'16'15,"0"0"-1"-15,0 0-5 0,0 0-1 0,0 0-2 16,0 0 1-16,0 0-1 0,0 0 4 15,0 0 1-15,0 0 6 0,-11-5 3 16,11 5 5-16,0 0-1 0,0-2 1 16,0-2-5-16,3-1-2 0,5-1-4 15,-2-1-2-15,0 1-4 0,0-2-2 0,2 1-3 16,3-1-2-16,-4 4-1 0,5-5 1 16,1 2-4-16,1 3 1 0,6-4-2 15,1 2-1-15,1 1 2 0,2 1-2 16,2 0 2-16,3-1 1 0,4 0 0 15,2 1-2-15,1-1 1 0,0 0 0 16,-2 3-3-16,-5 0 1 0,-8 0-1 16,-2 2-2-16,-9 0 1 0,-1 0-2 15,2 0-1-15,-8 2 2 0,1 1 1 16,-4-3-3-16,0 0-7 0,0 6-15 0,-1 3-15 16,-9 5-22-16</inkml:trace>
  <inkml:trace contextRef="#ctx0" brushRef="#br0" timeOffset="218351.5568">30042 13209 93 0,'0'0'20'16,"0"0"-1"-16,0 0-9 0,0 0-4 16,0 0-4-16,0 0-2 0,0 0 0 0,0 0 1 15,0 0-1-15,-4-12 0 0,4 12 1 16,0-2-1-16,3-1 6 0,2-2 1 16,4 1 2-16,5-4 0 15,2 4 0-15,2-5 0 0,2 2 1 0,1 0-1 16,0-2 0-16,5 0-3 0,0-2-3 15,3 0-1-15,-2 1-2 0,1 1-1 16,-2 0-4-16,-9 4-5 0,2 1-7 16,-7 2-8-16,-1 2-8 0,-1 0-37 15</inkml:trace>
  <inkml:trace contextRef="#ctx0" brushRef="#br0" timeOffset="218596.0703">29952 13312 228 0,'0'0'41'0,"0"0"-24"0,0 0-3 16,0 0-6-16,0 0 3 0,23-82-7 15,-7 71 4-15,2 1-2 0,0 1-3 16,5 1-3-16,2-1-7 0,0 1 2 15,5 1-3-15,3 1 3 0,6-2-3 16,3 2-11-16,4-2-12 0,2 2-24 0,1-1-84 16</inkml:trace>
  <inkml:trace contextRef="#ctx0" brushRef="#br0" timeOffset="219379.7561">30781 13236 206 0,'0'0'56'16,"0"0"-4"-16,0 0-16 0,0 0-6 16,0 0-13-16,-65-77 1 0,60 71-3 0,2 1-3 15,1 2-4-15,2 3-3 0,-2-2-4 16,2 2-2-16,0-1-1 16,-1 1 1-16,1-2 0 0,0 2 1 15,0-3 1-15,5 1-2 0,6 0 0 0,0 1-1 16,1-1-1-16,1 0 0 0,-2 1 2 15,8-3 1-15,-4 2 0 0,2 0 1 16,-3-2-2-16,-3 1-2 0,0 1-4 16,-1-1-3-16,-5 1-4 0,-1 2-2 15,-4 0-2-15,5 0-5 0,0 0-20 0,1 3-23 16,1 4-19-16,-7 0-40 0</inkml:trace>
  <inkml:trace contextRef="#ctx0" brushRef="#br0" timeOffset="219620.9606">30574 13386 190 0,'0'0'51'0,"0"0"-12"15,0 0-13-15,0 0-10 0,0 0-5 16,0 0-1-16,0 0-5 0,0 0 0 15,78-75 0-15,-56 70-10 0,-5 2 5 16,0 1-3-16,4 1 2 0,-1-1 1 0,8 0-5 16,-1-2-9-16,0 1-3 15,4-2-11-15,1 0-16 0,-1-2-16 16,6 0-53-16</inkml:trace>
  <inkml:trace contextRef="#ctx0" brushRef="#br0" timeOffset="220834.7745">31527 13260 149 0,'0'0'38'0,"0"0"6"16,0 0-8-16,0 0-8 0,0 0 3 16,-45-85-6-16,39 76 3 0,0-6-2 0,2 7-2 15,1 4-6-15,-2-5-2 0,3 4-3 16,1 1-1-16,-1-1-3 0,-1 1-1 15,2-1-1-15,-1 1-2 0,1 1 0 16,1 3-2-16,-2-2 0 0,2 2-5 16,0 0 0-16,-1-2 0 0,1 2-2 0,-1-1 3 15,1 1 0-15,-2 0 1 0,1 0 1 16,-4 9 0-16,1 5-1 16,-5 3 0-16,4 2 5 0,0 2-6 15,1 1 7-15,-1-1-6 0,0 0-4 0,2 2 3 16,2-8-4-16,-1 4 4 0,1-8 0 15,1 3 2-15,0-1-1 0,0-1-2 16,0 0 0-16,0-8 1 0,0 2 0 16,0-6 2-16,0 0 0 0,0 0 3 15,0 1 4-15,0 1-1 0,0-2 3 0,3 0-2 16,3-6-4-16,0-8 0 0,3-5-1 16,-2-4-3-16,2-3 1 0,-2-1-4 15,0 0 0-15,-1-2 1 0,-1 1-2 16,-2 3 5-16,-1-1 0 0,-2 1 0 15,2 7 2-15,-2-2-2 0,0 2 0 16,0 5 0-16,0-6 1 0,0 7 0 16,0 6 0-16,0 1 0 0,0 5-4 15,0-1 0-15,0 1 0 0,0 0-1 16,0 0 2-16,0 0 1 0,0 1 0 0,0 14 0 16,-4 4-1-16,-2 5 1 0,1 1 0 15,1-3 0-15,0-2 0 0,1-5 0 16,0 2 3-16,1-6-3 0,2 1 4 15,0 0-4-15,0-2 0 0,0 1 1 16,5-2-1-16,1 0 0 0,-1-1-1 0,1 0 1 16,3-4-1-16,-2 1 1 15,-3-4 0-15,7 1-1 0,-4-2 3 16,3 0-1-16,4 0 0 0,-4 0-2 16,4-8 1-16,-6-1 0 0,2-2-3 0,0-4 3 15,-1-2-5-15,1 1 5 0,-3-2 0 16,2 0 0-16,-3-2 3 0,-2 6-1 15,0-4 0-15,-2 9-1 0,-2-5-1 16,0-6 1-16,0 6-1 0,0 1 3 16,0 3-2-16,0 5 0 0,0 0 0 0,0 0-1 15,0 5-1-15,0-1-1 0,0 1-1 16,-3 0 2-16,-1 0-1 0,-2 9 1 16,2 5-1-16,1-2-2 15,0 6-1-15,3 0 0 0,0 0-1 0,1 4 2 16,5-2-5-16,2-3-2 0,1 1 0 15,3-2-10-15,0 0-10 0,1-1-23 16,-5-7-29-16,5 3-8 0,-4-3-27 16</inkml:trace>
  <inkml:trace contextRef="#ctx0" brushRef="#br0" timeOffset="221847.6035">31780 13473 116 0,'0'0'46'15,"0"0"0"-15,0 0 0 0,0 0-6 0,0 0-1 16,0 0-4-16,0 0-6 0,0 0-4 16,0 0-8-16,0 0-7 0,-33-47-6 15,31 47-4-15,1-2-2 0,1 2 0 16,-2 0 2-16,2 0 0 0,0 14 0 15,0 4 0-15,0 6-2 0,0-7-3 0,0 1 2 16,0 0 1-16,2-5 2 16,-1 5 1-16,-1-7 0 0,0-7-1 15,2 2 1-15,-2-6-1 0,0 0 1 16,0 0 3-16,1 2 0 0,-1-1 3 0,2 1-1 16,-2-2-2-16,1 0-1 0,-1 0 1 15,3-2 0-15,0-10 0 0,1-6-1 16,3-5-1-16,-1 2-1 0,0 0 0 15,1 1-2-15,1 2 2 0,0-1-2 16,-1 1 1-16,2 1 0 0,-3 4-1 0,1 1 1 16,-3 4-2-16,-2 4 1 15,1-1-1-15,-3 5 1 0,0-1-1 16,0 1-1-16,1-2-2 0,1 0 0 16,-2 1-1-16,1 1 3 0,-1 0 2 15,0 0 2-15,2 0 0 0,-2 0 0 0,0 0-1 16,0 1 1-16,0 4-1 0,0 4 1 15,-3 0-1-15,-2 0 2 0,-2 3-2 16,-2 1 0-16,-1 0 1 0,-2 1 1 16,0-2-1-16,-1 0-1 0,-2 1 0 0,5-3 1 15,1 0-1-15,2-3 0 0,1 0 0 16,2 2-1-16,1-5 0 16,2 0-2-16,1-4 3 0,0 3-3 0,0 1 1 15,3 4-2-15,8 1 2 0,6-6 0 16,1 1 0-16,-1-3 0 0,3-1-3 15,-6 0-8-15,9 1-7 0,-3 3-1 16,-1-2-12-16,7 3-7 0,-2-2-14 16,2 3-26-16,2-1-31 0</inkml:trace>
  <inkml:trace contextRef="#ctx0" brushRef="#br0" timeOffset="223535.0521">32173 13169 63 0,'0'0'30'0,"0"0"7"0,0 0 8 16,0 0 4-16,0 0-2 0,0 0-5 0,0 0-4 15,-8-79-6-15,8 74-1 0,-3 0-7 16,1 3-5-16,-1-3-8 0,2 3-6 15,1 2-2-15,-1-2-3 0,1 2-4 16,0 0 0-16,-2 0 1 0,2 0 0 16,0 0 3-16,0 0 1 0,0 14-1 15,0-2 2-15,0 5-5 0,0 3 0 16,0-7 6-16,0 7-6 0,0-2 7 16,0-6 1-16,0 7-3 0,0-9 1 15,0 0-3-15,0 3 0 0,0-4 2 0,0 1-2 16,-1-5 0-16,1 1 0 0,0-6-2 15,-2 0 2-15,2 0 2 0,0 2 0 16,-1-1 2-16,1 1 3 0,0-1 0 16,-2 0 2-16,2 1-1 0,0-2-4 15,-1 1 0-15,1-1-1 0,-2 0 0 0,1 0 0 16,-2-5-1-16,-1-6 0 0,1-7 1 16,3 6-2-16,-1-8-3 15,-1-1 4-15,1-2-3 0,-1-6 3 16,2 2 0-16,0 1 0 0,0 2 1 0,0 6 0 15,0-1 3-15,0 1-2 0,0 5-1 16,0 0-1-16,0 2 0 0,0 7 0 16,0 0-2-16,2-1-2 0,-2 5 0 15,0-2 0-15,0 2 2 0,7 0-2 16,4 0 1-16,2 3 0 0,5 8-1 0,-2 2-1 16,-1 6 1-16,0 4 0 0,-1 1 1 15,1 3 1-15,-1 1-2 0,1 2 2 16,1-3 3-16,-2-1-3 15,2-2 2-15,0-2-5 0,1-6-2 0,-7-4 1 16,3-2-1-16,-1-3 0 0,-3-2 0 16,6-2-1-16,-6-1 3 0,2-2 0 15,4-2-8-15,-3-6-7 0,4-4-8 16,-3 0-9-16,-4 1-18 0,-1-3-15 16,-2 6 1-16,-6-5 0 0,0-6 8 0,-3-1 14 15,-4-4 5-15,-3-1 18 0</inkml:trace>
  <inkml:trace contextRef="#ctx0" brushRef="#br0" timeOffset="223775.8357">32434 12939 1 0,'0'0'13'0,"0"0"4"16,0 0 3-16,0 0 4 0,-16-80 6 0,16 68 9 15,0 6 6-15,0 0 3 16,-2 0-3-16,2 2-10 0,0-2-10 16,0 1-9-16,0 5-9 0,0-2-1 15,0 2-2-15,0 0 3 0,0 0 1 0,0 0 2 16,0 11 2-16,3 6-1 0,0 5-1 15,0 3 0-15,0 2-2 0,-2 4-1 16,1 1-3-16,-2 2 2 0,1 1-5 16,-1-1 1-16,3-2 4 0,0-1-6 15,1-2 2-15,3-3-2 0,-1-2-4 0,0-4-1 16,0-6-5-16,0-2-3 0,1-3-13 16,-4-4-42-16,0-1-70 0</inkml:trace>
  <inkml:trace contextRef="#ctx0" brushRef="#br0" timeOffset="223985.6075">32597 13116 226 0,'0'0'-1'0,"0"0"-18"15,0 0-61-15</inkml:trace>
  <inkml:trace contextRef="#ctx0" brushRef="#br0" timeOffset="242712.8719">31362 12864 84 0,'0'0'16'0,"0"0"-2"0,0 0-6 15,0 0-2-15,0 0-5 0,0 0-5 16,0 0-8-16,0 0-17 0,-13 0-39 16</inkml:trace>
  <inkml:trace contextRef="#ctx0" brushRef="#br0" timeOffset="247107.9981">26257 17358 53 0,'0'0'23'0,"0"0"1"15,0 0 0-15,0 0-6 0,0 0 0 0,0 0-5 16,0 0-5-16,0 0 0 0,0 0-1 16,0 0-1-16,-14 4 1 15,13-4-1-15,-1 0 3 0,2 1 2 16,-1-1 1-16,1 2 1 0,0-1 0 0,3 2-2 15,7 2 2-15,5-4-1 0,2 3 0 16,6-2-3-16,1-2-1 0,1 2-1 16,1 0-1-16,0-2-2 0,3 1-2 15,0-1-1-15,1 0 4 0,2 0-4 16,4 0 1-16,0-1-2 0,2-3-2 0,-1 2-3 16,0-3-3-16,0 0 3 0,-1 1-1 15,-3 1 1-15,2 0 3 0,-3 2-3 16,1-3-3-16,-1 1-5 15,0-1-2-15,-2-2-13 0,-1 1 15 0,-1-1-6 16,-2 0 9-16,-3 1 0 0,-6 2 3 16,0 2-2-16,-5-1 3 0,0 1 0 15,1 1-3-15,-8-3 2 0,1 3 0 16,0 0 2-16,1 0-1 0,3 0-1 16,1 0-7-16,-7 0 15 0,1 3-17 0,-5-3 18 15,2 1-11-15,-1 5 1 0,1-5 0 16,1 6-1-16,-3-5 1 0,-2 0-3 15,-5 7 7-15,-6-2-2 0,6-3 1 16,-7 4 2-16,-1-2-1 0,-1-1 2 16,-3 6-1-16,-2-2-2 0,-2-1-6 15,-2 3-2-15</inkml:trace>
  <inkml:trace contextRef="#ctx0" brushRef="#br0" timeOffset="247476.4893">26184 17647 145 0,'0'0'47'0,"0"0"-2"0,0 0-2 15,0 0-6-15,0 0-1 0,0 0-6 0,0 0-10 16,0 0-9-16,0 0-5 0,-64 3-4 16,63-3 0-16,1 0 3 0,0 0-3 15,1 0 1-15,13 2 1 16,8-2-1-16,9 0 4 0,2-2-5 0,6-4 1 15,1 2 3-15,4-1-3 0,3 2-2 16,4-2 2-16,-2 1-6 0,5-2 2 16,-2 0 1-16,-2-2-2 0,2 0 1 15,-4 1-1-15,1-2 0 0,-1 0-2 16,-3 0-6-16,1 1-2 0,-2 0-1 0,-2 1 0 16,-2-1 1-16,-2 3 4 0,-5 0-4 15,-4 0-1-15,-8 3-2 0,-2 2 0 16,-4 0-3-16,-10 0 1 0,3 0-7 15,-8 0 6-15,0 0-1 0,0 0-1 16,0 0 3-16,-6 2-7 0,-11 3 2 16,-4 2-13-16,-5-1-9 0,-1-1-15 15</inkml:trace>
  <inkml:trace contextRef="#ctx0" brushRef="#br0" timeOffset="247807.6329">26166 17700 176 0,'0'0'52'16,"0"0"-1"-16,0 0-6 0,0 0-6 16,0 0-8-16,0 0-6 0,0 0-11 15,0 0-4-15,0 0-3 0,0 0 0 0,-10-23 3 16,27 16-4-16,8 2 1 0,5 5 0 15,5-3-1-15,3 0 3 0,4 2-2 16,2-5-3-16,4-1-2 0,1 0 0 16,2-1 0-16,0-2 2 0,1 1-3 15,-2 1-1-15,-2 0-1 0,1-4 1 0,-2 4 0 16,0-4 0-16,0 5-3 16,-1 1 1-16,-3 4-2 0,0-1-4 15,-2 3-1-15,-3 0-6 0,-2 8-5 16,-4 2-13-16,-2 2-23 0,-7-2-42 0,-4-3-38 15</inkml:trace>
  <inkml:trace contextRef="#ctx0" brushRef="#br0" timeOffset="250466.9162">29625 14847 1 0,'0'0'8'0,"0"0"-1"0,0 0-1 0,0 0-3 16,0 0 0-16,0 0-3 15,0 0 0-15,0 0 0 0,0 0-3 0,0 0 0 16,-13-3-3-16,11 3-3 0,0 0 2 16</inkml:trace>
  <inkml:trace contextRef="#ctx0" brushRef="#br0" timeOffset="256144.2052">32526 14852 30 0,'0'0'17'0,"0"0"-2"0,0 0-4 15,0 0-5-15,0 0-6 16,0 0-6-16,0 0-6 0,0 0-4 16,0 0-3-16,2-10-7 0</inkml:trace>
  <inkml:trace contextRef="#ctx0" brushRef="#br0" timeOffset="258867.6234">29991 16926 119 0,'0'0'42'16,"0"0"-3"-16,0 0-4 0,0 0-3 0,0 0-2 15,-17-77-7-15,14 66-3 0,2 7 0 16,-1-6-1-16,1 8-2 0,-1-5 0 15,2 3 0-15,0 4-4 0,0-2 2 16,0 2-3-16,0-2-2 0,0 1-4 16,0 0-2-16,-1-2-3 0,1 3 0 0,0 0-2 15,0-3 1-15,0 3-1 16,0-2-1-16,0 2 4 0,0-2-2 16,4 2 1-16,5 0-1 0,2 0 0 15,2 7 0-15,-1 2 1 0,-6-3 0 0,4 6-2 16,-3-1 0-16,1 5 3 0,1 2-2 15,-3 2 2-15,0 0 0 0,-2-7-2 16,2 1-2-16,-3-4 2 0,-2-6 2 16,2 3 1-16,0-3 0 0,0-1 0 15,0 1 2-15,3-4-1 0,5-4 1 0,4-7 0 16,5-4 1-16,-2-6-1 0,0-4-4 16,1 0 3-16,1-4-2 0,2 0-2 15,2 2 3-15,2-5-3 16,2 1 0-16,1 1 0 0,1 3-1 0,-2 3-3 15,-4-2-2-15,-1 6-1 0,-4 0-3 16,-1 4-3-16,-8 3-4 0,-2 6-8 16,-5 3-14-16,-3 4-18 0,0 0-12 15,0 0-11-15,0 0-16 0,0 4-7 16</inkml:trace>
  <inkml:trace contextRef="#ctx0" brushRef="#br0" timeOffset="259363.4043">30007 17063 181 0,'0'0'56'0,"0"0"-8"0,0 0-9 16,0 0-6-16,0 0-7 0,0 0-2 15,0 0-6-15,0 0-4 0,0 0-7 16,-33-35-5-16,33 35-2 0,-2-2-1 16,2 2 1-16,0 0 0 0,0 0 0 15,0 0-1-15,0 0 2 0,3 2-1 0,6 6 2 16,-2-1-1-16,0 1-2 0,-1-1 1 15,3-1-1-15,-3 2 1 0,1-2 1 16,0 2-1-16,1-4 2 0,0 4-2 16,-4-8 1-16,5 3 3 0,-3-2-1 15,5-1 3-15,4 0-1 0,1 0 1 0,1-4-1 16,0-4 1-16,-2-2-2 0,2-2 3 16,-2-2-2-16,2-3-1 0,1-3 0 15,0-3-1-15,2-2-1 16,1-4 1-16,2 0 0 0,0-6-2 0,0 2-2 15,-1-1-2-15,1 4 1 0,0 3-2 16,-1 2-3-16,-2 4-6 0,0 5-4 16,-2 3-12-16,-4 3-18 0,-2 2-32 15,3 5-22-15,-4 1-44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7T05:16:20.998"/>
    </inkml:context>
    <inkml:brush xml:id="br0">
      <inkml:brushProperty name="width" value="0.05292" units="cm"/>
      <inkml:brushProperty name="height" value="0.05292" units="cm"/>
      <inkml:brushProperty name="color" value="#FF0000"/>
    </inkml:brush>
  </inkml:definitions>
  <inkml:trace contextRef="#ctx0" brushRef="#br0">29974 5182 303 0,'0'0'19'0,"0"0"-1"0,0 0 1 16,0 0-3-16,0 0-3 0,0 0-10 16,0 0-4-16,0 0-3 0,0 0-6 15,-29-25 4-15,29 25-1 0,0 0 7 16,0 11 0-16,3 6 4 0,4 6-3 16,0-2 1-16,2 2-1 0,-2-1-2 15,3 0 2-15,-3-2-1 0,1-2 1 0,-2-4-1 16,1-2 1-16,-4-5 0 0,-2-4 0 15,3 5-1-15,-1-5 1 0,-1 0 4 16,1 0 3-16,-3-3 13 0,0 0 12 16,0 0 6-16,0 0-2 0,1 0-11 15,-1 0-10-15,0-8-7 0,-7-7 1 0,-2-4 1 16,-4-1-3-16,2-2 2 0,-5-2-5 16,1-2-1-16,-2-1 0 15,1-2-6-15,0-4 4 0,2 3-4 16,-1-4 2-16,2 1 1 0,-1-2-1 0,2-2 1 15,2 2-1-15,3 0 0 0,0 2 0 16,2 4-1-16,4 2-3 0,1 4-1 16,0 2-4-16,6 1 2 0,5 5 0 15,2 3 1-15,4 3 1 0,2 4 1 16,4 4 0-16,3 1 1 0,2 1-2 0,2 8 1 16,-1 3 1-16,-2 0-1 0,-2 4 3 15,-2 2-4-15,-4 2 1 0,-3 1 0 16,-3 1-3-16,-6 1-1 0,-4 3 1 15,-3 1 1-15,0 0-3 0,-10 2 2 16,-4 1 1-16,-5-1-2 0,-3-2 6 16,-4 0-3-16,-1-3-1 0,-1-2-9 15,4-6-14-15,6-3-18 0,1-5-27 16,8-3-19-16,5-3-27 0</inkml:trace>
  <inkml:trace contextRef="#ctx0" brushRef="#br0" timeOffset="1012.5726">30292 5002 246 0,'0'0'43'0,"0"0"-6"0,0 0-18 16,0 0-6-16,0 0-14 0,0 0-3 16,0 0-1-16,0 0-3 0,0 0-6 15,0 0-6-15,-80 75 2 0,79-53 1 0,-1 0 12 16,2 3 6-16,0 0-2 0,0 0 0 16,3-3-6-16,2-2-2 15,2-4-2-15,0-4-1 0,0-4 0 16,1-1-6-16,-5-6-2 0,5 1 2 0,5-2 9 15,3-3 8-15,7-10 10 0,2-6-1 16,1-6 2-16,1-3 7 0,-3-4 5 16,-1 3 8-16,-2 0 0 0,-6 2 3 15,-1 1 4-15,-6 9 6 0,-4 6 1 16,-3 0-5-16,1 7-4 0,-2-2-8 0,1 2-7 16,-1 4-5-16,0-2-7 0,0 2-4 15,0-1-4-15,0-1-4 0,0 2-3 16,0 0-2-16,-3 0 0 15,-2 5-1-15,0 2 0 0,1 9-3 0,2 0-2 16,2 2-4-16,0 7-2 0,0-5-3 16,8-2-9-16,-1-3-13 0,3 0 1 15,-1-1-8-15,-2-4 14 0,-1-2-4 16,2-5-4-16,-2-2 19 0,4-1 11 16,7 0 21-16,-2-7 22 0,-1-1-5 0,-3-2 8 15,-4-2 5-15,-3 2 3 0,1-5 0 16,-4-2-3-16,-1 5-1 0,0-8 0 15,0 0 3-15,0 0-4 0,0-8-6 16,-1 3-7-16,-2-2-3 0,-2 2 0 16,2-1 1-16,-2-1-7 0,-1-1-4 15,-1 1-6-15,2 2 2 0,0 0 2 16,0 2 0-16,-1 3-2 0,2-2-2 16,-3 2 2-16,3 5-1 0,-1 1 2 15,2 5 0-15,2 5 1 0,-1-1-1 0,2 5-3 16,0-2-3-16,0 2-4 0,0 0-8 15,0-1 2-15,-1 1 1 0,1 0 5 16,0 13 6-16,0 11-4 0,3 7 4 16,3 4-2-16,0 6-2 0,2 2-1 15,1 1 0-15,0-1-1 0,2-1 1 0,1-3 1 16,-1-4-4-16,2-7-5 16,-1-3-4-16,2-5-8 0,-5-6-6 15,3-7 0-15,-4-2-2 0,2-5-3 16,6 0-5-16,1-12 2 0,5-7 1 0,-3-5 12 15,0-6 14-15,-2-4 5 0,-1-5 8 16,-1-2 0-16,-3 0 3 0,-3 0-2 16,-1 3 3-16,-3 2 3 0,-4 2 3 15,-1 4 22-15,0 3 19 0,-5 4 8 16,-1 1 2-16,-3 4-16 0,3 6-16 0,-3 0 4 16,3 3 2-16,3 5 4 0,0 0-10 15,3 4-16-15,-2-1-11 0,2 1-4 16,-4 0 0-16,-2 3 2 15,-4 9 0-15,3 5-2 0,1 4-1 0,3 1-3 16,3 3 1-16,0 2-1 0,0 0-1 16,8 0-4-16,0-2 5 0,4 3-3 15,1-5-1-15,1 2-5 0,2-5-11 16,3-4-11-16,0-4-14 0,1-3-20 16,3 0-7-16,-8-3-22 0</inkml:trace>
  <inkml:trace contextRef="#ctx0" brushRef="#br0" timeOffset="1226.4532">31038 4592 420 0,'0'0'50'15,"0"0"-14"-15,0 0-17 0,0 0-11 0,0 0-8 16,0 0-2-16,0 0-1 0,0 0 3 15,0 0 0-15,0 0-4 0,-9 69-3 16,11-41 1-16,7 0-12 0,-1 3-9 16,4-2-20-16,2 0-49 0,-1-6-72 15</inkml:trace>
  <inkml:trace contextRef="#ctx0" brushRef="#br0" timeOffset="4092.0021">27829 6295 26 0,'0'0'15'0,"0"0"-5"16,0 0-4-16,0 0-4 0,0 0-4 15,0 0-1-15,0 0-1 0,0 0 2 16,0 0 1-16,0 0 1 15,5-10 0-15,-5 10 0 0,1 0 1 0,-1-1 1 16,0 1 4-16,0 0 2 0,0 0 3 16,0 0 0-16,0 0 2 0,0 0-2 15,0 0-2-15,0 0 0 0,-1 0 0 16,-9 6 4-16,-2 4-2 0,-4 5 1 16,-3 1-6-16,-2 0-8 0,-1 3 2 0,-6 1 4 15,-1 1 1-15,-5 0 1 0,-4 0-2 16,-1 3-1-16,-2-1 3 0,1 3 0 15,3-2 1-15,0 0 1 0,3-2-3 16,0-1-2-16,1 1 1 0,0-1-2 16,-1 0 0-16,1 2-2 0,0 1 3 15,3 2-6-15,-2 1-1 0,-1 3 1 0,0-1-3 16,-2 3 3-16,1-3-3 16,4-1-1-16,3-2 1 0,2-3 2 15,3-2 4-15,1-2 0 0,-2 1 3 0,2-2-4 16,-1-2 1-16,2-1 1 0,6-5 0 15,-2-2 3-15,7-2-1 0,0-3 2 16,0 1 0-16,4-3 0 0,-5 1 4 16,6-2-1-16,-2 0-1 0,0 1-2 15,0-1-5-15,2 0-4 0,-2 0 1 0,2 0-3 16,4 0 1-16,-2 0 3 0,2 0 1 16,-1 0-1-16,-1 0-2 15,0 0-2-15,-4 0-3 0,0 0 1 16,0 0 2-16,-3 0 3 0,4 4-1 0,-4-1 1 15,0 1 1-15,5-2 0 0,0 1-4 16,4-3-5-16,-2 0 0 0,2 0-2 16,-2 1 3-16,0-1 3 0,1 0 1 15,1 1 0-15,-2-1 5 0,2 0 3 16,0 0 2-16,9 0 1 0,2-7-4 0,5-4-1 16,0 0-3-16,1-5 2 0,-1 2 0 15,2-3 2-15,-2-2-3 0,1 0-2 16,-1-2-3-16,3-2-2 15,-2-2 0-15,2 3 1 0,0-1-6 0,-3 0-1 16,-1 3 2-16,-3 2-2 0,0 3 6 16,-4 4 7-16,-2 5 3 0,-3 3 8 15,-3 3 1-15,0-1-3 0,0 1-2 16,1-2-2-16,1 2-1 0,-1-2 0 16,1 2 0-16,-1-1-1 0,1 1-1 0,-2-2 1 15,1 2 0-15,-1-1 1 0,2 1 1 16,-2-1 3-16,1 1 1 0,-1-2 2 15,0 2 2-15,2-1 1 0,-2 1-1 16,0-2 1-16,2 2-2 0,-2 0 1 16,0 0-1-16,0 0-1 0,0 0-2 15,0 0 0-15,0 0-3 0,0 0-2 16,0 0-3-16,0 0-3 0,0 0-3 16,0 0-2-16,0 0 2 0,0 0 5 15,-2 0 4-15,-4 7 5 0,-3 7-1 0,-3 3 0 16,-1 2 2-16,0 1-1 0,-2 3-1 15,-2 1-1-15,0 1-3 0,-2 0-2 16,1 0 2-16,-2-1 0 0,-1 1 0 16,-2-3 2-16,-2-1-2 0,2-2 1 15,0-2 1-15,0-2 1 0,1-2 3 0,2 1-2 16,3-2 3-16,0-1-1 16,5-3-3-16,-1 1 0 0,3-6 0 15,5-1-3-15,-3 3 0 0,5-4 1 16,-2 0-3-16,1 3-2 0,4-4 0 0,-1 0-3 15,1 0 0-15,0 0-1 0,-2 2 1 16,2-2 3-16,-1 1 2 0,1-1 3 16,0 2-1-16,-2-2 2 0,2 0 0 15,0 1 1-15,0-1 4 0,0 0 1 16,0 1 3-16,0-1-1 0,0 0-1 0,0 0 0 16,0 0-3-16,0 0-1 0,0 0-4 15,2 0-1-15,8-5 1 0,4-5-1 16,5 2-1-16,0-1-7 15,1 2 4-15,2 1-1 0,1 1-4 0,2 1 9 16,1-1-4-16,1 2 1 0,-1 0-2 16,3 0 1-16,-2 1 1 0,2-3-2 15,-1 2 3-15,2-2-10 0,1-1 4 16,-1 1-3-16,2-1-2 0,-2 1 14 16,-2-1-3-16,-4 1-3 0,-5 2 7 0,-9 0-2 15,-5 3-1-15,-5 0 4 0,0-1 0 16,0 1 3-16,1 0 2 0,1 0 2 15,-1 0-6-15,-1-2-6 0,0 2-17 16,0 0-14-16,-10 0-9 0,-7 0-16 16,-5 0-13-16,1 4-27 0</inkml:trace>
  <inkml:trace contextRef="#ctx0" brushRef="#br0" timeOffset="4472.7555">26792 6821 260 0,'0'0'62'0,"0"0"-11"0,0 0-7 15,0 0-8-15,0 0-6 0,0 0-7 16,0 0-9-16,0 0-6 0,0 0-8 15,0 0-4-15,-8-33-3 0,8 33 2 16,0 0 0-16,0 0 4 0,1 12 2 16,5 8 1-16,4 4-2 0,0 0 1 15,-3 1-6-15,2-1 0 0,0 0-2 16,1-1 4-16,-1-1 6 0,1 2 1 0,1-1 0 16,-1-3-3-16,-1 1-1 0,0-9 0 15,-2 1 0-15,-3-4-2 0,-2-6-5 16,2 4 3-16,-1-1 1 15,-1-3-4-15,1 1-1 0,-3-4-6 0,0 0-7 16,0 0-2-16,0 2 1 0,1-1-4 16,-1 6-23-16,0-1-25 0,1 1-35 15</inkml:trace>
  <inkml:trace contextRef="#ctx0" brushRef="#br0" timeOffset="5503.6489">26296 5466 466 0,'0'0'50'0,"0"0"-7"0,0 0-12 16,0 0-12-16,0 0-9 0,0 0-10 16,0 0-4-16,0 0-9 0,0 0 0 15,0 0 3-15,-40-21 3 0,51 42 5 0,10 11 1 16,1 4-4-16,4 4 2 0,-1 2-10 15,1 1 4-15,-1-3-2 0,-5 0 3 16,-1-2 6-16,-3-2-4 0,-3-4 0 16,-3-3-2-16,-2-3 3 0,-3-9 3 15,-2-7 3-15,-2-5 0 0,-1-5 8 0,0 0 3 16,0 0 0-16,0 0 2 16,-3 0-1-16,-8-8-1 0,-5-9 0 15,-7-8 0-15,1-4-11 0,-2-4 6 16,1-5-2-16,-3 1-1 0,-2-4 4 0,2-2-6 15,0 2 0-15,0-4-1 0,6 2 0 16,0 4-1-16,5 4 2 0,2 5 0 16,6 10 2-16,2 2 0 0,4 6-2 15,0 6-4-15,1 1-5 0,0-1-2 16,0-5-1-16,7-1 0 0,10-5 4 0,7 5 2 16,7 2 3-16,7 2-2 0,2 2-1 15,-1 3 1-15,-1 3-1 16,-5 0-2-16,-4 3 0 0,-4 5-1 15,-5 2-2-15,-4 5 1 0,-5 2 1 0,-3 4 4 16,-5 5 2-16,-3 7 1 0,-6 1-1 16,-9 6-3-16,-2 0-2 0,-3 2-3 15,-1-4-11-15,0-4-9 0,-1-5-30 16,2-3-29-16,1-6-17 0,3-3-24 16</inkml:trace>
  <inkml:trace contextRef="#ctx0" brushRef="#br0" timeOffset="6011.9618">26691 5649 301 0,'0'0'4'16,"0"0"-7"-16,0 0-4 0,0 0-4 16,0 0-5-16,0 0-1 0,0 0-5 15,0 0 2-15,0 0 0 0,-47 93 10 0,51-72 4 16,0-7-4-16,2-2 1 16,-2-3-7-16,2-3-2 0,0 0 4 15,-3-3 5-15,0 1 4 0,-3-4 4 16,4 0 4-16,2 0 3 0,1-5 1 0,2-4 4 15,-3 1 3-15,2-6 3 0,-2 1 4 16,-2-5 7-16,4-2 2 0,-3-1 3 16,1 1 3-16,-2 1-3 0,1 4-3 15,-1 1-4-15,-1 4-4 0,-2 4 2 16,1 2-1-16,-2-1-2 0,1 0-4 0,1 1-5 16,-1-1-5-16,-1 5-4 0,0-2-3 15,0 2-3-15,0 0-5 16,2-1-1-16,-2 1 2 0,1 0 1 0,-1 0 3 15,6 0 2-15,1 5-1 0,2 6-1 16,5 1 0-16,-2 0-4 0,1-1-1 16,3-1-1-16,0 0-3 0,2-5 1 15,3 0-6-15,1-4-3 0,2-1-11 16,1 0-10-16,0-8-14 0,0-2-14 16,-2-3-3-16,-1 1-3 0</inkml:trace>
  <inkml:trace contextRef="#ctx0" brushRef="#br0" timeOffset="6380.4996">27066 5376 144 0,'0'0'63'0,"0"0"-1"0,0 0-5 15,0 0-12-15,0 0-10 0,0 0-8 16,0 0-10-16,0 0-9 0,0 0-7 16,-23-36-4-16,23 36-3 0,-2-2 3 15,2 2 2-15,-3 0 4 0,0 11 1 0,-1 6 1 16,-3 4-3-16,3 0-2 0,-2 0-3 15,1-5-3-15,2 0 0 0,0 2 0 16,1 1 1-16,-1-1 2 0,1 0-1 16,2-5-1-16,0-1-1 0,0 1-2 15,0-3-4-15,0 3-3 0,0-9 1 0,3 4 3 16,0-5 4-16,4 0 6 16,8 0 2-16,2-3 1 0,6 0 0 15,2-5-5-15,-3-4-16 0,2 2 1 16,-1-2-1-16,-4 1-9 0,-3 4 16 0,1 0 2 15,-7 0-1-15,1 1 6 0,1 1-12 16,-6 2-8-16,2 0-1 0,-7 0 4 16,-1 11 9-16,0 8 6 0,-7 0-5 15,-10 9-2-15,-2-3-2 0,-3-2-4 16,2-2-1-16,2-3-1 0,6-5 9 0</inkml:trace>
  <inkml:trace contextRef="#ctx0" brushRef="#br0" timeOffset="7092.1379">27152 5595 67 0,'0'0'30'16,"0"0"-8"-16,21-90-11 0,-13 57-4 15,1 1 3-15,0-1 17 0,0 1 6 16,2 0 0-16,1-2 5 0,2-1-22 16,-1-1-4-16,3-2 1 0,-2 0-11 0,2 0 4 15,-4 0-2-15,-2 4 0 0,-1 0 1 16,-5 2-2-16,-3 5 3 0,-1 0-2 15,0 9 2-15,0 2 1 0,-3-1-1 16,-5 4-2-16,2-2 6 0,-1 1-7 16,3 6-1-16,-2 1-1 0,-1-1-2 15,-1 2 1-15,3 2 1 0,0 0-2 16,-4 4-4-16,1 2-1 0,-4 10-3 16,-3 8 4-16,3 7 5 0,0 5 2 15,1 3 0-15,3 1-5 0,4 0-4 0,1-6 4 16,3 2 2-16,0-1 1 0,3 0 3 15,4-1-5-15,1 0 4 0,3 0 2 16,2-3-3-16,1-2 2 0,1-2-3 16,1-1 0-16,-3-1-1 0,0-2 0 15,0 0 2-15,-1-1-1 0,-1-1 2 0,-5-6 2 16,0 2-1-16,-2-6 1 0,-2-2-1 16,-1 0 1-16,-1-5 6 15,0 0 0-15,0 0 7 0,0 1 6 16,0-1-4-16,0 0-4 0,0 0-4 0,0 0-5 15,2-1-3-15,-1-13-5 0,3-4-1 16,3-7 0-16,1 2-1 0,0 1-2 16,2 4-1-16,-2 4-2 0,-1 2 3 15,-1 4 2-15,1 2 1 0,6-1 3 16,-4 2-4-16,8 0 0 0,0 4-2 0,2 1-2 16,4 4 2-16,-2 7 4 0,-3 2 1 15,-2 2 0-15,-1 0-1 0,-2-2-2 16,0 2 2-16,-6-5 0 15,2 0 2-15,-1-2 1 0,-2-2 0 0,1 2 0 16,-4-6 1-16,2 1 4 0,-5-3 2 16,0 0 4-16,4 0 1 0,4-5-1 15,1-11-3-15,1-6-1 0,0-4 3 16,-5-3 4-16,-1-2 3 0,0-2-3 16,-1-2-5-16,0-1-2 0,0 0-8 0,0-1 2 15,0 4 2-15,1 5-3 0,-2 9-1 16,-1 6 1-16,0 9-5 0,-1 4-6 15,0-2-9-15,0 2-5 0,2 0-4 16,4 0 1-16,4 4-14 0,7 8-32 16,1 9-45-16,0 1-84 0</inkml:trace>
  <inkml:trace contextRef="#ctx0" brushRef="#br0" timeOffset="8247.8563">26630 5732 70 0,'0'0'40'0,"0"0"6"0,0 0 7 16,0 0 0-16,0 0-5 0,0 0-8 0,0 0-4 15,0 0-5-15,0 0-1 16,-14-14-6-16,13 12-7 0,-1 2-7 16,1-1-2-16,-1 1-4 0,1-2-3 15,-1 2-2-15,1-2-4 0,-1 2-2 0,2-1-1 16,-1 1 1-16,1 0 5 0,-2 0 1 15,2 0 3-15,-1 0-1 0,1 0-1 16,-1 0 0-16,1 3-1 0,0 4-2 16,0 4 2-16,0 5 0 0,1-6 0 15,2 6 2-15,0 3-1 0,-2 1 5 0,2 7-4 16,-1-3 4-16,1 1-5 0,0-3-1 16,0 0-2-16,-1-7 0 15,4 0 2-15,-3-5-1 0,0 0 2 16,0 0-2-16,1-2-2 0,0 0 1 0,-1-5 0 15,0 0 0-15,4-3 2 0,4 0-2 16,6-6 1-16,2-6 2 0,-1-5 1 16,-1-3 3-16,-2-1-3 0,-3-2 2 15,-1 0-1-15,-3 1-2 0,-4 5 4 16,-1-1-3-16,-3 0 5 0,0 1 1 0,0-2-2 16,-2 3 2-16,-3 1 0 0,-1 6 1 15,-3-5-2-15,3 7 3 0,1-2-6 16,-1 2 3-16,3 3-3 15,0 2-1-15,-1-3 1 0,1 3-1 0,0-1 1 16,2-1-1-16,1 4 0 0,-2-2 1 16,2 2 1-16,0-1-4 0,-1 0 1 15,1 1-1-15,-2-2 0 0,2 2-1 16,-1-1 1-16,1 1-2 0,-2-2 2 16,2 2 0-16,0-2 2 0,-1 2-2 0,1 0 0 15,0-1 0-15,0 1 0 0,0 0-2 16,0 0 1-16,0-1 1 15,0 1-1-15,0 0 0 0,0 0 1 16,0 0-1-16,0 0 1 0,0 0-2 0,0 0 2 16,0 0-2-16,0 0 1 0,0 0 2 15,0 0-1-15,0 0 0 0,0 0 1 16,0 0-1-16,0 0 0 0,0 0 1 16,0 0-1-16,0 0 0 0,0 0 1 15,0 0-1-15,1 2 0 0,2 3 1 0,5 3-1 16,0 3 0-16,-2-4 1 0,3 4-2 15,-1 1 2-15,1 0-3 0,1 4 1 16,-1 1 0-16,1 0-3 16,-5 3 7-16,0-1-7 0,-2 5 4 0,-3-1-4 15,0 4-7-15,-5 0-6 0,-7 0-33 0,-5 1-66 16,-4-3-142-16</inkml:trace>
  <inkml:trace contextRef="#ctx0" brushRef="#br0" timeOffset="22949.3518">10197 14559 173 0,'0'0'48'0,"0"0"-2"0,0 0-12 16,0 0-9-16,0 0-11 15,0 0-10-15,0 0-18 0,0 0-36 0,0 0-49 16,-14 14-70-16</inkml:trace>
  <inkml:trace contextRef="#ctx0" brushRef="#br0" timeOffset="31332.3675">21163 13311 203 0,'0'0'51'0,"0"0"-5"0,0 0-6 15,0 0-4-15,0 0 3 0,0 0-4 16,0 0-9-16,0 0-9 0,0 0-6 15,0 0-8-15,-81-51 0 0,55 51-3 16,-5 0-1-16,-2 4-2 0,-3 4 1 16,-1 2-2-16,-1 0-1 0,0 1 2 15,2-2 1-15,0 0 2 0,4-1 0 16,3-4 0-16,2 1 1 0,-1-4 0 16,2-1 2-16,6 0 0 0,1 0 1 0,2 0 0 15,7-1 2-15,-2-1 1 0,4-2 2 16,5 2 2-16,-2 1-2 0,2-1-1 15,3 2-3-15,-1-1-4 0,1 1-5 16,0 0-3-16,-2-2-2 0,2 2 2 16,2 0 4-16,12 0 6 0,9 0-1 15,9 0-1-15,0 0-1 0,1 6 0 16,1 0-1-16,-2 4 0 0,1 2-2 16,0 1 3-16,0 5-2 0,-1 5 1 15,-1 3 0-15,-5 7 0 0,-6 5 4 0,-6 8 1 16,-7 4 0-16,-7 3-2 0,-4 0 1 15,-12-1 6-15,-7-1-5 0,-3-4 6 16,-3-5-3-16,-1-2-3 0,3-5 3 16,0-3-4-16,3-5-1 0,1 0 0 15,5-5-2-15,4-2-1 0,5-5-1 0,5-2-1 16,1-2 0-16,3 2-1 0,0 5 2 16,7-1-2-16,6 4 0 15,4-3-1-15,4-3-1 0,5-3 1 16,1-3-6-16,5-6-3 0,4-1-1 0,3-2-8 15,3 0-2-15,2-3-8 0,2-2-11 16,-1-2-28-16,5 0-22 0,1-1-37 16</inkml:trace>
  <inkml:trace contextRef="#ctx0" brushRef="#br0" timeOffset="31804.4756">21623 13836 470 0,'0'0'37'0,"0"0"-19"0,0 0-13 0,0 0-7 15,0 0-1-15,0 0 0 0,0 0 1 16,0 0 10-16,0 0-6 0,0 0 3 15,14 62-3-15,-8-42-3 0,-2-8 1 16,1 5 0-16,-2-7-1 0,-2-4 1 16,1 5-3-16,-1-7 3 0,-1 1 0 15,1-1 4-15,-1-4 3 0,0 0 1 16,0 0-2-16,0 0 0 0,-2-3 1 16,-6-9-1-16,-2-5 3 0,0-4 0 15,3-3-4-15,-1-6-4 0,3 0 3 0,0-7-6 16,0-1 2-16,3-3 1 0,1 0-2 15,1-2 3-15,0 4-3 0,0 3 1 16,1 4-1-16,4 4-1 0,3 8-3 16,-1 2-1-16,1 6-1 0,3 5 2 15,2 2 0-15,-3 3 2 0,8 1-3 0,-1 1 2 16,3 0-1-16,6 1 2 16,-1 6-1-16,-1-3 0 0,0 2-4 15,0 2-12-15,-1-1-15 0,0 1-9 16,-2 1-14-16,-6-1-27 0,0 2-12 0,1-1-45 15</inkml:trace>
  <inkml:trace contextRef="#ctx0" brushRef="#br0" timeOffset="32030.951">21598 13984 518 0,'0'0'36'16,"0"0"-14"-16,0 0-6 0,0 0-7 15,0 0-4-15,0 0-5 0,0 0-5 16,0 0-2-16,22-81-4 0,1 78-2 16,3-1-11-16,0 3-30 0,5 1-35 0,-3 0-35 15,3 1-27-15</inkml:trace>
  <inkml:trace contextRef="#ctx0" brushRef="#br0" timeOffset="32555.1732">21981 13971 422 0,'0'0'65'15,"0"0"-16"-15,0 0-21 0,0 0-9 0,0 0-8 16,0 0-5-16,0 0-3 0,0 0-3 15,0 0-1-15,0 0-1 0,3-68 0 16,7 66 0-16,8-1 0 0,-2 3 0 16,2 0-1-16,4 7 1 0,-4 4 1 15,-3 1 0-15,-2 5-2 0,-2 0 3 0,-4 3-3 16,-3-1 2-16,-4 4 0 16,0 0 0-16,-2 2 0 0,-6 0 0 15,-1 0 0-15,1-2 0 0,-3-2 1 16,1-5 0-16,3-4 0 0,1-3 0 0,3-6 0 15,2 2 2-15,1-5 0 0,-2 0 0 16,2 0-1-16,0 0-1 0,0-5 0 16,0-8 0-16,2-7 0 0,7-5 1 15,1-1 2-15,3 2 0 0,-3 0 2 16,2 0-1-16,-3 1 1 0,-1 8 1 0,-4-2 1 16,1 6 1-16,-2 1 3 0,0-1-2 15,-2 6-1-15,3-5-4 0,-3 5 0 16,1 1-1-16,-1-5-3 15,1 4 1-15,-1 1-1 0,1-1 2 0,-2 5-4 16,0-1 1-16,0 1-2 0,0 0 1 16,0 0 0-16,0 0 0 0,-3 12 2 15,-3 8-1-15,-4 5-2 0,4 1 1 16,0 1-1-16,2-1-1 0,1 2-2 16,3-4-3-16,0 0-4 0,3-3-6 0,9-4-19 15,5-2-10-15,5-6-7 0,8-4-7 16,7-5-9-16,6-1-8 0,2-10-27 15</inkml:trace>
  <inkml:trace contextRef="#ctx0" brushRef="#br0" timeOffset="32786.3158">22736 13823 452 0,'0'0'67'16,"0"0"-25"-16,0 0-16 0,0 0-13 15,0 0-4-15,0 0-7 0,0 0-2 0,0 0-3 16,0 0-4-16,6-18 0 0,11 14-6 16,3 1-11-16,8 1-21 15,-3 2-52-15,5 0-36 0,2 0-39 16</inkml:trace>
  <inkml:trace contextRef="#ctx0" brushRef="#br0" timeOffset="32993.9505">22791 14016 425 0,'0'0'54'0,"0"0"-23"16,0 0-19-16,0 0-6 0,0 0-6 15,0 0 0-15,0 0-4 0,0 0-6 16,0 0-3-16,0 0-9 0,97 5-6 16,-64-11-4-16,4 0-14 0,1-3-15 15,2-1-7-15,-1 0-10 0,1-1 4 16,-2 0 0-16</inkml:trace>
  <inkml:trace contextRef="#ctx0" brushRef="#br0" timeOffset="33312.3832">23415 13801 314 0,'0'0'82'16,"0"0"-16"-16,0 0-6 0,0 0-14 16,0 0-10-16,0 0-12 0,0 0-7 0,0 0-7 15,0 0-5-15,0 0-2 0,-11-53-3 16,2 53-2-16,-2 11 2 16,-2 6-1-16,3 5 1 0,1 6 4 15,2 1-5-15,3 2 3 0,2-2-6 0,2-2 1 16,0-4 0-16,7-4-1 0,5-2 3 15,5-6-2-15,5-4 2 0,4-4 0 16,0-3 0-16,6-3 1 0,0-7-2 16,2-7 2-16,0-1 0 0,-4-5 1 15,-3-3 2-15,-6-1-6 0,-5-3 5 16,-8 1-4-16,-5 0 4 0,-3 3 1 16,-7 0-2-16,-12 5 1 0,-3 2-2 15,-9 3 1-15,-7 4-2 0,-5 7-2 16,-6 5-2-16,-2 0-5 0,-1 12-11 0,1 5-54 15,11 3-98-15,5-1-118 0</inkml:trace>
  <inkml:trace contextRef="#ctx0" brushRef="#br0" timeOffset="34267.4862">21544 15076 300 0,'0'0'71'0,"0"0"-17"0,0 0-8 15,0 0-14-15,0 0-7 0,0 0-6 16,0 0-4-16,0 0-3 0,0 0-4 0,0 0-3 16,-51-67-3-16,30 67-2 0,-7 2-1 15,-4 7 1-15,-3 3-1 0,-4 1 0 16,-2 1 1-16,-1 0 0 0,2-4 0 15,1 0 0-15,1-3 1 0,5-2 0 16,3-4 0-16,1-1 0 0,5 0-1 16,0-4 1-16,4-5 0 0,7 2-1 15,0-2 2-15,7 3-2 0,2-3-2 16,-1 1 0-16,5-2-1 0,0-2-2 16,3 4 2-16,9-3-1 0,5 7-1 0,6 1 3 15,6 1 1-15,3 2 1 0,3 0 1 16,-1 4-1-16,3 4 0 0,-3 5 0 15,3 2-1-15,-3 3-2 0,1 3 2 16,-5 4 0-16,-4 3 2 0,-3 1 4 16,-4 6-4-16,-6 3 3 0,-7 3-3 15,-6 3 0-15,-1 3 0 0,-13 2 0 16,-7 1 0-16,-4 1-2 0,-5-1 3 16,-5-1-1-16,0-5 1 0,-1-5-2 15,4-4 1-15,4-4-3 0,2-5 3 0,6-4 5 16,3-4-5-16,7-3 4 0,2-2-5 15,5-3 0-15,1-2-3 0,2 7 0 16,5-3 2-16,7 6-3 0,5-5 2 16,3 1 0-16,4-2 2 0,2 0-1 15,2-1-2-15,-1-1 0 0,4-1-5 0,-1-1-3 16,1-2-9-16,0-3-16 16,1-1-27-16,1-2-51 0,2 0-57 15</inkml:trace>
  <inkml:trace contextRef="#ctx0" brushRef="#br0" timeOffset="34772.2636">22084 15513 562 0,'0'0'41'0,"0"0"-12"16,0 0-16-16,0 0-8 0,0 0-6 15,0 0-2-15,0 0 0 0,0 0 1 16,0 0 1-16,-6 30 2 0,5 1-2 16,-1 4 0-16,-1 3-1 0,-1-2 2 0,-2 0-2 15,4-4 0-15,0-3-2 0,1-10 2 16,1-2 2-16,0-6-2 0,0-5 5 15,0-1-3-15,0-5 1 0,0 0 3 16,0 0-1-16,0 0 0 0,0 0-5 16,1-2 5-16,1-16-5 0,-1-8 4 0,2-9 1 15,-2 0 0-15,-1-3 0 16,0-1 0-16,0-1 0 0,0 1-1 16,-1 0 1-16,-5 0-3 0,2 3 0 15,-2 3 0-15,1 2 1 0,1 2-1 0,1 9 2 16,1 2-2-16,2 6 0 0,0 0-3 15,0-6 0-15,2 4 0 0,4-1-1 16,1 4 0-16,5 3 2 0,4 2-2 16,1-3-1-16,-1 5 1 0,0 3-3 15,4 1 1-15,0 0 0 0,8 0-6 0,-3 0-7 16,-1 1-7-16,1 6-22 16,-2 1-17-16,-3 3-34 0,3 3-20 15,-3 0-35-15</inkml:trace>
  <inkml:trace contextRef="#ctx0" brushRef="#br0" timeOffset="34981.4151">21899 15772 437 0,'0'0'41'0,"0"0"-18"0,0 0-14 0,0 0-6 15,0 0-3-15,0 0-2 0,0 0-4 16,104-59-2-16,-69 50-10 0,-4 2-12 16,3 1-20-16,-1 1-36 0,-3 0-40 15,2 4-50-15</inkml:trace>
  <inkml:trace contextRef="#ctx0" brushRef="#br0" timeOffset="35680.2285">22412 15804 379 0,'0'0'60'0,"0"0"-18"16,0 0-10-16,0 0-12 0,0 0-2 16,0 0-5-16,0 0-1 0,0 0-1 15,0 0-2-15,-4-45 1 0,4 40-2 0,0 5-2 16,0 0-2-16,0 0 0 16,0-3-3-16,1 2-1 0,-1 0-1 0,0-1 0 15,0 2 1-15,2-2-3 16,-2 2 3-16,0 0 0 0,0 0-1 0,0 6 1 15,1 6-1-15,-1 1 0 0,2-1 0 16,-1 4 5-16,2-5-5 0,0 4 3 16,1-6-4-16,1-1-1 0,-1 1 0 15,0-6 2-15,2 3 1 0,-2-4 0 16,1-1 1-16,4-1 2 0,0 0 1 0,3-9-7 16,4-5 6-16,-3-2-6 0,-3-2 5 15,3-1 2-15,-4 0 1 16,0 2-2-16,-2 3 1 0,-2 2 2 0,-2 4 0 15,-1 2 0-15,1 3-2 0,-3 3-1 16,0 0-3-16,0 0-1 0,6 0-1 16,2 0 1-16,5 9 1 0,0 6-2 15,-1 5 2-15,-5 7 2 0,-1 5-2 16,-3 6 1-16,-3 3-2 0,0 7-4 16,-3 2 2-16,-4 6-2 0,-1 1 1 0,0 1-3 15,1-3-1-15,-1-8-2 0,2-6-1 16,-1-10-2-16,5-9 2 0,0-10 4 15,2-6 5-15,0-6 4 0,-1 0 3 16,1 0 4-16,-6 0 2 0,-3 0 0 16,-5-6-1-16,-2-8 1 0,0-4-5 15,3-6 1-15,-2-5-3 0,5-2 1 16,1-3-2-16,3-2-1 0,4-4-1 16,2 0 1-16,5-1-5 0,9 2-3 15,6 0-5-15,6 1-8 0,7 1-19 0,3 2-39 16,5 3-53-16,2 3-93 0</inkml:trace>
  <inkml:trace contextRef="#ctx0" brushRef="#br0" timeOffset="35981.2965">23562 15692 640 0,'0'0'33'0,"0"0"-13"16,0 0-8-16,0 0-5 0,0 0-7 15,0 0-1-15,0 0-4 0,0 0 1 16,0 0-1-16,30-80 1 0,2 61-5 15,6 1-6-15,6 1-13 0,0 2-12 16,2 2-20-16,-7 2-35 0,-3 8-34 16,-10 2-44-16</inkml:trace>
  <inkml:trace contextRef="#ctx0" brushRef="#br0" timeOffset="36169.6749">23449 15913 516 0,'0'0'51'0,"0"0"-24"0,0 0-13 16,0 0-11-16,0 0-2 0,0 0-1 15,0 0 0-15,0 0-1 0,80-24-3 16,-38 12-6-16,4 0-5 0,0 1-9 16,3-4-23-16,2 2-23 0,0-1-18 15,2 1 2-15,0-5-10 0,0 3 10 0</inkml:trace>
  <inkml:trace contextRef="#ctx0" brushRef="#br0" timeOffset="36484.2213">24318 15438 545 0,'0'0'54'16,"0"0"-16"-16,0 0-14 15,0 0-8-15,0 0-10 0,0 0-5 16,0 0-2-16,0 0 0 0,0 0 0 0,0 0-1 15,-79 63 1-15,71-26-2 0,4 5 0 16,2 0-1-16,1 1 1 0,1-2-4 16,0-5 3-16,6-2 4 0,3-6-3 15,2-5 4-15,4-5-6 0,-4-7-1 16,4-5 2-16,1-6 1 0,2-6 3 0,5-12-5 16,-2-8 4-16,0-7-2 0,-2-7 5 15,-3-5 2-15,-3-4-1 16,-6 1 2-16,-4-1-3 0,-3 5 2 15,-3 5-1-15,-9 7 0 0,-5 7-1 0,-4 10-2 16,-7 6-2-16,-3 9-2 0,-4 2-3 16,-1 14-8-16,1 10-11 0,2 4-43 15,4 7-65-15,4-1-151 0</inkml:trace>
  <inkml:trace contextRef="#ctx0" brushRef="#br0" timeOffset="36645.4355">24589 15589 364 0,'0'0'3'16,"0"0"-26"-16,0 0-55 0,0 0-150 15</inkml:trace>
  <inkml:trace contextRef="#ctx0" brushRef="#br0" timeOffset="39889.0129">28888 5388 462 0,'0'0'49'16,"0"0"-15"-16,0 0-10 0,0 0-10 16,0 0-6-16,0 0-8 0,0 0-3 0,0 0-4 15,0 0 3-15,-12-9 2 0,12 15 2 16,7 7 2-16,4 5-2 0,3 1 0 15,-1 3 0-15,1 0 0 0,-2 3 0 16,-2 0 0-16,-1-2 1 0,-2-1-1 16,-1-7 0-16,-3-2 0 0,0-4 0 15,-2-4 1-15,1 0 0 0,-2-5 0 16,0 0 1-16,0 0 2 0,1 1 3 16,-1-1-1-16,0 0 3 0,2 0-4 15,-2-2 0-15,0-16-3 0,0-6 1 0,-3-6 0 16,-3 2-1-16,-2 0 1 0,0 1 0 15,-4-1-1-15,1 1 0 0,-5-1-1 16,1 1 0-16,0 0-2 0,0 1 2 16,-2 0-1-16,1-1 2 0,0 1 0 15,1 3-6-15,1 0 5 0,5 8-4 16,3 6 5-16,5 6 1 0,1 3-1 0,-2-1 0 16,2 1-2-16,-1-2-1 15,1 1-2-15,-1-1-4 0,1 0-1 16,0 1 2-16,0-3 2 0,8 1 5 0,8-2-3 15,6 0-1-15,-5 2-3 0,2 0-3 16,0 2-1-16,1-2 5 0,5-2 1 16,1 2 2-16,0-3 4 0,1-2-3 15,-1 1-3-15,-1-3-4 0,-9 6-18 16,-6 0-33-16,-4 4-40 0,-6 0-38 0,1 0-42 16</inkml:trace>
  <inkml:trace contextRef="#ctx0" brushRef="#br0" timeOffset="40081.104">28735 5513 374 0,'0'0'75'15,"0"0"-19"-15,0 0-19 0,0 0-16 16,0 0-11-16,86-56-8 0,-63 42-6 15,2 2-6-15,4-1-14 0,3 2-35 16,5 0-76-16,-1-1-133 0</inkml:trace>
  <inkml:trace contextRef="#ctx0" brushRef="#br0" timeOffset="41300.115">28843 5478 63 0,'0'0'28'0,"0"0"4"0,0 0 12 16,0 0 7-16,0 0 0 0,0 0-5 15,0 0-16-15,0 0-10 0,0 0-6 16,0 0-4-16,-12-33-2 0,12 33-2 16,0-2-4-16,0 2-2 0,0-1 2 15,0 1 3-15,0-4 5 0,9 0 6 0,7-1 1 16,6-2 1-16,0 0 0 0,6-6 0 15,4-1-5-15,6-2-3 0,-1-4-4 16,4-1-5-16,-2-2 0 0,1 0 2 16,-1 1 0-16,-1-5 6 0,1 3-3 15,0 1-6-15,-4 2 0 0,-6 3-7 0,-12 7 0 16,-4 6 0-16,-9 3-2 0,-4 2-2 16,0 0 4-16,0 0 0 15,0 0 3-15,0 7-7 0,-8 7-25 16,-8 3-44-16,1 1-44 0,4-6-123 0</inkml:trace>
  <inkml:trace contextRef="#ctx0" brushRef="#br0" timeOffset="42309.7429">28431 13019 373 0,'0'0'50'0,"0"0"-13"0,0 0-9 16,0 0-10-16,0 0-9 0,0 0-5 16,0 0-4-16,0 0-1 0,0 0-1 0,0 0 2 15,-19 24-1-15,20 8 0 0,8 5 4 16,1 2-4-16,3 2 3 0,0 0-2 15,-1 0-2-15,2-3-1 0,-3-2 0 16,1-4-1-16,-1-1 1 0,-1-7 2 16,0-1-3-16,-3-10 3 0,-3-4-1 15,-1-4 5-15,-3-5 5 0,0 0-1 16,0 0 2-16,2-2-2 0,-2-11-1 16,0-10 1-16,0-8 2 0,-3 0 1 15,-4-4 0-15,-5-1 0 0,1-4 3 0,-3 0-5 16,0-2-2-16,1 0 0 0,0-1-3 15,1 1 3-15,1 0 0 0,-1 4-1 16,2 4-2-16,1 2-2 0,1 3 0 16,4 8-1-16,2 2-1 0,2 1 1 15,0 3-1-15,7-2-2 0,8 2 1 0,1 3-2 16,7 1 3-16,3 2-2 0,4 0 1 16,3 0-1-16,2 0 1 15,4 1-3-15,2 2 0 0,-2 3-5 16,-3 3-7-16,-3 0-11 0,-2 6-36 0,-4 7-45 15,-5 5-59-15</inkml:trace>
  <inkml:trace contextRef="#ctx0" brushRef="#br0" timeOffset="42510.422">28458 13382 370 0,'0'0'43'0,"0"0"-11"0,0 0-12 16,0 0-10-16,0 0-5 0,0 0-3 16,0 0 2-16,97-52-3 0,-59 33-1 15,5 0-5-15,-1-1-9 0,1 1-12 16,1-2-19-16,-2-1-29 0,4 2-23 16,1 1-44-16</inkml:trace>
  <inkml:trace contextRef="#ctx0" brushRef="#br0" timeOffset="43000.4024">29163 13215 495 0,'0'0'51'0,"0"0"-18"15,0 0-17-15,0 0-9 0,0 0-5 0,0 0-2 16,0 0-1-16,0 0 0 0,-54 91-1 15,51-59-1-15,2 3 0 16,1 1-3-16,0 1-1 0,7 0 2 0,3-2-2 16,0-3-1-16,2-3-2 0,1-5-3 15,0-1-6-15,1-4-5 0,-5-7-5 0,0-3-4 16,-5-3 5-16,-1-3 9 0,1-1 11 16,-4-2 6-16,0 0 8 15,0-11 2-15,0-8 6 0,-1-8 3 16,-8-5 3-16,-1-1 1 0,-2-4-3 0,-4 1-3 15,2 0-1-15,-3-1-5 0,-1 2 4 16,2 0-1-16,1 5-1 0,1 1-3 16,3 2 0-16,2 8-5 0,5 1-4 15,2 0 2-15,2 3-7 0,6-6 3 16,6 9 0-16,2 2-3 0,6 3 3 0,3 2-1 16,4 4 3-16,0 1 0 0,2 0-1 15,-1 0 1-15,-1 6 0 0,-2 3 0 16,-4 3 5-16,-6 2-7 15,-4 2 6-15,-4-3-4 0,-7 4-1 0,0 1 3 16,-11 1-2-16,-7 7 1 0,-3-3-3 16,-5-2-1-16,-3-3-3 0,0 1-5 15,0-4-7-15,2 0-13 0,2-5-35 16,6-2-43-16,9-5-85 0</inkml:trace>
  <inkml:trace contextRef="#ctx0" brushRef="#br0" timeOffset="43845.0175">29507 13203 489 0,'0'0'40'0,"0"0"-19"15,0 0-4-15,0 0-12 0,0 0-2 0,0 0-1 16,0 0-3-16,0 0 2 0,0 0-2 15,-55 86-2-15,56-63-1 0,8-6-2 16,0 0 0-16,1-4-3 0,1-1 3 16,1 0 0-16,-3-4-1 0,2-2 2 15,-4-2-5-15,-2-2-1 0,5 0-3 0,-3-2 2 16,3 0 4-16,0-2 6 0,-4-5 2 16,4-4 1-16,-6 2 2 15,2-6-1-15,-1 0 4 0,1-2 1 16,0-5 0-16,2 4 1 0,-1 0 0 0,0 3-3 15,0 4 1-15,-2 3-2 0,1 3 1 16,-3 2-3-16,0-1 0 0,-1 1-2 16,3 3 0-16,0 0 2 15,6 0-1-15,5 2 0 0,-1 6-1 0,5 2 0 16,0 1 0-16,-2 1 2 0,1-1-3 0,3-1 1 16,-1 1-1-16,2-4 0 0,1 1 2 15,0-4 0-15,-5-1-2 0,-1-1 1 16,-1-2 0-16,-7 0 0 0,6-6 3 15,-6-5 0-15,-1-2-1 0,1-9 3 16,-5-2 0-16,-2-3-2 0,-1-4-2 16,-2-1 2-16,0-2-4 0,-2-2 4 15,-2 2 4-15,-2 0 1 0,-1 4 4 16,1 1-1-16,0 10 2 0,2 1-4 16,0 6-1-16,2 8-4 0,1 0-4 0,1 4-1 15,-2 0-2-15,-2 8 0 0,1 11 2 16,2 8 0-16,-1 3-1 0,2 6 2 15,0-2-2-15,3 1 0 0,2 0 3 16,2 0-3-16,0-3 2 0,2-3-2 16,-2-3-3-16,3-4-2 0,-4-8-4 15,0-1 2-15,0-6-3 0,-3-4 1 16,0 2 3-16,3-5-1 0,5 0 5 16,4-8 1-16,4-4 1 0,0-7 0 15,-4-3 0-15,2-4 0 0,-4-3-1 0,3-4 1 16,-5-1 1-16,1-1 4 0,-3 0 4 15,-4 2 0-15,-2-1 3 0,-3 3-1 16,0 0 3-16,0 4 2 0,-6 3 2 16,2 8 0-16,-3 4 1 0,1 3-4 15,3 5-2-15,0 1-3 0,3 3-4 0,-5 0-1 16,-3 1-3-16,-2 10 1 0,-1 5-2 16,5 9 1-16,3 2-1 0,3 5 1 15,0 5-2-15,1 1 2 16,7 1-3-16,2 2 0 0,3-2 4 0,0 1-5 15,7-4 1-15,2-5-4 0,4-6-7 16,4-6-8-16,5-7-21 0,2-4-45 16,1-8-63-16,4 0-123 0</inkml:trace>
  <inkml:trace contextRef="#ctx0" brushRef="#br0" timeOffset="44399.7502">31125 12289 476 0,'0'0'47'0,"0"0"-12"0,0 0-12 16,0 0-5-16,0 0-5 0,-20-86-5 15,20 73-3-15,0 2-1 0,0 5 1 16,0 2-4-16,0 4-1 0,0-2-2 16,0 2 0-16,0 0 2 0,0 0 0 15,0 0 0-15,0 0 2 0,0 4-2 0,0 2 0 16,0 1 1-16,0 3-1 0,0-3 0 16,0-1-1-16,0-1 1 15,0-5-2-15,0 0 0 0,0 0 1 16,0 3 0-16,0-2 1 0,0 0 0 0,0 3 0 15,3-2 2-15,1 2-2 0,3-1 0 16,-1-1-1-16,3-2 1 0,1 1 0 16,4-1 1-16,4 0-1 0,0 0-1 15,7 0 0-15,-3 0 1 0,1-3-6 16,0 1 0-16,0 2-7 0,-7-1-19 0,1 1-24 16,-5 0-48-16,2 0-46 0,-2 0-104 15</inkml:trace>
  <inkml:trace contextRef="#ctx0" brushRef="#br0" timeOffset="44606.4638">31082 12647 512 0,'0'0'70'0,"0"0"-23"16,0 0-20-16,0 0-15 0,0 0-7 15,0 0-5-15,0 0-3 0,0 0-1 16,0 0-2-16,95-71-6 0,-55 48-9 16,1 0-21-16,2 2-34 0,1 1-62 15,-5 3-85-15</inkml:trace>
  <inkml:trace contextRef="#ctx0" brushRef="#br0" timeOffset="44938.2052">31778 11907 541 0,'0'0'36'0,"0"0"-18"0,0 0-6 16,11-81-9-16,0 66 0 0,1 1 0 0,4 3-3 15,3 3 1-15,-1 3-2 0,3 3 1 16,2 2-2-16,0 7 6 0,3 4-5 16,-3 6 8-16,-1 3-8 0,-1 6 5 15,-6 1-2-15,-1 5-3 0,-6 1 6 16,-6 3-7-16,-2 3-6 0,-1 1 4 0,-8-1-5 16,-1 0 3-16,-1-1-1 0,0-1-7 15,2-3-8-15,0-3-23 0,4-11-21 16,-1-5-26-16,5-5-13 15,0-5-3-15,-1 0-31 0</inkml:trace>
  <inkml:trace contextRef="#ctx0" brushRef="#br0" timeOffset="45168.1683">32082 11809 327 0,'0'0'83'15,"4"-77"-16"-15,-1 44-7 0,0 6-22 16,-1 9-13-16,-1 8-12 0,1 5-8 15,-2 5-5-15,0-2-2 0,6 2-2 16,5 0 1-16,5 4 1 0,7 11 1 16,0 8-2-16,2 5 2 0,-3 8 0 15,1 3 0-15,-3 2 3 0,-3 4-2 16,0 2 5-16,-6 2-6 0,-4 1-1 16,-4 2 0-16,-3 1-2 0,-6 0-2 15,-7 0-6-15,-4 0-7 0,-4-6-32 0,1-3-45 16,-3-6-97-16</inkml:trace>
  <inkml:trace contextRef="#ctx0" brushRef="#br0" timeOffset="45345.315">32134 12541 647 0,'0'0'31'0,"0"0"-16"0,0 0-13 16,0 0-8-16,0 0-5 0,0 0-19 16,0 0-81-16,0 0-179 0</inkml:trace>
  <inkml:trace contextRef="#ctx0" brushRef="#br0" timeOffset="46033.0614">29184 15027 523 0,'0'0'22'0,"0"0"-3"0,-85-6-7 16,60 11-6-16,2 7-3 0,6 4-5 15,4 3 4-15,7 2-2 0,6 5 5 0,0 3-3 16,13 3 2-16,3 1-4 0,6 0-1 16,1 1 2-16,-1-4-1 15,2 0 1-15,-2-2-2 0,-3-1 1 16,-2-1 0-16,-4 0-1 0,0-4 0 0,-4 1 1 15,-3-8-2-15,-4-4 1 0,0-7 2 16,-2-4 1-16,0 0 3 0,0 0 0 16,0 0 2-16,0-1-2 0,-7-14 2 15,-7-12 2-15,-6-12-1 0,-1-4-1 16,0-9-1-16,-2-5 1 0,-1-6-7 0,-1-5 5 16,0-4-3-16,-1-3 1 0,2 0 3 15,-1 7-3-15,4 5 0 0,2 10 0 16,3 8-2-16,3 10 1 15,5 11-2-15,2 4-1 0,3 10-1 0,1 5-3 16,2-4 1-16,5 3-1 0,10 1-3 16,8-1 1-16,6 5 1 0,7 1 0 15,5 0 2-15,5 0 0 0,1 1-1 16,2 5 1-16,-6 5-4 0,-2 3-5 16,-4 4-13-16,-11 4-9 0,-5 6-23 0,-9 5-33 15,-10 5-33-15,-2 5-42 0</inkml:trace>
  <inkml:trace contextRef="#ctx0" brushRef="#br0" timeOffset="46210.179">28895 15304 238 0,'0'0'67'15,"0"0"-12"-15,0 0-16 0,0 0-9 0,88 12-12 16,-60-17-9-16,2-4-5 0,6-4-6 15,2 0-8-15,4-2-6 0,1-3-9 16,3 0-12-16,7 0-33 0,2-3-41 16</inkml:trace>
  <inkml:trace contextRef="#ctx0" brushRef="#br0" timeOffset="46793.5593">29754 15261 488 0,'0'0'51'15,"0"0"-16"-15,0 0-11 0,0 0-10 16,0 0-8-16,0 0-3 0,0 0-1 15,0 0-1-15,0 0-1 0,-59 51 0 16,59-35-1-16,0 3-1 0,7 0 0 16,1-1 1-16,0 0-2 0,1 2 1 15,-2-1-1-15,3 3 0 0,-3 1-1 16,0-1 1-16,2 3 1 0,-2-1 1 16,-1 1-1-16,1-3 1 0,-2-7-1 0,0-1 2 15,-2-5-2-15,-1-4 2 0,1-1 1 16,-3-4 2-16,0 0 1 0,0 0 1 15,1-7 0-15,0-12-1 16,1-6 0-16,-2-7 0 0,0-3 0 0,-4-2 0 16,-4 1 3-16,-2-1-2 0,-1 2 2 15,-4 1-1-15,-1 1 1 0,-2 3 0 16,-1 1-4-16,-3 4-1 0,2 0-5 16,1 2 3-16,0 2-3 0,5 0 3 15,1 3 0-15,5-2 0 0,4 2-2 0,4-3 1 16,0-1-1-16,9 1-1 0,9 0 1 15,4 1-1-15,7 2 0 0,5 4 1 16,-1 4-1-16,3 8 0 0,-4 2 0 16,-2 12 0-16,-5 7 0 0,-4 6 1 15,-3 6-1-15,-10 2 2 0,-3 4 2 0,-5 1-2 16,-2-2 1-16,-8-1-7 0,-4-2-5 16,-1-3-6-16,-3-5-18 15,1-5-39-15,5-7-85 0,4-5-110 16</inkml:trace>
  <inkml:trace contextRef="#ctx0" brushRef="#br0" timeOffset="47944.4948">30052 15138 498 0,'0'0'19'0,"0"0"-5"16,0 0 1-16,0 0-9 0,0 0-1 16,0 0-1-16,-32 91-4 0,31-68 1 15,1-2-2-15,0-1 1 0,0-5-4 16,4-2 2-16,0-5-2 0,4-1-1 16,-1-2-1-16,-2-3-2 0,6-2 0 0,-1 0 1 15,6-7 5-15,1-8 1 0,-1-4 3 16,-3-2-1-16,-3-3 1 0,-3-2 2 15,-2-1-4-15,-5 2 5 0,0 1-4 16,0 6 8-16,0 1 1 0,0 6 3 16,-2 6 1-16,1-2-3 0,1 7-3 15,0-2-4-15,0 2-5 0,0-1 0 16,0 1 0-16,0-1 0 0,0 1 1 16,0 0 0-16,4 7-4 0,5 8 2 15,2 3 4-15,0 3-5 0,-1-4 4 0,1 3-7 16,2-2-2-16,2-1-2 0,-1-2-7 15,2-2-12-15,-4-6-13 0,1-2-10 16,-3-2-6-16,1-3 7 0,5-3 14 16,-3-6 14-16,3-9 17 0,-6 0 12 15,-2-4 10-15,-5-4 8 0,-3 0 8 0,0 0 17 16,-5 0 0-16,-4 2 1 0,0 3-7 16,-2 2-9-16,4 6-7 15,0 1-5-15,2 4-6 0,1 5-6 16,3 1-8-16,1 2 0 0,-2-2-5 0,2 2 0 15,0 0 0-15,0 0 1 0,2 6-1 16,9 6 2-16,2 5-2 0,3 1 0 16,0 1 0-16,0 1-1 0,-2 2 0 15,1 0 1-15,-4 1 1 0,0 0-3 16,-2-2 3-16,-1-6-6 0,-1 1 2 0,-2-7 0 16,-3-2 0-16,4 2 1 0,-5-5 3 15,2 0 1-15,-3-4 1 0,0 0 1 16,0 0 0-16,0 7 0 0,0 4 0 15,-3-3 0-15,-4 7 2 0,3-6-3 16,1-6 2-16,0 2 0 0,3-5 1 16,-1 0 1-16,1 0-1 0,-2 0-1 15,1 0-1-15,-2 0 0 0,-2-2 1 16,3-1-2-16,0-7 1 0,2 3-1 16,0-5-1-16,2-6 2 0,2 3 0 0,2-3-2 15,0-1 2-15,0 0-1 0,0-1-5 16,2-3 6-16,1-2-5 15,1-5 4-15,1-2 2 0,1-2-1 0,2-4 1 16,-1-3 0-16,3-5 4 0,-1-1-5 16,0-1 4-16,0-1-1 0,1 4-1 0,-5 0 2 15,-2 5-2-15,-1 1-2 16,-5 6-3-16,-3 3 3 0,0 10-4 16,-2 3 1-16,-2 8 1 0,1 4-4 15,-6 4 2-15,0 1-1 0,-4 14 4 0,-1 5-3 16,4 11 1-16,4 2 1 0,5 7-2 15,1 2 2-15,5 3 0 0,8 3-2 16,2 3-3-16,3 2 4 0,2-2-4 16,1-2 5-16,2-4-2 0,-1-6-1 15,-2-6 1-15,0-6-1 0,-1-6 3 16,-7-7 4-16,-5-5-1 0,-3-5 4 0,-4-3 6 16,0 0 3-16,0 0 1 0,0 0 1 15,0 0-2-15,0 0-2 16,-4 0 1-16,-6 0-4 0,1-1-1 0,-5-8-3 15,6 5-1-15,4-4-2 0,-2-1-2 16,5 5 0-16,1-8-1 0,0-1 0 16,4-2-1-16,8-4 0 0,1 5-1 15,0 7 1-15,0 0-1 0,4 4 0 16,-1 3 0-16,6 0 0 0,-2 3-1 0,-4 5 1 16,-2 4-1-16,-2 3-1 0,-2 1-1 15,-1-3 0-15,-5 5-6 16,-1 0-4-16,-3-1-8 0,0 3-23 15,0-3-19-15,0-7-35 0,0-3-23 0,0 4-17 16</inkml:trace>
  <inkml:trace contextRef="#ctx0" brushRef="#br0" timeOffset="48206.6036">31293 14740 602 0,'0'0'37'0,"0"0"-10"16,0 0-11-16,0 0-7 0,0 0-4 15,0 0-4-15,0 0 2 0,26-82-5 0,-10 72 2 16,2 3-7-16,2 2-4 0,-6 0-11 15,1 2-16-15,0 3-27 0,-1 0-39 16,-1 2-37-16,-5 1-32 0</inkml:trace>
  <inkml:trace contextRef="#ctx0" brushRef="#br0" timeOffset="48369.8373">31346 14906 436 0,'0'0'68'15,"0"0"-17"-15,0 0-14 0,0 0-11 16,0 0-9-16,0 0-7 0,0 0-6 16,0 0-6-16,0 0-3 0,0 0-10 15,97-9-18-15,-67-5-59 0,4-1-75 16,-1-3-117-16</inkml:trace>
  <inkml:trace contextRef="#ctx0" brushRef="#br0" timeOffset="48726.1192">32204 14089 609 0,'0'0'0'0,"0"0"14"0,0 0-14 16,0 0 18-16,0 0 2 0,0 0-7 16,-13-79-4-16,16 59-5 0,8 4-2 15,7 2 2-15,3 2-4 0,7 3-2 16,0 4 0-16,4 5 0 0,0 0 0 16,0 6 0-16,0 9 0 0,-3 4 0 15,-5 4 0-15,-2 4 1 0,-3 5-1 0,-5 4-1 16,-4 5 0-16,-5 5 1 0,-5 4-3 15,-8 1 1-15,-9 1-2 0,-4 0-3 16,-3-5-11-16,1-5-15 0,3-7-28 16,4-7-37-16,5-12-17 0,5-7-33 15</inkml:trace>
  <inkml:trace contextRef="#ctx0" brushRef="#br0" timeOffset="48982.4933">32512 13943 342 0,'0'0'77'16,"0"0"-20"-16,0 0-18 0,0 0-18 15,0 0-12-15,0 0-6 0,0 0 1 16,0 0-3-16,0 0 7 0,36-21-7 0,-23 36 6 16,1 5 0-16,-2 0-7 0,2 3 10 15,1 2-7-15,2 2-1 0,1 3 1 16,-1 2-2-16,0 1 1 0,-1 0-3 15,-4 3 2-15,-2 1-3 0,-7 1 1 16,-3 0-4-16,-2 1-3 0,-9 0-3 16,-1 0-12-16,-4-3-44 0,-1 1-64 15,-3-5-143-15</inkml:trace>
  <inkml:trace contextRef="#ctx0" brushRef="#br0" timeOffset="49184.8508">32208 15051 607 0,'0'0'49'0,"0"0"-18"16,0 0-14-16,0 0-6 0,0 0-8 15,0 0-4-15,0 0-1 0,0 0-2 0,0 0-4 16,0 0-14-16,38-47-55 0,-14 37-157 15,4-1-82-15</inkml:trace>
  <inkml:trace contextRef="#ctx0" brushRef="#br0" timeOffset="49412.873">32705 14956 798 0,'0'0'0'0,"0"0"-2"0,0 0 2 16,0 0-3-16,0 0-7 0,0 0-14 0,0 0-75 16,0 0-216-16,25 85-19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7T05:17:44.536"/>
    </inkml:context>
    <inkml:brush xml:id="br0">
      <inkml:brushProperty name="width" value="0.05292" units="cm"/>
      <inkml:brushProperty name="height" value="0.05292" units="cm"/>
      <inkml:brushProperty name="color" value="#FF0000"/>
    </inkml:brush>
  </inkml:definitions>
  <inkml:trace contextRef="#ctx0" brushRef="#br0">7895 10062 1 0,'0'0'3'16,"0"0"0"-16,0 0 3 0,80-73-1 15,-62 53-1-15,1-1-2 0,0-2 0 0,0-1 0 16,3 1 3-16,1-4-1 16,1 1 1-16,1 1-2 0,4-2-1 15,4 0 0-15,3 0-2 0,-1 0 0 16,1-1 0-16,-1 1-1 0,1 0-2 0,-1-1 1 15,-2 0 0-15,-1 0 0 0,2 1 2 16,-2 0 0-16,0 0 2 0,-3 2-1 16,-3 0 0-16,0 2-1 0,-3 1 1 15,-3 1 0-15,-1 2 2 0,0-3-4 16,0 2 3-16,-2-1-4 0,2 0 3 0,0-2-1 16,1 0 1-16,3 3 0 0,-1-2-1 15,4 1 1-15,0-1-2 0,1 1 2 16,2-3-2-16,-1-1 1 0,-1 1 1 15,-1-2 2-15,-1 0-1 0,-2 2 1 16,-3 0 1-16,-2 1 0 0,-1 2-1 16,-1-2 2-16,3 2-2 0,-2 0-1 15,-1 1 0-15,-2 0 1 0,-1 3-1 16,-1 1 2-16,-2 5-3 0,-1-2 1 16,-2 2-2-16,3-1 1 0,0-3-1 0,-1 1 0 15,4-2-1-15,-3 2-2 0,5-3 3 16,0-2-4-16,0 2 4 0,4-1-1 15,-1-3 1-15,1 1 0 0,3 1 1 16,1-1-1-16,-1 0 1 0,1-1-1 16,-3 1 0-16,1 2 1 0,-1 0-1 15,-3 0 3-15,-4 0-1 0,4-1-1 16,-5 3 1-16,0 0-2 0,-4 6 2 16,-1-2-2-16,1-1 0 0,-4 6 2 15,2-5 0-15,4 1-2 0,-6 4 1 0,2-6 1 16,4 3 0-16,-3 2 4 0,2-4 4 15,3 2 1-15,-2-1-1 0,-2 2 2 16,1-2-2-16,1 0 2 0,0 3-2 16,-1-3 1-16,2 0-2 0,0 1-2 15,-1-3 1-15,6 0-1 0,-3-1-3 0,1 0 0 16,-2 1-2-16,1 1-1 16,3-3 1-16,-3 4 0 0,-3-1-1 15,0 4 0-15,-4 4 0 0,0-3-1 16,2 1 0-16,-2 1-1 0,0-2 2 0,1 1 1 15,0-1-2-15,-4 5 1 0,4-4-1 16,-4 3 1-16,3-4 1 0,0 2 2 16,1-2-2-16,2-4 1 0,-2 0-3 15,7-6 0-15,-1 2-2 0,1 1 2 16,0 1 0-16,-5 2 0 0,1 3 2 0,-2 1-2 16,0-1 0-16,-1 1 0 0,-4 4 1 15,5-3-1-15,-5 3 0 0,0-1 1 16,0 1-2-16,-3 3 2 15,0-1 0-15,0 1 1 0,0 0 0 0,0-1-4 16,3 1-1-16,-3 0-1 0,1 0 1 16,-1-2 2-16,0 2 1 0,2 0 0 15,-2 0 1-15,0 0-1 0,1 0 1 16,-1-1-1-16,0 1-1 0,0 0-1 16,2 0-4-16,-2-2-1 0,1 2-5 0,-1 0-13 15,2-2-21-15,2 2-34 0</inkml:trace>
  <inkml:trace contextRef="#ctx0" brushRef="#br0" timeOffset="525.2144">8838 9047 86 0,'0'0'24'0,"0"0"-6"0,0 0-8 0,0 0-3 16,0 0-2-16,0 0-1 0,0 0 0 15,0 0 0-15,0 0 1 0,0 0-2 16,27-46 2-16,-22 40 0 0,1 0-1 15,1-3 1-15,4 0 4 0,1-2 0 16,4-1 2-16,-2-2 0 0,2-1 0 16,3 0 0-16,1-3-5 0,5-1-3 15,1-2-3-15,3-3-1 0,0-2 1 16,8-1-1-16,-2-2 1 0,4 2-3 16,0-1-1-16,-3 1-1 0,2 1-3 0,-5-2-5 15,2 3 1-15,-3-3-2 0,-2 1-3 16,0 2-3-16,-1 0-9 0,-1 2-1 15,-4 1-12-15,0 2-6 0</inkml:trace>
  <inkml:trace contextRef="#ctx0" brushRef="#br0" timeOffset="3014.4824">8518 9457 57 0,'0'0'13'0,"0"0"-5"0,0 0-12 15,0 0-2-15,0 0-2 0,0 0-1 16,0 0 3-16,0 0-2 0,0 0-9 15</inkml:trace>
  <inkml:trace contextRef="#ctx0" brushRef="#br0" timeOffset="16129.835">3405 14101 18 0,'0'0'15'0,"0"0"-1"0,0 0-2 16,0 0-2-16,0 0-1 0,0 0-1 16,0 0 0-16,0 0-1 0,0 0 3 15,4 3 2-15,-4-3 3 0,0 0 2 16,0 0 2-16,0 0-3 0,0 0 0 0,0 2-6 16,0-2-2-16,0 0-6 0,0 0-4 15,0 0-6-15,0 0 1 0,0 1 3 16,0-1-1-16,2 2 5 0,1 3-1 15,0-3-2-15,1 8-4 0,2-3 1 16,2-1-3-16,0 5 4 0,-4-5 4 16,6 4-2-16,-1 0-1 0,-5-3 0 15,6 3-2-15,-4-5 4 0,0 1 3 16,1 1 0-16,-1-2 2 0,0 3-2 16,-3-5 0-16,-2 0 1 0,-1-3 3 0,0 0 0 15,0 0 3-15,3 2 2 0,-3-1 0 16,0 2 1-16,0-3 0 0,3 2-1 15,-3 0 2-15,0-1-1 0,0-1-1 16,0 2 4-16,0-2 3 0,3 1 7 16,-3-1 4-16,0 0 3 0,0 1-3 15,0-1-6-15,0 0-5 0,0 0-7 16,0 0-4-16,-6-7-2 0,-4-4-3 16,-6-3 3-16,4-1-2 0,-1 0 0 15,2 1 0-15,-1 3 0 0,3 1-4 0,-2 1 5 16,5 3-1-16,3 3 0 0,0 2 1 15,3 1-2-15,-1-2 2 0,1 2-2 16,-2-1-2-16,1 1 1 0,-2-2-3 16,3 2-1-16,-4-2-3 0,4 2 0 15,0-1 0-15,0 1 1 0,0 0 4 0,0 0 2 16,0 0 0-16,0 0 0 16,0 0 0-16,7 8-1 0,-1-3-1 15,-2 3 0-15,2-2-1 0,-3 2 2 16,5 0 1-16,-3 1 1 0,-1 4 1 0,2-6 0 15,-2 4-1-15,1-2 0 0,-4-6 0 16,2 7 0-16,0-6 3 0,-2 2-2 16,-1-1 0-16,0-5 1 0,0 0-2 15,0 0 4-15,3 2-1 0,-3-1 2 16,0 0 2-16,0 1 3 0,0-2 2 16,3 0-3-16,-3 0-2 0,0 0-4 0,0-7 0 15,-3-4 0-15,-1-3 0 0,-3-1 0 16,-2 1-5-16,2-7-1 15,-1 1-3-15,0 7 3 0,5 3 2 0,0 3 2 16,0 3 1-16,3-1-3 0,-1 2-2 16,-2-2-1-16,1 1-3 0,1-1 2 15,-2-5-5-15,0 5 2 0,3 0 1 16,0 1 2-16,0 4 0 0,-4-1 1 16,4 1 1-16,0-2-1 0,0 2 2 0,0-2 0 15,0 2-3-15,4 0 2 0,2 0 2 16,1 0 0-16,2 4 1 0,1 0 0 15,-3 0-2-15,-1 3 0 0,3-2 0 16,-5 3 0-16,3 1 1 0,-1 1-8 16,0 3-2-16,0-1-1 0,-2 6 2 15,3-1 6-15,-3 3 0 0,-1-5 1 16,-1 2 0-16,-2-4 0 0,0-8 4 16,1 1-2-16,-1-6 4 0,0 0 0 15,0 0 1-15,0 1 3 0,2 1 5 0,-2-1-2 16,0-1-6-16,0 2-1 0,0-2-4 15,-2-6-3-15,-4 0 3 0,-1-6 1 16,-1-2-1-16,0 2 3 0,1-2-2 16,1-1-2-16,-2 2-2 0,-1-3 2 15,3 1 2-15,0 1 1 0,-2 1-2 16,2-3-2-16,-3-2-1 0,2 0 1 16,0 6-1-16,1-3 3 0,0 0 0 15,0 1 1-15,-4-6-7 0,5 3 1 16,-3-1-5-16,1 1 0 0,4 4 2 0,-1-2-7 15,1 4 9-15,0 5-4 0,2 0 9 16,1 6 1-16,-2-1-6 0,2 1 2 16,0-2-9-16,0 1-3 0,0-1 0 15,0 1 0-15,0-1 3 0,0-4 10 16,0 1-1-16,0 1 5 0,0-1-1 0,0 1 0 16,2-1 1-16,-1 1 2 0,2-1-1 15,-3 5 0-15,0-2 2 0,0 2-2 16,0-1 2-16,1 0-1 15,-1-1 1-15,0 1 0 0,2 1 3 0,-2-2-1 16,0 2 1-16,0-2-2 0,1 2-1 16,-1-1 0-16,0-1-1 0,0 1 0 15,0-1 0-15,0 1 1 0,0-1 1 16,0 2 1-16,0-2-2 0,0 2-3 16,0-1-2-16,0 1-3 0,0-1-1 0,0 1-2 15,0-3-1-15,0 3 0 0,0 0 2 16,0 0 6-16,0 10 5 15,3 8 5-15,0 8-4 0,4 5-1 0,-1 2-1 16,1 3-4-16,-1 4-1 0,3 1-4 16,-2 3-6-16,3 0-4 0,-1 0 4 15,-2-1 2-15,-1-4 7 0,0-3 2 16,-1-10 1-16,-2-6-3 0,0-8-1 16,-3-8 0-16,0 3 0 0,0-7-8 15,0 0-17-15,3-14-22 0,0-6-13 0,-3-12-6 16,3-1-10-16</inkml:trace>
  <inkml:trace contextRef="#ctx0" brushRef="#br0" timeOffset="16935.998">4316 12941 125 0,'0'0'23'0,"0"0"2"0,0 0 5 0,0 0 4 15,0 0-2-15,0 0-6 0,0 0-6 16,0 0-8-16,0 0-5 0,-16-16-6 16,16 14-2-16,-1 2-3 0,1-1 0 15,-2 1 0-15,2 0-3 0,0 3 6 16,0 13-1-16,0 9 2 0,6 9 5 0,1 3-3 16,1 4-1-16,-4 2-4 0,6 2 1 15,-3-1-1-15,-1 2-4 16,3-4 2-16,-2-2 0 0,-1-4-6 15,-2-4-6-15,-1-11-8 0,0-8-1 0,-3-7 11 16,0-6 6-16,0 0-6 0,3 0-10 16,-2-16-13-16,2-8-6 0,0-13-1 15</inkml:trace>
  <inkml:trace contextRef="#ctx0" brushRef="#br0" timeOffset="17186.98">4313 12989 173 0,'0'0'21'0,"0"0"-10"0,0 0-7 15,0 0 1-15,0 0 3 0,0 0 7 0,0 0-5 16,0 79 1-16,9-42-4 0,5 6-1 15,-2 4-2-15,2 5-4 0,-2 2-2 16,4 1-7-16,-6-3-18 0,3-7-12 16,0-10-10-16,-1-9-3 0,-5-11-11 15</inkml:trace>
  <inkml:trace contextRef="#ctx0" brushRef="#br0" timeOffset="18021.7138">5198 12146 104 0,'0'0'24'16,"0"0"-5"-16,0 0-5 0,0 0 0 16,0 0-5-16,0 0-5 0,0 0-5 15,0 0 0-15,0 0 3 0,0 0 5 0,0 9 13 16,0 14 4-16,0 9-2 0,3 4-1 16,0 3-14-16,0-2-3 0,0 1-2 15,1-1 0-15,1-2-1 16,0-5-6-16,-2-3-1 0,0-7-2 0,0-2 0 15,-2-7-6-15,1-6-1 0,-1 0 0 16,-1-5 9-16,0 0 12 0,0 0 8 16,2 0 0-16,1 0-12 0,1-9-6 15,3-9-7-15,-4-6 1 0,1-2 2 16,-4-1-1-16,0 4-8 0,0 0-5 0,0 2 1 16,0-2-1-16,-7 1 13 0,2-3 4 15,-3 4 6-15,1 0 1 0,1 5-1 16,0 1 2-16,1 6 3 15,0 0 6-15,-2 0 2 0,4 5 11 0,0-5 8 16,2 6 6-16,-2-1 8 0,1 1-5 16,2 3-8-16,-1-1-12 0,1 1-8 15,0 0-11-15,-3-1-6 0,3 1-9 16,-1-3-7-16,1 3 8 0,0 0 6 16,0 12 8-16,1 9 5 0,6 9-6 0,-1 1-6 15,3 3-2-15,-2 1-5 0,3 0 3 16,-1 3-12-16,3 1-12 0,-4 1-38 15,2 2-46-15</inkml:trace>
  <inkml:trace contextRef="#ctx0" brushRef="#br0" timeOffset="18890.0111">5978 11333 171 0,'0'0'51'0,"0"0"-12"16,0 0-13-16,0 0-6 0,0 0-6 15,0 0-2-15,0 0-8 0,0 0-6 16,0 0-7-16,0 0-4 0,-6-2 6 16,6 5 7-16,0 14 4 0,0 5 2 15,6 10-3-15,1 2-6 0,0 2 2 16,3 6 0-16,-1 0-1 0,2 3-1 16,1 0-8-16,-2-3-3 0,3-4 3 15,-3-6-2-15,1-7 5 0,-6-10 0 0,1-5 1 16,-3-6 4-16,-3-4 2 0,0 0 1 15,1 0-1-15,2-14-2 0,-1-4 5 16,-1-9-1-16,-1 0-2 0,0-1 1 16,-4 1-2-16,-2 0 1 0,-4-1 5 15,3 3-1-15,-2 3 1 0,0 1 2 0,-1 0 1 16,3 1-2-16,0 2 3 0,1 4-2 16,-1 0-4-16,1-4 2 15,3 8-6-15,-3-7 5 0,3 8 1 16,2 3 3-16,-2-5 5 0,0 7-1 0,3-1-2 15,0 1 0-15,0 4-3 0,-4-2 1 16,4 2-1-16,0-2 0 0,0 1-5 16,0-1-6-16,0 1-5 0,0 0-1 15,0 1 4-15,0 0 5 0,4 5 5 16,3 12-1-16,2 9 0 0,-3 8 1 0,4 5 2 16,-3 8 0-16,2 3-6 0,0 3-6 15,-1 1-4-15,2-3-2 0,-1-7-9 16,1-5-28-16,-3-11-35 15,-2-13-61-15</inkml:trace>
  <inkml:trace contextRef="#ctx0" brushRef="#br0" timeOffset="19748.7111">7071 10307 132 0,'0'0'5'0,"0"0"-5"0,0 0-4 15,0 0-1-15,0 0 2 0,0 0 2 16,0 0 5-16,0 0 3 0,0 0 1 16,0 0-2-16,-4 48 0 0,9-21-1 0,0 2-3 15,-4 4-1-15,2 2 2 0,3 4-3 16,-5-2-1-16,2 0-2 0,-1-5-3 15,-2-10 1-15,1-8 2 0,-1-8 0 16,0-6 2-16,0 0 2 0,0 0 6 16,0 2 6-16,0-1-1 0,0-1-5 0,0 2-7 15,2-4-11-15,2-12-2 16,-3-5 0-16,2-9 1 0,0 3 5 16,-3-3 1-16,0 2 3 0,0 1 3 15,0-3 3-15,0 3-2 0,0 0 0 0,-3 1 0 16,-1 0 2-16,0 6 1 0,1 0 5 15,1 6 11-15,1 7 8 0,1-1 1 16,0 6-5-16,-2-2-11 0,2 2-9 16,0-2-9-16,0 1-2 0,0 1 1 15,0 0 2-15,0 0 5 0,2 11-1 0,4 6 1 16,2 5-1-16,-2 1 0 0,0 2-1 16,1 2 0-16,-4 3-4 15,5 2-8-15,-3 1-12 0,-2-7-17 16,1 0-32-16</inkml:trace>
  <inkml:trace contextRef="#ctx0" brushRef="#br0" timeOffset="20533.416">8119 9214 227 0,'0'0'37'0,"0"0"-19"0,0 0-11 0,0 0-8 16,0 0 0-16,0 0 3 0,0 0 2 16,0 0 4-16,0 0-3 0,3 18-1 15,4 5 1-15,-2 4-3 16,1 2 2-16,-3 3-3 0,2 3-1 0,-2 0-2 15,-3 1-1-15,4-1 2 0,-2-5 1 16,-1-9-1-16,-1-7 0 0,2-8 0 16,-2-6 1-16,0 0 1 0,0 0 0 15,0 2 4-15,1-1-1 0,-1-1 0 16,2 0-2-16,1-6-2 0,1-9 0 0,-1-5-3 16,4-2 2-16,-4-1 1 0,0 0-2 15,-2-1 1-15,1-2 1 0,-2 2 0 16,0-1 0-16,0 1 1 15,0 3-3-15,0 4 1 0,-3 0 0 0,1 7 2 16,1-2 0-16,-2 1 4 0,1 6-1 16,0-6 0-16,-1 7 5 0,3 0-1 15,0 0 4-15,0 4 0 0,-3-3 1 16,3 3-4-16,0-1-2 0,0 0-7 16,0-1-6-16,0 2 1 0,0 0-1 0,0 2 7 15,0 12 1-15,0 11 3 0,0 5-4 16,6 2-2-16,-2 0-4 0,0 0-5 15,2 0-6-15,-3-2-16 0,6 1-41 16,-5-2-69-16</inkml:trace>
  <inkml:trace contextRef="#ctx0" brushRef="#br0" timeOffset="21341.6895">9146 8216 165 0,'0'0'36'16,"0"0"-11"-16,0 0-12 0,0 0-5 16,0 0-2-16,0 0-4 0,0 0 1 0,0 0-3 15,0 0 0-15,0 0 1 0,0 5 0 16,-3 13-2-16,2 5 0 0,-1 3 2 15,1 1 2-15,-1 0-1 0,1 3 0 16,1-1 0-16,-2-1 1 0,2-3-1 16,0-2 0-16,0-6 1 0,0 0-3 0,0-7 3 15,0-4-3-15,0 0 0 16,0-6-1-16,0 0 0 0,0 0 1 16,0 2-1-16,0 0 2 0,0-1 1 15,0 1 2-15,2 0 2 0,-2-1 0 0,1 0-2 16,-1-1 1-16,2 0-4 0,-1 0 0 15,2-11 0-15,3-5 0 0,-2-4-1 16,-1-1 0-16,0-1-1 0,1 1 0 16,-1 0 2-16,-3 4 4 0,0-1-3 15,3 0 2-15,-3 4-1 0,0-6 0 0,0 8 1 16,0 6 2-16,0 0 0 0,0 6 1 16,0-1-1-16,0 1-4 15,0-2-1-15,0 1-6 0,0-1-3 16,0 1 0-16,0 1 4 0,0 0 4 0,0 3 3 15,0 13 3-15,0 10 1 0,0 7-3 16,0 2 2-16,0 2-5 0,-3 1 2 16,3 2-3-16,0 2-3 0,0-3-4 15,0-2-11-15,0-12-5 0,0-3-12 16,0-10-14-16,0-7-13 0,0 2-20 0</inkml:trace>
  <inkml:trace contextRef="#ctx0" brushRef="#br0" timeOffset="22381.4897">9616 7817 150 0,'0'0'39'0,"0"0"-4"15,0 0-2-15,0 0-6 0,0 0-1 16,0 0-3-16,0 0-8 0,0 0 1 16,0 0-1-16,0 0-2 0,-4-16 3 15,4 14-4-15,-2 0-3 0,2 1-2 16,0 0 0-16,-1-1 1 0,1 1 0 0,0-1-1 16,0 0-1-16,-2 0 0 0,2 1-1 15,0-1 0-15,0 1-2 0,0 0 1 16,-1-1-4-16,1 1 0 0,0 1 0 15,0-2-2-15,-2 2-3 0,2-1-3 16,0 1-5-16,0 0 1 0,0 0 3 16,0 0 8-16,0 3 3 0,0 11 1 15,0 7 2-15,0 6-2 0,0 0-2 16,0-2 2-16,2-9-8 0,1 1-1 16,-2-7 0-16,1 1 0 0,-1 0 5 0,-1-1 1 15,2 0 1-15,-1-1 0 0,-1 2-1 16,0-6-2-16,2 1-2 0,-2-6 1 15,0 0 1-15,0 0 2 0,0 1 0 16,1 1 0-16,-1 0 0 0,0-1 2 16,0 1-1-16,0-1 3 0,0 1-1 15,0 0-2-15,0-2-1 0,3 0 0 16,-3 0-1-16,0-2 2 0,5-10 0 16,-3-6-1-16,1-5 0 0,0 0 0 15,-2 0-1-15,1 5 0 0,-2 0 3 0,1 6-3 16,-1 4 3-16,0-4 3 0,0 7-3 15,0 0 4-15,0-1-3 0,0 6-2 16,0-1-2-16,0 1-4 0,0-2 0 16,0 1-2-16,0 0-1 0,0-1 4 15,0 2-2-15,0-1 4 0,0 1 1 0,0-2 1 16,0 2-1-16,0-1-2 0,0 1-1 16,-1 0 0-16,1 0 1 15,0 0 3-15,0 0 5 0,-2 1 7 16,2 13-2-16,-1 5 4 0,-1-1-7 0,1 0-2 15,-1-6-1-15,1 0-3 0,-2 5 1 16,-1-6-2-16,1 6-2 0,2 0 5 16,-1-6-2-16,-1 5-1 0,0-7-1 15,2-4-3-15,1 5-1 0,0-3 0 16,0-1-1-16,0 0-2 0,0-6 0 0,-2 0 1 16,2 0 1-16,0 1 2 0,0 1-4 15,0 0-5-15,0 0-22 0,5 1-43 16,-1-1-58-16</inkml:trace>
  <inkml:trace contextRef="#ctx0" brushRef="#br0" timeOffset="43031.2002">2893 14795 41 0,'0'0'15'0,"0"0"-3"0,0 0-7 15,0 0 1-15,0 0-5 0,0 0 0 0,0 0 4 16,0 0-4-16,0 0-1 16,-7 2 1-16,5-2 0 0,2 0-1 15,-1 0 0-15,1 0-1 0,0 0 0 16,0-2 0-16,0 0 1 0,0 1 0 0,0-1-1 15,0 1 1-15,0-1-1 0,0 1-1 16,0 1 0-16,0-2 0 0,0 2-1 16,1 0 0-16,5 0 0 0,0 0 1 15,0 0 4-15,5 5-1 0,-8-4 2 16,0 2-2-16,-3 2 0 0,2-1 2 0,-2 1 3 16,1 1 1-16,-1-6 3 0,0 0 7 15,0 0 4-15,0 5 8 0,0-1 6 16,0 1 3-16,0 0-5 15,0-5-7-15,-6 0-6 0,2 0-10 0,-9-2 1 16,6-3-2-16,-1 0-3 0,0 0-2 16,2-1-7-16,0 1-3 0,-1-2 0 15,4 0 4-15,0 4 4 0,2 0-1 16,1 3-4-16,-3-1-3 0,3 1-3 16,0-1-3-16,-1-1-3 0,1 0-5 0,-2 1 6 15,2-1 5-15,0-3 4 0,0 0 5 16,2-3 0-16,3 2-1 0,4 0-2 15,-2 1 1-15,2 1-4 0,4 1-3 16,-3 0 2-16,4 1-2 0,-5 2 2 16,4 0 1-16,-3 0-2 0,2 0 0 15,-3 3 2-15,-1 2 0 0,-1 2 4 16,-1 1 3-16,-3-4-1 0,0 1 0 16,-3-5 1-16,0 0 1 0,0 0 4 15,0 6 1-15,0 0 1 0,0-1-3 0,-1 4 0 16,-2-6 3-16,0 0 3 0,0 0 1 15,3-3-3-15,-2 0-6 0,-5 0-3 16,0 0-4-16,-3 0 2 0,-2-3 3 16,4-3 2-16,-1 0 0 0,3-4 0 15,0 3 0-15,3 2 1 0,-1 2 0 16,4 3-1-16,-1-1 2 0,1 1-1 16,-3-2-2-16,3 1-1 0,-3 0-2 15,3-1-4-15,0 2 1 0,-3-1-6 16,3 1 1-16,0-2 3 0,0 2 1 0,0-2 5 15,0-1 1-15,9-3 1 0,1 2-1 16,3-3-1-16,-4 6 0 0,2-1-1 16,-1 2-3-16,-1 0-1 0,4 0 3 15,-4 3 3-15,-2 2 5 0,-2 3 3 16,0 1 1-16,-4-4-1 0,-1 3 2 0,0-3 1 16,0 2 0-16,-4 1 2 0,-6-2-1 15,-2 2 2-15,2-5 0 0,-6 2 1 16,3-4-1-16,0-1-3 15,2 0-3-15,-5 0-4 0,6 0-1 0,-1-6-2 16,0 1 0-16,4-2-2 0,-2 1-1 16,6 3-1-16,0-1-5 0,3 4-1 15,0 0-3-15,0-1-2 0,0-3 2 16,0-1-2-16,0-4 3 0,10-2 3 16,2 2 1-16,7 0 7 0,1 0-1 0,-1 3-2 15,1 0-5-15,-1 0-7 0,-5 1-1 16,1 2-3-16,-2 0-5 0,-3 2-11 15,3-1-7-15,-9 2-13 0,9 0-16 16</inkml:trace>
  <inkml:trace contextRef="#ctx0" brushRef="#br0" timeOffset="43814.9073">3518 14107 6 0,'0'0'4'0,"0"0"-3"0,0 0-3 16,0 0-3-16,0 0 1 0,0 0 4 15,0 0 0-15</inkml:trace>
  <inkml:trace contextRef="#ctx0" brushRef="#br0" timeOffset="44050.509">3518 14107 0 0,'7'104'10'15,"-11"-101"0"-15,1-1 3 0,0 2 1 0,3-1 0 16,0-3 5-16,-1 0 0 15,1 0 2-15,-6 0 8 0,1 0 2 0,1 0 1 16,-3 0-6-16,4-2-10 0,0-1-5 16,0 0-8-16,-4-3-2 0,7 1-4 15,-3 1-3-15,0 1-1 0,3-3 0 16,0 1 0-16,-3-1 0 0,3 2 1 16,0 4 1-16,0-2 5 0,0-3 3 0,0 0 0 15,0-5-2-15,3 1-1 0,3 0-6 16,-2 2-7-16,-1 2-7 0,0 2-6 15,-3 3 1-15,0-2 4 0,3 2 7 16,0 0 2-16,4 7-6 0,-3 1-4 16,-2 5-13-16</inkml:trace>
  <inkml:trace contextRef="#ctx0" brushRef="#br0" timeOffset="45047.4497">4438 13333 23 0,'0'0'6'0,"0"0"-1"0,0 0-2 15,0 0-3-15,0 0 0 0,0 0 0 16,0 0 1-16,0 0-1 15,0 0 0-15,-45 20 0 0,39-19 0 0,2 1 0 16,4-2 0-16,-2 0 1 0,2 0-2 16,-1 0 1-16,1 0 0 0,-3-6 0 15,3-6 0-15,3-3 0 0,4-1 0 16,6-2-1-16,0 1-1 0,3 4 0 16,-6 2-5-16,3 4 6 0,-6 2 0 0,2 2 2 15,1 0 0-15,-4 2-1 0,-2 1-3 16,-4 0 0-16,3 0-1 0,0 0 1 15,3 0 2-15,-2 5 2 0,-2 2 6 16,-2 6-7-16,0 7 0 0,-5-2-20 16</inkml:trace>
  <inkml:trace contextRef="#ctx0" brushRef="#br0" timeOffset="45854.5989">5289 12515 5 0,'0'0'12'15,"0"0"-4"-15,0 0-2 0,0 0 0 16,0 0-4-16,0 0 0 0,0 0-7 0,0 0-3 16,0 0-3-16,0 0-3 0</inkml:trace>
  <inkml:trace contextRef="#ctx0" brushRef="#br0" timeOffset="46395.157">6232 11656 117 0,'0'0'7'0,"0"0"-8"15,0 0-5-15,0 0-3 0,0 0 4 16,0 0-3-16,0 0 2 0,0 0 1 0,0 0-3 16,0 0 0-16,-7-7 1 0,7 7-1 15,0 0-1-15,0 0 2 0,-4 0 1 16,-4 12-1-16,-3 3-1 0,-2 6-2 15,1-1 4-15</inkml:trace>
  <inkml:trace contextRef="#ctx0" brushRef="#br0" timeOffset="62861.2966">2963 14676 5 0,'0'0'8'0,"0"0"1"16,0 0-1-16,0 0 5 0,0 0 3 16,0 0-2-16,0 0-7 0,0 0-5 15,0 0-3-15,7-3 2 0,-7 3-1 16,0-1 0-16,4 1 2 0,-4 0-4 0,3 0 2 15,3-2-2-15,0 1 1 0,-2 0 0 16,2 1 3-16,-1-2-1 0,0 1 2 16,-1-1 0-16,-1 0 1 0,3-1 2 15,-2 2 0-15,1-1-1 0,3-2 1 16,-5 1-1-16,3 1-1 0,1-3-1 0,-4 4 0 16,4-5-2-16,-1 2 1 15,-2 0-6-15,2-2 4 0,-3 4-5 16,3-5 2-16,2 1 0 0,-5 3 0 15,3-1 1-15,-3 0 4 0,6 0 0 0,-1-2 1 16,-5 3 1-16,3-3-4 0,-3 2 2 16,6-3-4-16,1-5 4 0,-3 0-1 15,3 1-1-15,-1-2 2 0,1 4-2 16,-4 3-2-16,4-6 4 0,1 0-6 16,-2 4 3-16,4-6 1 0,0 0 0 0,0 2-1 15,0 2 3-15,-3 0-4 0,-1 3 0 16,0 0 2-16,-1 2-3 0,1-6 2 15,0 5-3-15,2-3 2 16,-5 3 2-16,4 0 0 0,0-5 1 0,-1 6 0 16,1-5-1-16,-1-1 2 0,2 1-2 15,1-4 3-15,-3-1-1 0,2 2 1 16,-5 1 0-16,1 1-2 0,2-2-2 16,-2 1 0-16,2 0-1 0,-2 0 0 15,3 1 4-15,-4 4-4 0,4-4 2 0,0 0-1 16,2 1 1-16,2-5 0 0,2 3 1 15,-3-1 2-15,3 1-3 16,-3 0 1-16,3 0-1 0,-3-1 0 0,3 3 1 16,-6 2-4-16,2 1 0 0,-1-1 1 15,1 1 1-15,2-4-1 0,1 0 2 16,-2 3 0-16,-2-5-4 0,4 2 5 16,-7 3-6-16,1-3 6 0,3 2-1 15,-4 1 1-15,2-2-1 0,-1-2-2 16,1-1 3-16,3-1-3 0,-7 4 3 0,4-1-1 15,-3 5 0-15,-1-1-1 0,3-2 0 16,-2 4-2-16,0-1 1 0,2 1-3 16,-2 1 3-16,2 1-1 0,-1-1 1 15,1-1-1-15,3-2 3 0,1 0-2 16,-2-1 2-16,0 0 2 0,-3 1-4 0,-1-1 1 16,4-2-2-16,-3 2-3 15,2-2 2-15,-1-1 3 0,5-1 3 16,1-5 4-16,2 2-5 0,-2-2 2 15,-1 1-2-15,1 2-3 0,-5 4 2 0,1 2-3 16,-2 0 2-16,1 2 1 0,3-1 0 16,-1-1-1-16,-5 4 0 0,6-4-3 15,-6 3 0-15,-4 3-1 0,0 0 0 16,-3 2-2-16,0-2-3 0,3 1 1 16,4-1 0-16,-4-2-1 0,4-1 5 0,-4 4 1 15</inkml:trace>
  <inkml:trace contextRef="#ctx0" brushRef="#br0" timeOffset="65345.948">4743 13128 7 0,'0'0'6'0,"0"0"0"15,0 0-2-15,0 0-4 0,0 0 1 16,0 0 1-16,0 0 0 0,65-82 1 0,-58 71-1 15,3 1-1-15,0-3 0 0,-1 4-1 16,2-3-1-16,0 1 1 0,-1 3 0 16,1-2 1-16,4 0-2 0,-1-1 2 15,-4 4 0-15,1 0 0 0,0 1 1 16,-4-1 0-16,5 0-1 0,-4 2 0 16,0-1-1-16,-1 0 1 0,0 0 0 15,2 0 1-15,-5 1-2 0,5-1 0 16,-3 1 0-16,0 0 0 0,2-1 0 15,-2 1 1-15,1-1 0 0,-1 0 1 0,0-1 0 16,4 0 0-16,-3-1 2 0,-1 3-2 16,3-2 1-16,-1-2 0 0,-2 3-1 15,1 0-1-15,-4 4 1 0,6-3-2 16,-8 3-2-16,2-1 1 0,3 1 1 16,-6 2 0-16,0-1-1 0,3-1 1 0,1-1 0 15,-1 1 0-15,3-3-1 0,-3 3 2 16,7-5-1-16,-3 2 1 15,-1-3 0-15,1 3 1 0,2-3-2 16,-5 0-2-16,5 2 1 0,2-3 1 0,-5 3 1 16,9-3-1-16,-1 0-1 0,-1 0 1 15,6-4-1-15,-3 1 1 0,0 0 0 16,-6 3-6-16,0 0 5 0,0 0-6 16,-3 3 6-16,2-5 1 0,4 2-2 15,-4-1 5-15,-2 0-3 0,4 2 0 0,-5 1 1 16,0 1-1-16,0 0-1 0,-3 3-2 15,3-3 2-15,-2 3 1 16,3-3-1-16,-1 0 3 0,1-2-2 16,-1 2 0-16,1-1 2 0,0 0-2 0,-1 0 0 15,0-1-2-15,-3 2 4 0,5-1-2 16,-5 4 1-16,0-1 0 16,-1 0-2-16,-1 1 2 0,2 0-2 0,3-5 1 15,-3 5 0-15,1-3 0 0,6-4-1 16,-4 4 2-16,3-5-1 0,2-1 0 0,1 0 0 15,1-3 1-15,1 3-1 0,-5 2-1 16,1 0 1-16,0 2-4 0,-4 2 2 16,6-5-1-16,-7 7 1 0,4-4 1 15,1-2 1-15,-4 2-1 0,7-5 1 16,-3 3 0-16,-4 3 1 0,5-4 0 0,-2 0 0 16,-2 4 0-16,5-5-1 0,-2 1-1 15,-4 5 1-15,4-4 0 16,-3 5-1-16,0-3 1 0,-1 2 0 15,0 0 2-15,4-1-2 0,-4 1 0 0,1-1 0 16,-4 4-2-16,4-3 1 0,-4 3 2 16,1 0-3-16,2-2 0 0,-3 2 2 15,6-2-1-15,-3-2 2 0,2 0 1 16,-2 1-1-16,1-1 1 0,2-3-2 16,4 0 0-16,-3 0 0 0,0 1 0 0,2 0 0 15,-8 3 4-15,8-3-4 0,-6 4 1 16,-1-1-2-16,4 0-2 15,-6 3 2-15,0 2-1 0,-3 1-2 16,0-2 2-16,0 2 0 0,1-1 1 0,1-1-1 16,-1 1 1-16,1 1-1 0,-1-2-1 15,-1 2 3-15,3-2 1 0,-3 1 1 16,4-1-1-16,0-2 0 0,-1-1-3 16,3-2 4-16,-3 1-4 0,3-2 3 15,4-2-1-15,-4 2 1 0,1-3-1 0,5-1 1 16,-4 0-1-16,5-2 2 0,-5 4-2 15,0-1 1-15,4 2 1 16,-5-1 3-16,6 0-3 0,-4 1 2 0,1 0-2 16,-2 1-2-16,1-2 1 0,3 1 0 15,-5 1-1-15,4-3 0 0,0 3 2 16,-7 0-1-16,9-3 0 0,-3 2 0 16,-4 3 2-16,5-2-1 0,-5 3-1 15,0 0 0-15,1-1 0 0,-1 1-1 16,1-1 2-16,0 0 0 0,2-1-1 0,0-3 0 15,4-2 2-15,-3-1-2 0,4 1 1 16,-5-1 1-16,4-1-1 0,0 1 1 16,-1-1-1-16,-1 2 0 0,2-1-1 15,-1 0 1-15,1 0 0 0,-3-2-2 16,2 4 1-16,-4 1 0 0,1 1 1 0,0-2-2 16,-2 4 2-16,3-4-4 0,0-2 2 15,-1 1 2-15,7-2-2 16,-2-2 2-16,-1 0 0 0,3 1-1 15,1-1 1-15,-2 0-2 0,2 0-2 0,0-3 3 16,-2 1-3-16,4 1 3 0,-5-1 1 16,2 3-2-16,-1 0 1 0,-1 1 0 15,-1 2-1-15,0-1 0 0,0 0 0 16,0 0 0-16,0-3 0 0,2 3 0 16,-1-2 2-16,-2 0-2 0,-2 4 0 0,0 2 0 15,-4 2-4-15,-5 5 2 0,6-4-2 16,-2 2-1-16,3 0 5 15,-2-2-1-15,4 0 1 0,2-2 1 16,-4 4 1-16,6-5-4 0,-2 0 2 0,0 0 0 16,0 1-1-16,-1-1 4 0,1-1-5 15,-2 0 2-15,4-3 0 0,-2 3-1 16,-1 3 2-16,-2-3-1 0,0 2 0 16,0 1 0-16,2-3-1 0,-4 5 1 15,-4 2 1-15,0 0-1 0,-3 3-1 0,0-1-4 16,0 1 2-16,2 0 2 0,-1-2 3 15,1 2 3-15,-1-1 0 0,-1 1-2 16,3-2 3-16,-3 2 2 0,1 0 3 16,-1-1 2-16,0 1-1 0,0 0-1 15,0-3-2-15,0 3 0 0,3 0-4 16,-3-1 5-16,0 1-4 0,0 0-1 16,0-1-2-16,0 1 0 0,0-2-1 15,0 2 1-15,0-1 1 0,0 1-2 16,0-2 1-16,0 2-2 0,0-1 1 0,0 1 1 15,0-1-1-15,0 1 3 0,0 0 1 16,0-2-1-16,0 2 3 0,0 0-4 16,0-1 0-16,0 1-3 0,0 0-1 15,0 0 0-15,0 0-1 0,0 0-2 16,0 0 1-16,0 0-1 0,0 0-1 16,0 0 0-16,0 0 2 0,0 0 0 15,0-2 1-15,0 2-1 0,0 0 1 16,0 0 0-16,0 0 1 0,0 0 2 15,0 0-2-15,-3 0 0 0,3 0 0 0,0 0-2 16,0 0 3-16,0 0 2 0,0 0-1 16,0 0 0-16,0 0 1 0,0 0-2 15,0 0 0-15,0 0 0 0,0 0 0 16,0 0 1-16,0 0-1 0,0 0-1 16,0 0 1-16,0 0 0 0,0 0-1 0,0 0 0 15,0 0 0-15,0 0 0 0,0 0 1 16,0 0 3-16,0 0-4 0,0 0 1 15,0 0 0-15,0 0-1 16,0 0 1-16,0 0-1 0,0 0 1 0,0 0-2 16,0 0 0-16,0 0 0 0,0 0 0 15,0 0 1-15,0 0-1 0,0 0-2 16,0 0 2-16,0 0-1 0,0 0-1 16,0 0 3-16,0 0-1 0,0 0 1 15,0 0 3-15,0 0-2 0,0 0 1 0,0 0 0 16,0 0 1-16,0 0-3 0,0 0 2 15,0 0-1-15,0 0 0 0,0 0 2 16,0 0-2-16,0 0 1 16,0 0 0-16,0 0-1 0,0 0 1 0,0 0 2 15,0 0-1-15,0 0 1 0,0 0-3 16,0 0-1-16,0 0 0 0,0 0 1 16,0 0 0-16,0 0 0 0,0 0 1 15,0 0-1-15,0 0 0 0,0 0 0 16,0 0 0-16,0 0 0 0,0 0-1 0,0 0 1 15,0 0 1-15,0 0-1 0,0 0 0 16,0 0-1-16,0 0 0 0,0 0 0 16,0 0 0-16,0 0-1 0,0 0 1 15,0 0 1-15,0 0-1 0,0 0 0 16,0 0 0-16,0 0 0 0,0 0-1 0,0 0 0 16,0 0-1-16,0 0 1 0,0 0-1 15,0 0 0-15,0 0 1 16,0 0 1-16,0 0-2 0,0 0 2 15,0 0-1-15,0 0 1 0,0 0 0 0,0 0 1 16,0 0-1-16,0 0 0 0,0 0 2 16,0 0-4-16,0 0 1 0,0 0-2 15,0 0-2-15,0 0-4 0,0 0-7 16,0 0-16-16,0 0-7 0,0 0-10 16,0 0-19-16</inkml:trace>
  <inkml:trace contextRef="#ctx0" brushRef="#br0" timeOffset="68012.0465">7119 8986 3 0,'0'0'4'16,"0"0"0"-16,0 0 2 0,0 0-1 0,0 0 1 16,0 0 1-16,0 0-3 0,0 0-1 15,0 0-2-15,0 0-2 0,-18-20 2 16,17 20-1-16,-2-1 1 0,2 1-1 16,-1-2-1-16,1 2-1 0,-1-2-4 15,1 2 0-15,-1 0 0 0,1 0 0 0,-1 0-1 16,1 0-3-16</inkml:trace>
  <inkml:trace contextRef="#ctx0" brushRef="#br0" timeOffset="68230.3619">7119 8986 10 0</inkml:trace>
  <inkml:trace contextRef="#ctx0" brushRef="#br0" timeOffset="68291.8081">7119 8986 10 0,'-99'3'8'0,"98"-4"-2"0,-1 1-6 0,1-2-1 0,-1 2 0 0,1 0-2 15,1 0 0-15,0 0 3 0,0 0-3 0,0 6 1 16,4 6-2-16,4 3-2 0</inkml:trace>
  <inkml:trace contextRef="#ctx0" brushRef="#br0" timeOffset="70668.5021">7891 9973 119 0,'0'0'31'0,"0"0"-8"15,0 0-9-15,0 0-6 0,0 0-5 0,0 0-3 16,0 0-5-16,0 0-1 0,0 0-1 16,-13-2-4-16,11 2 0 0,1-2 0 15,-1 2 1-15,2 0 3 0,-1-1 3 16,1 1 2-16,-2 0 1 0,2 0 0 16,-2 0-2-16,2 0 3 0,0 0-1 0,0 0 0 15,0 0 2-15,0 0 1 0,0 0 3 16,0 0 2-16,-3 0-1 15,3 0 3-15,0 0-1 0,0 0 2 16,0 0-1-16,0 0-3 0,0 0-2 0,0 0-1 16,0 0-2-16,0 0 0 0,0 0 0 15,0 0-1-15,0 0 0 0,0 0 0 16,0 0-1-16,0 0 1 0,0 0 0 16,0 0-1-16,0 0 3 0,0 0 1 15,0 0 0-15,0 0 2 0,0 0-1 0,0 0 3 16,-3 0 1-16,3 0 6 0,0 0 3 15,0 0 1-15,0 0 1 0,0 0-4 16,0 0-4-16,0 0-4 0,0 0-2 16,0 0 0-16,0 0 1 0,0 0-1 15,0 0-2-15,0 0 0 0,0 0-2 16,0 0 1-16,0-1-1 0,0 1-1 16,0 0-1-16,0-2-1 0,0 2-2 15,0 0 1-15,0-2-1 0,0 2-3 16,0-1 0-16,0 1-8 0,0-2-6 0,0 2-13 15,0 0-8-15,0 0-4 0,0 0 5 16,0 0-4-16,0 2-15 0</inkml:trace>
  <inkml:trace contextRef="#ctx0" brushRef="#br0" timeOffset="85777.795">2696 14758 95 0,'0'0'35'0,"0"0"1"0,0 0-4 15,0 0-6-15,0 0-8 0,0 0-2 16,0 0-5-16,0 0 0 0,0 0-2 16,0 0 2-16,2-7-1 0,-2 6 1 0,0 1-1 15,0 0 1-15,0-2 2 0,0 2 5 16,0-1 5-16,0 1 1 0,0-2 1 15,-2-1-7-15,-3 0 1 16,-1 0-9-16,0-2 0 0,2 4-2 0,-2-2-3 16,-4-1 2-16,4 3-1 0,-7-2 2 15,3 2-5-15,-3 1 2 0,1 0-5 16,-2 0 1-16,1 0-1 0,0 0 2 16,1 2 1-16,-2 1-2 0,4 1 1 15,-2-1 4-15,1 0 3 0,-1 0-2 0,3 0 0 16,-2 0-3-16,1 0-2 0,-2 0-2 15,-5 0 2-15,5 0-1 16,-5 0-1-16,2 0 3 0,1-1-1 16,-5-1 3-16,2 1 3 0,-5-1-2 0,-5-1-2 15,-2 0-1-15,1 0-2 0,1 0-1 16,-2 0 2-16,0 0 0 0,0 0-2 16,3-3 0-16,-3 0-2 0,5 0 2 15,-2 0 2-15,-1 0-2 0,-2 2 5 16,-1-1-1-16,-2 1 0 0,2-1 1 0,2 0-3 15,1 1 3-15,10-1 1 0,-1 1 3 16,-2-1-3-16,-3 1-4 0,-2-2-1 16,-1 1-1-16,-1 2 0 0,1-1 1 15,0-2-2-15,0 1 1 0,10-1-2 16,-3 0 3-16,0 0-1 0,-1 0 0 0,-3 0-1 16,0 0 0-16,-2 1 0 15,9 1 1-15,-5 1-1 0,0-2 1 16,7 1-1-16,-5 1 1 0,-1-1 0 15,4-1 0-15,0 0 1 0,4 2-1 16,1-1-1-16,-7-1 1 0,7 1 4 0,-8 1 1 16,3 0 1-16,0 0 0 0,3 0-6 15,6 0 0-15,-5 0 0 0,4 0 0 16,-5 0 0-16,-3 0 0 0,4-2-1 16,-6 1 2-16,6-2-2 0,-4 1 2 0,6 1 1 15,0-1-2-15,0 1 0 0,-2-1 0 16,2 2 0-16,-3-2 0 15,4 1 0-15,2-1 0 0,4 2 0 16,3 0 1-16,-3-1-2 0,3 1 1 0,0 0 0 16,-1 0 0-16,-1 0 0 0,0 0-2 15,0 0 1-15,1 0 0 0,-1 0 0 16,1 0-1-16,-1 0-1 0,1-2 0 16,-2 2-1-16,3 0 1 0,0 0 3 15,0 0-1-15,0 0 1 0,0 0 0 0,0 0-1 16,9 2 1-16,-1 1 1 0,7 3-1 15,-1 0 1-15,-1 0 0 0,6 1-2 16,0-2 1-16,1 0 0 16,3 0 0-16,2 0-1 0,1 0-4 0,9 0-1 15,2 1 1-15,5 0 1 0,0 2 4 16,-2 0 1-16,-5 2-2 0,-6 0-1 16,1-1-1-16,-2 2 1 0,-5-2 2 15,2 0 1-15,-1 0-1 0,-2 0 0 16,-6-1 0-16,-2-2 2 0,-5-3-2 0,-5-2 0 15,1 3 0-15,-5-4-4 0,0 0 6 16,0 0 1-16,1 0 1 0,-1 0 1 16,0 0-3-16,-6-5-2 0,-8-4 1 15,-5-4 2-15,-1 0-1 0,4-1 0 16,-4 1 0-16,2-1-1 0,-5 1 0 0,3-1-1 16,-3 0 0-16,4 2-2 15,-4 0 2-15,0 2-1 0,1 0 1 0,-1 1 2 16,0 0-3-16,1 0 1 15,-1 0 0-15,-5 0 4 0,-2 0 2 0,1 1 1 16,3 0-1-16,2 1-6 0,3-1 2 16,4-1-4-16,-2 0 2 0,2-2-2 15,-5-1 0-15,2-1 2 0,1-1-3 16,6 5 3-16,6 2-2 0,4 6 3 16,3 1 0-16,-3-4-1 0,0 2 0 0,0-1 1 15,0 1-1-15,3 2 1 0,-1-1 0 16,1 1 0-16,-2-1-1 15,1 1 0-15,-2-2 1 0,-1 0-1 16,-2 0 2-16,2-1-2 0,1 2-2 0,3 1 1 16,-2-1 1-16,2 1 1 0,-1 0-1 15,-1-2 0-15,1 2 2 0,-2-1-4 16,3 1 1-16,-4-2 1 0,4 2-2 16,-3 0 1-16,3 0 0 0,-3-1-3 15,3 1 3-15,0 0 0 0,0 0 0 0,0 0 3 16,0 0 1-16,0 0-3 0,0 0 1 15,0 0-1-15,0 0 0 0,0 1 0 16,0 1 2-16,6 1-1 16,-2-1-3-16,0 2 2 0,-1-1 0 0,-3-3-1 15,0 0 4-15,5 2-3 0,-1-1 0 16,6 0 0-16,0 1-1 0,-1-2 1 16,5 2-3-16,-2-2 2 0,4 0 0 15,3 0-1-15,4 0-1 0,0 0 3 16,-1 0-3-16,2 0 3 0,5-4 1 0,3 3-6 15,7-2 2-15,3 0-1 0,-3-1-1 16,-3 3 7-16,-7 1-2 0,0 0 0 16,-9 0 0-16,-1 0 0 0,-6 0-2 15,0 0 1-15,1 0 4 0,-8 0-3 16,6 0 0-16,-5 0 0 0,0 0-3 16,-1 0 4-16,-6 0-1 0,0 0 0 0,0 0 2 15,0 0-2-15,3 0 0 16,-3 0 0-16,3 0 1 0,-2-1 1 15,1 1-1-15,-1 0 0 0,1 0 0 0,-1-2 0 16,1 2 0-16,-1 0 0 0,-1-1-1 16,0 1 1-16,0-2 0 0,0 2-1 15,0-1 1-15,0 1 0 0,0-1 0 16,0 1 1-16,0-2-1 0,0 2 1 16,0-1-1-16,0 1 0 0,0-2 0 0,0 2 0 15,0 0-2-15,0 0 2 0,0 0 0 16,0 0-1-16,0 0 1 15,-1-2-1-15,1 2-1 0,-2 0 1 16,2 0 1-16,0 0-2 0,-1 0 4 0,1 0-3 16,0 0 0-16,-2 0 0 0,2 0-1 15,-1 0 1-15,1 0 0 0,-3 4 0 16,0 0 3-16,0 7-4 0,0-3 4 16,0-3-5-16,2 4 2 0,1-3 0 15,-3 1 1-15,3 5-2 0,0-5 1 0,0 4-1 16,0 2 0-16,0-6 1 0,0 3 0 15,0-4-1-15,0 0 0 16,0 5 1-16,0-5-2 0,3 6 2 0,-2 5-1 16,-1 1 0-16,3 6 1 0,0 0 1 15,-3 3 1-15,0-9-3 0,3 1 1 16,-3-1 0-16,3 2-2 0,-2 6 3 16,-1-6-2-16,2-2 2 0,-2-6-2 15,0-6 1-15,0 1-1 0,0-7 0 16,0 0 0-16,0 0 1 0,0 1 0 0,1 0 0 15,-1 1 2-15,0-1-2 0,0 1 0 16,2-1 1-16,-2 1-2 0,0-1 1 16,0-1-1-16,0 0 2 0,0 2-1 15,0-2 0-15,0 0-1 0,0 0 0 16,0 0-1-16,0 0-1 0,0 0-1 0,0-2-1 16,0 1 1-16,0-7-1 15,0 1 1-15,0-1-2 0,0-4-7 16,0 6-9-16,0-6-14 0,1 1-23 15,-1-4-42-15,0-7-27 0,-1 0-59 0</inkml:trace>
  <inkml:trace contextRef="#ctx0" brushRef="#br0" timeOffset="86689.4893">899 14636 254 0,'0'0'48'0,"0"0"-9"0,0 0-4 16,0 0 8-16,0 0 1 0,0 0-2 15,0 0-6-15,0 0-7 0,0 0-7 16,-36-6-6-16,33 6-4 0,3-2-3 16,-3 2-3-16,3 0-3 0,-3 0-1 15,3-2-1-15,-1 2 1 0,-1 0-2 16,2 0 1-16,-1 0-1 0,1 0-1 16,-2-1-1-16,2 1 0 0,0 0 0 15,0 0-1-15,0 0 3 0,0 0 0 16,3 0 0-16,9 3 1 0,5 2 0 0,1 1 1 15,5 0-1-15,1 0 1 0,2-3 0 16,-1 0 0-16,4-2 0 0,3 2-1 16,1 1 0-16,6-1-5 15,3-1 0-15,4 1 0 0,-4-1 0 0,-3 1 5 16,-7-1 0-16,-3-1 0 0,-3 1-2 16,-6-1 1-16,-2-1 0 0,0 0 0 15,0 0 2-15,5 0-2 0,0 0 0 16,0 0 0-16,2-1-1 0,1 1 1 15,1 0 1-15,1 4-1 0,-1 4-1 0,2-1 1 16,0 3 0-16,-2 0 2 0,2 2-2 16,-4-1 1-16,0-2-2 0,-1 0 2 15,-1-2-3-15,0 1-2 0,-1-2 0 16,-3-3 2-16,-3 0 0 0,-3 0 2 16,-3-3 2-16,4 2-4 0,-5-2 1 0,4 0 2 15,0 0-3-15,-3 0 2 0,-1-2 0 16,8-4 0-16,-11 1 1 15,10-3 0-15,-9 3-2 0,2-1 1 16,-2 0-1-16,2 1 0 0,-2 0 2 0,0 0-1 16,-1-1-1-16,-3 3 0 0,7-2 1 15,-6 4 0-15,5-4 1 0,0 1 0 16,2 1-2-16,4-4 1 0,-5 4 1 16,3-1-1-16,4-1 0 0,-7 2-1 15,5-1 1-15,-4 1 0 0,-2 0 2 0,3 0-3 16,-1-1 1-16,-2 3-1 0,3-1-4 15,-1 1 5-15,1 1 0 16,-1 0 1-16,4 0 1 0,3 0 0 16,-3 1-2-16,8 4 1 0,-10-2-1 0,3 2 0 15,-3-1 1-15,6 2 0 0,-5-1-1 16,-1 1-1-16,2-1-1 0,-8-2 1 16,10 2 1-16,-5 2-1 0,5-3-2 15,-2 1 3-15,2-1-3 0,-2-1 0 16,-4 1 4-16,5-1-5 0,-6-1 4 0,0 0-1 15,-1 1 0-15,2-2 1 0,-2 1-3 16,-6 0 0-16,7 1-3 0,-3-2-6 16,2 3-16-16,4 4-29 0,-3-2-59 15,3 5-83-15</inkml:trace>
  <inkml:trace contextRef="#ctx0" brushRef="#br0" timeOffset="109919.6398">10200 8178 0 0,'0'0'12'0,"0"0"-1"16,0 0 0-16,0 0-6 15,0 0 3-15,0 0-2 0,0 0 2 16,0 0 3-16,0 0 3 0,0 0-1 15,0-32-1-15,0 31 2 0,0-1-3 0,0 1 2 16,0-1 1-16,0 1-1 0,0 0 0 16,0-1-1-16,0 0-1 0,0 1 1 15,0-1-1-15,0 1 2 0,0-1 1 16,0 0-1-16,0 2-1 0,0-1 0 16,-1 1-2-16,1-1-3 0,0 1-1 0,-2-2 0 15,2 2-1-15,0 0-1 0,-1 0 2 16,1 0-5-16,-2 0 1 15,1 0 0-15,-2 9-1 0,0 6 3 16,2 7 1-16,-2 0-4 0,0 4-1 0,-1 3 4 16,2 3-3-16,-1 4 6 0,-1 2-3 15,1 3 0-15,0 2 1 0,0 1-3 16,0 1 0-16,0 1-1 0,0 4-1 16,1 0 1-16,-1 2-3 0,0 3 2 15,3 2 0-15,-1 1-1 0,-2-1 2 0,1-3-2 16,-1-4-2-16,2-6 2 0,1-8 0 15,-2-4-1-15,2-3 5 0,0-5 1 16,0 2-1-16,0-2 3 16,0 2-5-16,0 1 0 0,0 5 1 0,0 3 2 15,0 5-3-15,0-1 2 0,2 4-4 16,-1-3 0-16,1 2 0 0,-1-3 0 16,1-3 1-16,1-2 0 0,-2-2 1 15,-1-4 0-15,3-2-1 0,-3-6 1 16,0-2 2-16,0-6-3 0,0-6 1 0,3 2-1 15,-3-8-1-15,0 0 1 0,0 0 1 16,0 2-1-16,0 0-1 0,2-1 1 16,-2 0-3-16,0 0 3 0,0 1-2 15,0-2-5-15,0 2 0 0,2-2-2 16,-2 0-3-16,0-4 0 0,0-9-5 0,0-4-1 16,-2-10 3-16,0 4 4 15,-1 6 2-15,3-1 0 0,-3 0-3 16,3 6 0-16,-1-8-9 0,-1 8 0 15,1-2 0-15,-1 3-4 0,1-5 8 0,-1-5 0 16,2-1 4-16,-1 1 5 0,1 0 1 16,-2 0 6-16,1 1 0 0,-1-6 2 15,-1 3 0-15,-1 2 1 0,4 6 3 16,-4-1 0-16,3 5 6 0,-1-1 4 16,-2-7 0-16,2 9 0 0,-2-7-5 0,2 6-1 15,-2 0 1-15,1 0 2 0,2 0 0 16,-2 0-3-16,1 5 0 0,-2-5-5 15,3 7 5-15,-1-2-4 16,-1-5-1-16,2 7-1 0,-2-1 1 0,3 1 0 16,0 4-4-16,-3-1 4 0,3 1 1 15,0-2 0-15,0 0 2 0,0 1-3 16,0-1-3-16,-1 1 2 0,1-1-2 16,0 2 0-16,-2-1 1 0,2 1 0 15,0-2-1-15,-1 2 1 0,1-2 0 0,0 2-2 16,-2 0 2-16,2 0-4 0,0 0 1 15,0 0 2-15,0 0 5 0,0 0 1 16,0 13-1-16,0 5 2 16,5 7-3-16,-1 3 3 0,3 5 0 0,0 6 1 15,-1 1-2-15,1 7-2 0,-1 1-4 16,0 0-1-16,1 1 1 0,-1-3-1 16,0-3 0-16,0-2 1 0,-2-1-1 15,-1-2 2-15,2-1 1 0,-2-2-1 16,-1-1 1-16,-1-3-2 0,-1-4-1 0,2-8 3 15,-2-2-3-15,0-5 0 0,0-7 0 16,0 0 0-16,0-5-1 0,0 0 1 16,0 0 0-16,0 2-2 0,0 0 1 15,0 0 0-15,0-1-1 0,0 1 2 16,0-1-2-16,1 0 2 0,-1 1 0 16,0 0 2-16,0-1 0 0,0 0-1 0,0-1 2 15,0 1 0-15,0-1-1 16,2 3 2-16,-2-3 2 0,0 1 2 15,0-1 6-15,0 0-1 0,0 0 0 0,1 0-5 16,-1-1-3-16,0-13-3 0,0-4-1 16,-3-6-1-16,0-1 1 0,2 0-2 15,-1-1 1-15,1-3 0 0,1-2-4 16,0-2 5-16,0-2-4 0,0 0 3 16,0-2 2-16,0 1-3 0,0 1 0 0,1 2-1 15,1 0 0-15,1 1 0 0,0 1 0 16,0 4-2-16,-2 3 1 15,5 1 1-15,-3 6 0 0,1 1-2 16,0 7 4-16,-2-1-2 0,1 1 2 0,-2 5 1 16,-1-1-2-16,0 5 3 0,0-2-1 15,0 2 2-15,3-4 0 0,0-3 0 16,-2 3 1-16,1 1 0 0,-2 3-1 16,0-1 2-16,0 1-1 0,0-1 1 15,1-1-2-15,-1 1-1 0,0-1-1 0,0 0 1 16,0 1-2-16,0-1 2 0,0 0-2 15,0 1 0-15,0 0 1 16,0-1-2-16,0 0 1 0,0 1 0 16,0 0-2-16,0-2 2 0,0 2 0 0,0 0 0 15,0 1 0-15,0-1 0 0,0 1 0 16,0-2 0-16,0 2 0 0,0-2 0 16,0 1-3-16,0 0 1 0,0-6-1 15,3-3 0-15,3-5 1 0,1-5-1 16,3 3 3-16,-4 5-2 0,0 0-2 0,1 6 1 15,-6 1-1-15,4-3 0 0,-2 6-2 16,0-1 3-16,0 0 3 0,-3 3-1 16,0-1 5-16,0 1-3 0,1 0 0 15,-1 0 1-15,0 0 1 0,0 0 1 16,0 0-3-16,3 0 2 0,-3 0 4 16,0 0 1-16,0 0 1 0,0 0-2 15,-3 0-3-15,0 0-3 0,-6 0 2 16,-2 2 0-16,8 0 1 0,-6 1 1 15,5-2 1-15,-5 2-2 0,-1 2 3 0,6-4-1 16,-5 2 1-16,-1 0-1 16,-3 2-1-16,-4 1 1 0,5-1-3 0,-1-1 0 15,3-1-2-15,0 1 1 0,0 0 0 16,-2-3 3-16,2 2-1 0,1 0-1 16,-1-2-1-16,2 3-2 0,-3-2 2 0,7-1-1 15,-3 1-1-15,7-2 0 0,0 0-2 16,0 0 1-16,-1 0-3 15,-1 1-6-15,1-1-8 0,-1 0-29 16,1 0-64-16,-1 1-34 0,2-1-32 0</inkml:trace>
  <inkml:trace contextRef="#ctx0" brushRef="#br0" timeOffset="113104.991">2753 14892 137 0,'0'0'55'15,"0"0"-2"-15,0 0-11 0,0 0-6 16,0 0-8-16,0 0-8 0,0 0-7 16,0 0-1-16,0 0-8 0,-19-26 0 15,16 24-1-15,2-2-2 0,-8 0 2 16,6 2-2-16,-1-1 0 0,1 2-1 0,3 1 2 16,-3-3 2-16,0 1-3 15,-1-1 3-15,-6-2-3 0,7 4 1 16,-3-1 0-16,-1 0-1 0,1 0 2 15,-4-3 0-15,-3-1 3 0,-1 2 0 0,-1-2 3 16,2-1-4-16,-4 3 0 0,-2-2-3 16,0-3 0-16,3 3 0 0,0-1 3 15,6 3 3-15,0 0 1 0,-2 0 2 16,1 1-3-16,1 0-3 0,4 2 0 16,-7-2-1-16,9 2 0 0,-8-1 0 0,3-1-1 15,-5 1-2-15,5 1 1 0,-5-2 1 16,-1 0 0-16,5 1 0 0,-9-2-1 15,2 0 0-15,4 1 2 16,-3 1 2-16,0-1 4 0,2 1 2 0,-2-1-2 16,-3 1-1-16,0-1-2 0,2 2-2 15,-1-1-2-15,-2 1 0 0,2 0-2 16,-3-1-1-16,1-1 2 0,3 1-1 16,5 1 4-16,-8-1-1 0,4 2 3 15,4 0 0-15,-8 0 0 0,0 0 3 0,1 0-4 16,-1 2 1-16,-2-2-1 0,3 1-3 15,-1-1 0-15,-3 0-3 0,4 0 0 16,2 0 0-16,2 0 1 0,-5 0 1 16,3 0 2-16,5 0-2 0,-11 0 0 15,4 0-1-15,-7 0-2 0,-4 0 0 16,-1 0-1-16,1 0 2 0,10 0 0 16,1 0 1-16,-3 0-1 0,2 0 0 15,-6 0-1-15,3 0 1 0,-2 0-1 16,1 0 1-16,-2 0-1 0,-3 0 1 0,-3 2-1 15,-1 1 4-15,-8-1 2 0,-2-1 1 16,1 0-1-16,4-1-5 0,2 0-1 16,6 0 0-16,1 0 1 0,1-2 0 15,1-2-1-15,1 0 0 0,3-1 1 16,1 2-1-16,-1-1 1 0,3-1-1 16,5 0 2-16,1 1-1 0,5 1 0 0,-1 0 0 15,0 0 1-15,1 0-1 16,2 0 1-16,1 0-1 0,3 3 0 15,-2-3-1-15,0 1 0 0,1 0 1 0,1 1 1 16,3 1-1-16,-3-1 0 0,0-1 0 16,-1 1-1-16,-2-1 1 0,3 1-1 15,3 1 2-15,-1-2-1 0,1 2 0 16,-3 0 1-16,3 0 0 0,-3-1-1 16,3 1-1-16,-3 0 1 0,3 0 0 0,0-2 0 15,-3 2 0-15,3 0 0 0,0 0-1 16,0 0 2-16,-1 0-1 15,1 0 1-15,-2 0 0 0,2 0-2 16,-1 0 1-16,1-2-1 0,-2 2 0 0,2 0 1 16,0 0-1-16,-1 0-1 0,1 0-1 15,0 0 0-15,0 0-3 0,0 0 2 16,0 0-1-16,0 0 3 0,7 2 2 16,8 6 1-16,8 2 0 0,3 4-1 15,3 1 1-15,4 3 0 0,6 4 0 0,7 0-1 16,2 4 0-16,7 1-1 0,4-1-6 15,2 2 0-15,1-1 0 0,-4 2 1 16,-5 1 7-16,-8-1-2 0,-10-4 1 16,-6-5 0-16,-9-8-2 0,-11-5 1 15,-5-4-1-15,-4-3 0 0,0 0 0 16,0 0 1-16,2 0 1 0,-1 0-1 16,-1 0 0-16,0-5 1 0,0-5-1 15,-4-7 3-15,-5 2-2 0,-1-5 0 16,-3 2 1-16,-2 1-2 0,-2 0 3 0,-2 2 0 15,-1 0 0-15,-6 2 0 0,-3-1-1 16,-7-2 1-16,-6 0 1 0,-6-1 1 16,-5-1 0-16,5 0 1 0,2 1-5 15,8 0 0-15,2 2 0 0,3 1-1 16,2 1 0-16,4 0 0 0,5 3 1 0,8 1 1 16,-5 0 0-16,7 4 0 15,1-1 0-15,-4-1-3 0,1-3 0 16,8 3 2-16,-4-4-2 0,4 5 2 15,5 3 0-15,-6-4 0 0,4 4-1 0,0-1 2 16,0 1-2-16,3 3 3 0,-3-5-1 16,0 3-1-16,0-1 0 0,-3-4 0 15,3 5-1-15,-2-2 1 0,2 2 1 16,3 2-1-16,0-3 2 0,0 3-3 16,-3 0 2-16,3-2 0 0,-3 0-1 0,3 1 3 15,-1-1-2-15,-1 1 0 0,2 1-1 16,-1-1-1-16,1 1 0 15,-2-2-1-15,2 2-1 0,-1-1 1 16,1 1-1-16,-2 0 2 0,2 0 1 0,0 0 0 16,0 0 1-16,0 0 0 0,0 0-1 15,0 0 2-15,0 0 0 0,0 0-1 16,0 0 0-16,2 0 1 0,4 0-3 16,-2 0 2-16,2 0 0 0,5 0-1 15,-5 0 2-15,6 0-2 0,-1 0 2 0,1 0-2 16,5-4 2-16,-7 3-1 0,5-4 0 15,2 0 0-15,2 0-1 0,3-4-1 16,1 0 2-16,0 1-4 16,1-1 3-16,0-2-1 0,2 2 1 0,1-2 2 15,2 1-2-15,0 1 1 0,-2-1-1 16,4 3 0-16,-4 1-5 0,5 0 0 16,3-1-1-16,-6 2 1 0,-8 2 5 15,-2 0 1-15,-6 0-1 0,-3 1 1 16,-1-1-1-16,-3 2 1 0,1 1 0 0,-7 0 0 15,0-2 1-15,0 2-1 0,1 0 2 16,1 0-1-16,-1 0 0 0,1 0 1 16,-2 0-1-16,1 0 0 0,-1 0 0 15,2 0-2-15,-2 0 0 0,1 0 0 16,-1 0 0-16,0 0 0 0,0 0 0 0,0 0-2 16,0 0 1-16,0 0 0 15,3 0 0-15,-3 0 1 0,0 0-1 16,0-2 1-16,3 2 0 0,-3 0-1 15,0 0 1-15,0 0-1 0,0 0 0 0,0 0 0 16,0 0 0-16,0 0-1 0,0 0 0 16,3 0 0-16,-3 0 0 0,0 0 2 15,3 0 0-15,-2 0 0 0,1 0-1 16,-1 0-1-16,2 0 2 0,-2 0-1 16,1 0 1-16,-1 0 0 0,-1 0-1 0,3 0 2 15,-3 0-3-15,3 0 2 16,-3 0-1-16,3 0 0 0,-3 0 1 0,0 0 1 15,0 0 0-15,3 0 0 16,-3 0 1-16,0 0 1 0,1 0 0 0,-1 0 0 16,0 0 0-16,2 0-1 0,-2 0 1 15,0 0-2-15,0 0-1 0,0 0 0 16,0 0-1-16,0 0 1 0,0 0 1 16,0 0-2-16,0 5 1 0,-3 0-1 15,0 4 0-15,0-1 1 0,0 3-1 0,3 6 1 16,0 1 1-16,0 6 1 0,0-1-3 15,0 2 5-15,0 0-5 0,0 4 2 16,0 2 1-16,0 4-2 16,0 2 1-16,0 6-1 0,3 3 0 0,0 2-3 15,3 1 0-15,-2 1-3 0,-1 0-1 16,1-3-7-16,2-6-3 0,-3-6-27 16,3-9-43-16,-3-9-93 0,0-9-97 15</inkml:trace>
  <inkml:trace contextRef="#ctx0" brushRef="#br0" timeOffset="160050.0793">403 13795 333 0,'0'0'48'0,"0"0"-14"0,0 0-13 16,0 0-7-16,0 0-4 0,0 0-1 15,0 0-3-15,0 0-4 0,0 0-1 16,-10-27-3-16,10 25-4 0,-3 0-4 16,3 1-5-16,0 1 1 0,0-2 4 15,0 2 1-15,0 0 7 0,6 2-3 16,1 8 4-16,5 6 2 0,-1 0 0 16,-5 0 1-16,1-4 0 0,-1 0-2 15,0-5 3-15,-5-4-2 0,2 2 2 16,-3-5 0-16,0 0 1 0,0 0 4 0,0 1 2 15,0 1 6-15,3 0 1 0,-3-2-4 16,0 0-3-16,0 1-5 0,0-1-6 16,0 0 3-16,-3-13-4 0,-3-3 3 15,-4-7 0-15,3-2 0 0,1-3 1 16,-1-1 0-16,0 0-2 0,-2 2 2 16,5 1 1-16,1 8-2 0,0-1 2 0,0 1-2 15,0 3-4-15,3-4 0 16,0 1 1-16,0 5-3 0,0-3-3 15,0 5-2-15,0 6-2 0,9 0 2 0,1 5 2 16,4 0 6-16,4 5 1 0,-1 8 1 16,-2 3 3-16,-1 7-2 0,-1-3 2 15,1 3 2-15,-2-3-1 0,-6-7 3 16,0-4-8-16,-1-1 1 0,-3-4 3 16,-1 1 7-16,2 0 14 0,-3-5 10 0,0 0-2 15,0 0-5-15,0 0-7 0,0 0-10 16,-8-5-5-16,-4-6 3 15,-1-5-5-15,-3-2 1 0,3-5 0 16,0-2-5-16,0-1 1 0,3 1-2 0,0 2 1 16,1 6 0-16,6 8 2 0,2 5-2 15,-2-1 0-15,1 1-2 0,1-1-6 16,-1 2 0-16,2 3-1 0,0-3 3 16,0 0 6-16,8-2-1 0,-1 2 0 15,3 2 0-15,6 1 1 0,0 0 1 0,0 0-1 16,-3 3-3-16,4 3-3 0,-5 2-2 15,5 2-6-15,-5 4-10 16,-1 1-13-16,1 3-42 0,-2 3-28 16,-4-2-20-16,1-4-50 0</inkml:trace>
  <inkml:trace contextRef="#ctx0" brushRef="#br0" timeOffset="160562.0883">607 13077 490 0,'0'0'48'15,"0"0"-23"-15,0 0-8 0,0 0-6 16,0 0-4-16,0 0-2 0,0 0-2 15,0 0-5-15,0 0-2 0,0 0-5 0,-55-22-4 16,48 39 0-16,0 6 1 0,4 1 1 16,3 4 6-16,0-3-1 0,0 1 5 15,5 0-4-15,0-2-3 0,-1-1 1 16,2-3-5-16,-3-7 6 0,3 1-2 16,-2-6 0-16,3-1-3 0,0 1-2 0,-4-5 2 15,0 1-1-15,-3-4-1 0,0 0 2 16,5 0 2-16,2-1 1 0,3-10 3 15,0-9 4-15,-4-4-2 16,2-6 3-16,-2-3-1 0,-3-4 2 0,0 0 3 16,0 3 2-16,-3-2 4 0,0 6 3 15,0 2 5-15,0 6 8 0,0 2 8 16,-6 4 1-16,2 5-5 0,-6-4-5 16,1 4-8-16,2 4-4 0,-2-1-3 15,-1 5-5-15,4 3-3 0,-4 0-4 0,-6 0-2 16,9 5-1-16,-3 8-5 15,1 1-5-15,5 2-3 0,1 1-12 0,0 2-12 16,3-1-18-16,0-6-21 0,0 5-7 16,0-8 5-16,3-6-1 0,-3 1 4 15</inkml:trace>
  <inkml:trace contextRef="#ctx0" brushRef="#br0" timeOffset="161089.8008">582 12688 271 0,'0'0'72'16,"0"0"-2"-16,0 0-10 0,0 0 3 16,0 0-10-16,0 0-18 0,0 0-10 15,-40-82-5-15,36 79-6 0,1 0-1 16,0 0-3-16,3 3-2 0,-3-1-2 16,3 1-8-16,0 0-4 0,-3 0-4 0,3 0-2 15,-3 0 2-15,3 2 2 0,0 15 3 16,6 9 2-16,7 9 0 15,3-2-3-15,4 1 2 0,-1 0 0 0,7-3-4 16,-3 0 2-16,3-4-3 0,-3-3-8 16,-4-3-9-16,1 0-5 0,-5-5-13 15,-4-6 6-15,-5-2-1 0,-3-5 0 16,-3-3 13-16,0 0 5 0,0 0 14 16,0 2 1-16,3-1-21 0,-3-1-3 0,-3 0-2 15,-7-1 0-15,-9-10 19 0,-4-4 1 16,4-3 7-16,0-2 9 0,3-2 9 15,-1-1 5-15,4 2 3 16,0 0 5-16,3 1 6 0,0 5 8 0,4 0 3 16,3 6-2-16,0-2-6 0,0 1-11 15,0-1-16-15,2-7-4 0,1 0-5 16,0-8-3-16,7 2 2 0,2-1-2 16,4 4-2-16,0 3-3 0,4 3 2 15,-5 7-2-15,5 3 3 0,1 5 2 0,5 0 2 16,4 11 6-16,2 6 1 0,-3 2 3 15,0 6-4-15,-7-1-3 0,1 0-2 16,-4-1 1-16,-3-8 0 0,-6-1 0 16,-2-5 2-16,-4-6 0 0,2 2 5 15,-3-5-15-15,0 0-37 0,-9 0-26 16,-5-8-20-16,-8-4 0 0,-1-3-1 16</inkml:trace>
  <inkml:trace contextRef="#ctx0" brushRef="#br0" timeOffset="161211.1379">600 12497 287 0,'0'0'76'0,"0"0"-25"16,0 0-16-16,0 0-18 0,0 0-12 15,0 0-10-15,0 0-18 0,0 0-18 16,0 0-39-16,-32-56-47 0</inkml:trace>
  <inkml:trace contextRef="#ctx0" brushRef="#br0" timeOffset="161786.3527">799 12187 595 0,'0'0'43'0,"0"0"-16"16,0 0-11-16,0 0-7 0,0 0-6 0,0 0-8 15,0 0-2-15,0 0 0 0,0 0 0 16,0 0 0-16,-1 67 1 15,11-43 0-15,3-1-2 0,-3-2-3 16,5-3-7-16,-4-4-11 0,-1-3-1 0,-2-5-4 16,-4-5 3-16,0 2 11 0,-4-3 6 15,0 0 14-15,0 0 10 0,0 2 2 16,0-2 0-16,0 2-2 0,0-2 0 16,0 0 1-16,-3 0 1 0,-7 0 1 15,-6-2 2-15,-1-6-1 0,5-4-4 0,1-5-3 16,5-2-6-16,2-4 0 0,4-4-1 15,0-4 0-15,0 1 1 0,4-2 1 16,6 0-2-16,3 5 1 16,4 1-2-16,-2 6-1 0,5 4-3 0,2 5-2 15,1 5 4-15,3 6-1 0,3 0 3 16,0 7 2-16,-3 8 0 0,-3 5 1 16,-1 2 2-16,-8 1-2 0,-2-6-1 15,-8-4 2-15,-1-3-1 0,-3-5 4 16,0 0 3-16,3 1 7 0,-3-6 2 0,0 0-2 15,0 0 0-15,0 1-3 16,0-1-6-16,-6 0-1 0,-4 0-3 0,-7-9-4 16,-2-5 1-16,0-4 1 0,4-3-2 15,1-7 0-15,4-2-1 0,0-2 1 16,4 2 1-16,3 1 0 0,3 5 1 0,0 3-1 16,6 3-1-16,7-1-2 0,3 4-1 15,4 1-2-15,3 4 5 16,9 1-5-16,4 2-2 0,6 4-3 15,7 3-2-15,-2 0-10 0,2 0-43 0,-7 7-162 16,-2 6-54-16</inkml:trace>
  <inkml:trace contextRef="#ctx0" brushRef="#br0" timeOffset="163939.0543">10119 11271 169 0,'0'0'65'15,"0"0"-24"-15,0 0-9 0,0 0-9 16,0 0-16-16,0 0 4 15,0 0-4-15,0 0 6 0,-66-78 0 16,66 78-6-16,-2-1-13 0,2 1-13 0,0 0 4 16,-1 0 2-16,1 0 11 0,1 10 6 15,9 8 0-15,2 6 3 0,4 1-4 16,-5-1 2-16,3-1-6 0,-3 0 2 16,-4-2 0-16,-1-6 1 0,-3-6 3 15,0 0-2-15,0-4 3 0,-1 0 7 0,0 1 7 16,-2-6 10-16,0 0 10 15,0 0-5-15,0 0-7 0,0 0-9 16,-10 0-12-16,-2-6-1 0,-6-5-2 0,0-3-4 16,4 0 2-16,1-4-1 0,-2 3 1 15,5-2 0-15,1 5-1 0,2-3-2 0,2 0 1 16,2 3-4-16,1-5-3 16,2 2 3-16,0 6-2 0,5-5 1 15,4 3 0-15,-3 6-1 0,6-2 1 16,7 4 2-16,0 3 2 0,7 0 1 0,0 6 4 15,0 6-5-15,-2 3 4 0,2 4-3 16,-5 1-1-16,-1 0 4 0,-2 1-1 16,-3 1 0-16,-2-2 1 0,-3 0-3 15,-3-5 0-15,-2-1 1 0,-2-5 2 16,-3-5 1-16,0 7 4 0,0-7 0 16,0 4 3-16,-5 1 0 0,-5-6 0 0,3 2-2 15,-6-5-1-15,-5 0-2 16,1-8-2-16,-3-2 0 0,4-3 0 15,5 4 3-15,0-1-3 0,1-3 2 0,6 4-5 16,-5-4-2-16,2-2 1 0,3 5-2 16,1-7 1-16,3-3-2 0,0-2-3 15,4-3 3-15,6 0-3 0,6 2 4 16,0 5 0-16,4 4 0 0,2 4 0 16,2 4 0-16,0 2 0 0,0 4-4 0,2 0 0 15,-1 1-7-15,-1 11 5 0,-3 8 0 16,-1 5 7-16,-4 7-2 15,3 8 1-15,-6 2-4 0,-2-2-10 16,-5-1-5-16,3-2-10 0,-5-7-12 0,-2-9-18 16,2-3-25-16,-3-5-25 0,-1-8-27 15</inkml:trace>
  <inkml:trace contextRef="#ctx0" brushRef="#br0" timeOffset="164425.1055">10637 11173 228 0,'0'0'57'0,"0"0"-12"15,0 0-9-15,0 0-10 0,0 0-3 16,0 0 0-16,0 0-3 0,0 0-3 0,0 0-4 15,0 0-1-15,11 0-1 0,-11 0 1 16,2 0 3-16,-2 0 1 0,0 0-3 16,0 0-3-16,1 0-5 0,-1 0-4 15,0 0-2-15,0 0-3 0,0 3 0 16,-4 10 0-16,-4 6 5 0,-1 5-2 0,3 4 3 16,3-4-2-16,3 1-2 15,0-5 1-15,0-1-1 0,7-3-1 16,-2-5 0-16,3-2-1 0,4-1-3 15,-5-4-8-15,-1 1 2 0,7-3 2 0,0-2 3 16,6-7 8-16,1-6 1 0,-1-4-1 16,-4-3 1-16,-1-1-1 0,-4-2 1 15,-2-1-1-15,-2 0-3 0,-4-1 4 16,-2 1 0-16,0 3 3 0,-6 1 0 16,-3 2 1-16,-1 2-6 0,-2 1-3 0,-2 3-3 15,4 3-4-15,-3 3 4 16,4 3 2-16,-1 1 0 0,-6 2-3 15,5 2-2-15,-5 9-4 0,7-2-7 0,3 4-15 16,3-2-23-16,3 4-27 0,0 5-10 16,5 1-9-16</inkml:trace>
  <inkml:trace contextRef="#ctx0" brushRef="#br0" timeOffset="164938.8189">10900 10946 242 0,'0'0'72'0,"0"0"-4"16,0 0-11-16,0 0-13 0,0 0-3 0,0 0-9 15,0 0-10-15,0 0-10 0,0 0-8 16,-38-61-4-16,35 61-3 0,-2 7 2 16,2 9 0-16,2 9 0 0,1 0-1 15,0 2-1-15,8 0 1 0,4 2-2 16,4 0 2-16,7 3 3 0,3 1-1 0,4 1 4 15,2 1-5-15,0-5 0 0,-2-3-2 16,-2-4 0-16,-2-3-1 0,-5-3-6 16,-6-7-10-16,-3 0-11 0,-4-3-6 15,-5-4-1-15,0 0-2 0,-3 2-15 16,-3 4-23-16,-10 4-1 0,-6 2 12 0,-4-6 30 16,0-3 36-16,-3-6 12 15,4 0 2-15,-1-2 6 0,3-9 18 16,2-3 2-16,3-1 0 0,4-3-3 15,4 0-16-15,2-4 5 0,5 0-2 0,0-1 3 16,2-3-5-16,8 2-7 0,1 1 0 16,3 0-9-16,-1 3 1 0,4 4-2 15,2 0-2-15,1 6-2 0,0 2 0 16,-3 4-5-16,0 2-4 0,2 2 1 16,1 2 4-16,6 9 5 0,-4 2 6 0,1 4-4 15,-2 4 0-15,1 3 1 0,-4 5-3 16,-3 3 6-16,-4 0-2 15,-3 0-2-15,-3-2-3 0,-1-3-4 16,-4-7 0-16,0-1-11 0,0-8-23 0,0-6-29 16,0 1-16-16,-4-6-15 0,-4-2-4 15</inkml:trace>
  <inkml:trace contextRef="#ctx0" brushRef="#br0" timeOffset="165085.3354">11114 10971 299 0,'0'0'65'0,"0"0"-7"16,0 0-15-16,0 0-13 0,0 0-11 16,0 0-11-16,0 0-7 0,0 0-9 15,0 0-20-15,-52-45-29 0,51 45-57 16,1 0-95-16</inkml:trace>
  <inkml:trace contextRef="#ctx0" brushRef="#br0" timeOffset="165670.4457">11416 10847 466 0,'0'0'29'0,"0"0"-13"15,0 0-11-15,0 0-3 16,0 0-2-16,-43 97-1 0,43-71 0 15,0 1 0-15,0-3-3 0,8-2-1 0,1-3-1 16,0-2-1-16,1-6 0 0,0-1 0 16,-4-3 3-16,3-3-2 0,1 0 4 15,-7-2 1-15,1 1 3 0,-4-3 3 16,0 0 8-16,0 0 1 0,1 0-2 16,-1 2-2-16,0-2-3 0,0 0 0 0,-1-10 2 15,-6-5 0-15,-3-4-2 16,1-6-1-16,6-2-4 0,3-3-1 0,0-4 0 15,0 1-1-15,6 3-1 0,3 4-1 16,2 3-1-16,5 8 0 0,3 3 3 16,4 6-1-16,0 3-2 0,6 3 2 15,0 4 0-15,0 8 2 0,3 5 1 16,-3 3 0-16,-5 2 0 0,-1 4-1 16,-7 0 0-16,0 1 1 0,-7-1-1 15,-2 1 0-15,-4-2 0 0,-3-9 0 0,0 1 0 16,0-3 1-16,-4-5 3 0,-4 1-2 15,1-4 1-15,4-2-2 0,-8-3-1 16,1-1 2-16,-5-3 0 0,-1-7 0 16,3-6 0-16,3-3-2 0,3-4 0 15,2-4 0-15,1-4 1 0,3-1-2 16,1-1 2-16,0 3-1 0,1 2 1 16,6 6-1-16,-1 6-1 0,0 4 0 15,1 5-3-15,-1 0-2 0,1 1 1 16,2 4 0-16,10 2 2 0,-3 0 0 0,5 9-1 15,-2 7-1-15,-3 6-8 0,0 5-18 16,-7 1-45-16,-1 7-70 0,-2 2-125 16</inkml:trace>
  <inkml:trace contextRef="#ctx0" brushRef="#br0" timeOffset="165867.3559">12217 10821 676 0,'0'0'21'16,"0"0"-9"-16,0 0-5 0,0 0-4 16,0 0-4-16,0 0-9 0,0 0-24 0,0 0-118 15,0 0-157-15</inkml:trace>
  <inkml:trace contextRef="#ctx0" brushRef="#br0" timeOffset="170502.5664">2916 14774 9 0,'0'0'10'0,"0"0"1"16,0 0-3-16,0 0-1 0,0 0-3 16,0 0 1-16,0 0 0 0,0 0 0 15,0 0 3-15,0 0-2 0,-11-8-2 16,11 8 1-16,-3-1-1 0,3 1-2 15,-3-2 2-15,3 2-2 0,-3-1 4 0,3 1 0 16,-1-2 0-16,-1 2-1 0,1-2-3 16,-1 2-1-16,1-1 0 0,-1 1 1 15,1 0 0-15,-6-2-2 0,1 1 3 16,2-1 0-16,-1 2 3 0,5 0 3 16,-1-1 2-16,1 1 1 0,-6-1 0 0,0 1 0 15,-1-2-4-15,3 2 0 0,4 0-3 16,-6 0-2-16,0 0 0 0,-7 0-2 15,3 0-2-15,1 0-2 16,-2 0 1-16,8 2 0 0,-7 0 2 0,5 0 1 16,-5-1-2-16,0 2 1 0,0-1-2 15,1 1 2-15,-2-1 5 0,1-1-5 16,-1 1 4-16,-3-1-5 0,5 0-1 16,-2 3 2-16,-1-4 0 0,2 1 2 15,-4-1-4-15,-1 0 4 0,1 0-2 0,2 0 0 16,-2 0 0-16,2 0 0 0,-1 0 0 15,0 0 1-15,0 0-1 0,-4 0 2 16,5-1-3-16,-8-3 2 0,1 2-1 16,0-3-3-16,-5-1 3 0,-2 0-5 15,4 0 4-15,-4 1 1 0,3-1 0 16,-6 0 1-16,3 0-1 0,-1 2 3 16,-2 1 1-16,4 0-2 0,-4 1-1 15,6 2-3-15,-3 0 0 0,3 0 1 16,-2 0-1-16,2 3 0 0,0 2 6 0,-3-1-6 15,3 1 7-15,1 1-1 0,3-3-7 16,2-2 1-16,-2-1-5 0,7 0 2 16,-8 0 2-16,2 0 1 0,0-1 0 15,-5-2-5-15,0-2 1 0,1 0 2 16,-1 1 3-16,0 1 5 0,-3-1 2 0,0 0-3 16,1 0 2-16,-4 0-1 15,2 0-2-15,-4 1 0 0,1 0-2 16,1 2 1-16,2-2 1 0,-4 1 1 15,1 2-2-15,1 0 2 0,0 0-2 0,-4 0-2 16,-2 0 8-16,-7 0 0 0,-1 0 0 16,2 0 1-16,2 0-5 0,10-1-2 15,2-1 0-15,2-1 0 0,1 0 0 16,-1 1 3-16,3-1-2 0,-1 1 3 16,6-1 1-16,1-1 0 0,-3 1-1 15,6 0 1-15,-4 2-3 0,1-2 0 0,-1 0 1 16,-1 0-2-16,1-1-1 0,8 3 1 15,5 0 2-15,-9-1-3 16,7 2 1-16,2-1 1 0,-1 1-1 0,5 0 0 16,-1 0 1-16,1 0-3 0,-2 0 1 15,0 0-1-15,-1 0-2 0,3 0 0 16,-3 0-2-16,3 0-1 0,-3 0-2 16,3 0 0-16,-3 0 0 0,3 0 2 15,-1 0 1-15,-1 0 1 0,1 0 1 0,-1 0 0 16,1 0 2-16,-1 0 1 0,1 0 0 15,-2 0 3-15,3 0 0 0,0 0 2 16,0 0 1-16,-3 0-1 0,3 0 1 16,0 0-1-16,0 0-2 0,-4 0-1 15,4 0-4-15,0 0 1 0,-3 0 0 16,3 0 0-16,0 0 0 0,0 0 0 16,-1 0 0-16,1 0 1 0,-2 0-1 15,2 0 0-15,-1 0 0 0,1 0 1 16,-2 0-1-16,1 0 2 0,-1 0-2 0,1 0 0 15,-2 0 0-15,3 0 0 0,-3 0 0 16,3 0 1-16,-3 0 1 0,3 0-4 16,-3 0 2-16,3 0-1 0,0 0 1 15,-1 0 0-15,1 0 0 0,-2 0 0 16,2 0-2-16,-2 0 1 0,2 0-2 0,-2 0 1 16,2 0 1-16,0 0 0 15,-1 0 2-15,1 0-1 0,0 0 0 16,0 0 1-16,-2 0-2 0,2 0 1 15,0 0 1-15,0 0 0 0,0 0-1 0,0 0 3 16,0 0-3-16,0 0 0 0,-1 0 0 16,1 0-3-16,0 0 2 0,0 0 1 15,0 0-2-15,0 0-3 0,0 0 3 16,0 0-3-16,0 0 5 0,0 0 0 16,0 0 1-16,0 0-1 0,0 0 0 0,0 1 0 15,0-1-1-15,0 4 1 16,6 3 0-16,-1 2 0 0,4 3 1 0,0-1-2 15,-2 2-1-15,7 4-1 16,-2 0 0-16,2 1-3 0,-2 2 3 0,5 4 0 16,4 5 3-16,-1 3 1 0,3 2-2 15,-1 1-1-15,-2 0 0 0,0-6-2 16,-4-4 3-16,-3-10-1 0,-6-7-4 16,-4-3-3-16,-3-5 1 0,0 0 0 15,6 0 3-15,-3 0 3 0,5 0 1 0,-2 2-3 16,-6-2 2-16,0 0-2 0,0 0 4 15,2 0 5-15,2 0 1 0,-1-2 2 16,1-2 0-16,-2-5-3 0,-2-2-1 16,-6-4-1-16,-4-6-1 0,-6 1-2 15,3 2 2-15,-3-1-2 0,-3 2 0 16,3 1 2-16,-1-1 0 0,-2-1 0 16,2 1-1-16,4 1 1 0,1 5 2 15,2-1 3-15,0 1-4 0,-2 1 1 16,-5-6-4-16,5 5-3 0,1 1 7 0,1 1 0 15,-2 0 2-15,2-2 2 0,-3-2-8 16,2 4-1-16,-1-2 1 0,3-3-1 16,3 5 2-16,-5-3 2 0,4 3-2 15,1 1 0-15,0-1-3 0,-1 2 3 16,1-2-4-16,2 1 3 0,-2 2 3 16,3 3-2-16,0 0-1 0,3 3 0 15,0-2-1-15,0 2-5 0,-3-1-1 16,3 1-2-16,0-2 2 0,0 2 3 15,0-2 3-15,0 1 3 0,0 0 2 0,0-2-2 16,0 3 1-16,0-2 0 0,0 1 0 16,0-1 1-16,0 0 1 0,0 1-2 15,3 1-1-15,-3-1 1 0,0 1 0 16,0-2-5-16,3 2 2 0,-3-2-1 16,0 2-2-16,0 0 2 0,3-1 1 0,1-3-2 15,1 4 1-15,2-5 0 0,3 2-1 16,-1 0 2-16,-2 2 2 0,6-4-1 15,0 0 0-15,-3 0 0 16,3 0 1-16,3-2 0 0,-2 0 0 0,4-2-1 16,-1-2-1-16,-1-1 1 0,0 1 0 15,1-1-3-15,-1-1 1 0,0 0 0 16,0 1-2-16,0 1 3 0,-6 3-2 16,2 0 0-16,-4 3-1 0,-2 1 0 15,4-1 1-15,-1 1-3 0,1-1 0 0,-1 1-2 16,4-3 4-16,-3 4-1 0,6-1-3 15,-2 0 0-15,-2 0-1 0,5 2 0 16,-1-2 3-16,4 3 4 16,-2 0 1-16,-1-3 2 0,3 3 0 0,-8-1 1 15,5-1-1-15,-7 2-1 0,-7 0-1 16,10-1 2-16,-4 0-7 0,7 1 0 16,1-1 2-16,-8 2 1 0,-2 0 13 15,-7 0 1-15,0-1 0 0,0 1-2 16,0 0-13-16,3 0-2 0,-3 0-3 0,0 0-4 15,0 0 10-15,0 0-2 0,0 0 5 16,0 0 4-16,0 0-10 0,11-2 2 16,1-1-2-16,5 1 0 0,1-2 4 15,-7 3-1-15,-8-1-2 0,3 1 2 16,-6 1-2-16,0-2 1 0,0 2 0 0,0 0 1 16,3 0 0-16,-2 0 0 15,1 0 2-15,-1-2 2 0,1 2-2 16,-1 0-2-16,1 0-1 0,-1 0 1 15,-1 0-1-15,3 0 4 0,4-3-1 0,-1 2 2 16,-2-1-4-16,2 2 0 0,-3-1-4 16,3 1-3-16,-1-2-1 0,1 2 1 15,-6 0 5-15,3 0 3 0,3 0 1 16,-3 0 1-16,4 0 1 0,-7 0 0 16,0 0 1-16,0 0 2 0,3 0 1 0,-2 0-1 15,1 0 1-15,-1 2-2 16,-1-2 0-16,3 0-3 0,-3 1-2 0,3-1-4 15,-3 0-1-15,3 0 0 16,-3 0 3-16,0 2 0 0,3-2 3 0,-3 0 1 16,1 1 4-16,-1-1 2 0,2 3 3 15,-2-3 3-15,0 9-4 0,0 9 1 16,-6 6-3-16,-3 9-1 0,-2 5-3 16,-1 2 0-16,2 6 1 0,0 6-4 15,4 3-2-15,5 4-8 0,1 4-20 0,3 6-76 16</inkml:trace>
  <inkml:trace contextRef="#ctx0" brushRef="#br0" timeOffset="176939.7486">7262 15957 225 0,'0'0'64'15,"0"0"-5"-15,0 0-13 0,0 0-8 16,0 0-15-16,0 0-6 0,0 0-7 16,0 0-1-16,0 0 3 0,23-42-10 0,-17 34 3 15,1 2-5-15,0 2-4 0,3 0 3 16,3-1-2-16,-4 1 1 15,10 0-5-15,-3 1-3 0,-2 3-2 16,4-1-4-16,0 1-6 0,-3 0-11 0,5 4-21 16,-4-1-31-16,-6 5-22 0,-1-2-47 15</inkml:trace>
  <inkml:trace contextRef="#ctx0" brushRef="#br0" timeOffset="177142.4913">7382 16106 424 0,'0'0'55'0,"0"0"-20"15,0 0-17-15,0 0-7 0,0 0-7 16,0 0 0-16,0 0-2 0,0 0-1 16,0 0-7-16,0 0-1 0,39-41 1 15,-18 32-3-15,3 0 1 0,2 0-6 16,1 0-20-16,2 2-29 0,0-1-49 0,1 3-48 15</inkml:trace>
  <inkml:trace contextRef="#ctx0" brushRef="#br0" timeOffset="177818.0562">8089 15699 511 0,'0'0'35'0,"0"0"-10"0,0 0-5 15,0 0-5-15,0 0-3 0,0 0-5 16,0 0-5-16,0 0-5 0,0 0-2 16,0 0-3-16,-26-33-1 0,26 33 1 15,0 2 3-15,0 11 3 0,0 8 2 16,6 6-1-16,-2 0 0 0,5-3-2 16,-2 2 2-16,0-3 7 0,-4-1-6 15,4 0 7-15,-4-7-5 0,2-2-2 0,-3-3 2 16,0-6-3-16,-1 3 0 15,-1-7 1-15,0 0-1 0,0 0 1 0,2 1 1 16,-2 1 2-16,1-1 0 16,-1 0 4-16,0 1 1 0,0-2 2 0,0 0-2 15,0 1-1-15,0-1-2 0,0 0-3 16,-1-4 0-16,-9-9 2 0,-2-1-3 16,2-5-3-16,0 1 5 0,1-1-5 15,0-2 7-15,-2-2 0 0,5 0-1 16,-1-3 1-16,-2 0-1 0,2-3-2 0,1-3-1 15,-1-3 1-15,4 0-3 0,0 4 2 16,0 6-2-16,2 6 0 0,-1 5 1 16,2 2-1-16,0 0 1 0,0 5 0 15,0 2-3-15,0-2 0 0,0 1-1 16,0-4 1-16,5-4 1 0,-1 6 1 16,6-4 2-16,0 2-2 0,-4 3 0 15,7 0-1-15,-7 1 1 0,5 1-2 16,4-2 1-16,-5 2 0 0,3-1 0 15,-3 3-3-15,0 0 0 0,-1 2-2 0,1 1-2 16,0 0-2-16,-1 0-6 0,4 1-16 16,0 6-14-16,-3 0-34 0,0 6-41 15,-1-4-44-15</inkml:trace>
  <inkml:trace contextRef="#ctx0" brushRef="#br0" timeOffset="178069.084">8060 15909 531 0,'0'0'51'0,"0"0"-26"0,0 0-9 15,0 0-12-15,0 0-3 0,0 0 0 0,0 0-3 16,9-80-3-16,9 66 1 0,3 3 1 15,5-4 0-15,4 2-3 0,2-1-6 16,4 2-1-16,4-2-4 16,1 0-1-16,1 1-28 0,-2-7-49 0,-2 3-55 15,0-3-105-15</inkml:trace>
  <inkml:trace contextRef="#ctx0" brushRef="#br0" timeOffset="181151.3409">2374 15666 303 0,'0'0'52'0,"0"0"-15"0,0 0-4 0,0 0-5 15,0 0-2-15,0 0-1 16,0 0-6-16,0 0-7 0,0 0-5 15,-29-34-5-15,29 34-4 0,-1 0-3 0,-1 0-4 16,2 0 5-16,-3 0-1 0,2 7 3 16,-2 9 3-16,3 9-3 0,0 4 2 15,0-1 1-15,0 7-2 0,0-8 2 16,0-7 4-16,0 0-7 0,3-9 8 16,-3-5-6-16,1 5-1 0,1-6 1 0,-2-1 0 15,1 0 1-15,-1-4 1 0,0 0 3 16,0 0 4-16,2 2 3 0,-2-2 1 15,0 0-3-15,1 0-2 16,-1-2-3-16,0-11-8 0,-1-5 6 0,-5-5-4 16,0 1 6-16,3-2-1 0,-2 1 0 15,-1 2 2-15,0 0-1 0,3-2 0 16,-3 3-2-16,3-2 1 0,0 6-2 16,-2 0 0-16,3 5 1 0,-2-1-2 15,4 0-1-15,0 6 2 0,0 1-1 0,0-1 0 16,0 0-1-16,0-4-3 0,0-2 1 15,4 7-3-15,3-3 2 16,2 5 1-16,7 1 1 0,1 2 1 16,5 2 1-16,-3 9 2 0,4 4-1 0,-3 5-2 15,1 1 0-15,-3 3-3 0,1 2 1 16,-3-2 1-16,0 2-1 0,-3-2-1 16,-1-3-2-16,-4-1-3 0,2-1 3 15,-1-1 1-15,-3-5-3 0,1 2-11 16,-3-4-21-16,-1 0-22 0,0 7-25 0,-3-7-36 15,0 3-38-15</inkml:trace>
  <inkml:trace contextRef="#ctx0" brushRef="#br0" timeOffset="181392.0234">2257 15877 456 0,'0'0'53'16,"0"0"-27"-16,0 0-8 0,0 0-8 15,0 0-2-15,0 0-4 0,0-93-2 16,19 74 0-16,1 4-3 0,2-1-1 16,1 6-2-16,1-1-5 0,2 2-1 0,-1 2-4 15,1-1 0-15,0-1-16 0,3-2-3 16,-3-3-31-16,3-4-43 0,0-4-47 15</inkml:trace>
  <inkml:trace contextRef="#ctx0" brushRef="#br0" timeOffset="181603.0036">2734 15618 595 0,'0'0'42'15,"0"0"-18"-15,0 0-9 0,0 0-11 16,0 0-6-16,0 0-12 0,0 0-54 16,0 0-148-16,0 0-84 0</inkml:trace>
  <inkml:trace contextRef="#ctx0" brushRef="#br0" timeOffset="184138.3467">9957 7049 202 0,'0'0'51'16,"0"0"-6"-16,0 0-8 0,0 0-5 0,0 0-5 15,0 0-8-15,0 0-3 0,0 0-9 16,0 0-2-16,-14-16-4 0,12 14-2 15,2 2-2-15,-1-2-4 16,1 2 1-16,0 0 2 0,0 0 3 0,0 0 2 16,0 2-2-16,3 7 1 0,4 3 1 15,3 1-1-15,2 5 3 0,-5-6-2 16,0 0 1-16,-1 1-4 0,0-5 1 16,1 5 1-16,-4-5-4 0,1 0 3 15,-1 1-3-15,-1-7 5 0,2 7-1 0,-4-5 4 16,4 1-4-16,-1-1 1 0,-3-4-1 15,0 0 0-15,0 0 0 16,1 1 2-16,-1 1 2 0,2 0 1 16,-2-2 5-16,1 1-1 0,-1-1 2 0,2 1 3 15,-2-1 5-15,0 0 8 0,1 2 3 16,-1-2-12-16,0 0-2 0,0 0-13 16,0 0-2-16,-3-8 0 0,-4 0-1 15,0-5 3-15,0 0-3 0,-2-1 2 16,2-4-1-16,-3 0-1 0,1-1 0 0,2 1-1 15,-3-3-1-15,1 0 2 0,2-1-2 16,1-3 2-16,-1 2 0 0,1 1 0 16,0 3 2-16,2 4-2 0,-1-1 1 15,1 8-1-15,4-5-1 0,-3 2 1 16,3 1-2-16,0-2 1 0,0 1-2 0,3-3-2 16,1 6-1-16,5-3 1 15,-3 5 1-15,4 0-2 0,-1 1 3 16,1 2-3-16,1 2-2 0,-2 1 2 15,4 0-1-15,-3 0 3 0,3 1 4 0,-1 7-2 16,2 4 2-16,-5 0 0 0,1 3-3 16,-3 2 2-16,-1 3-2 0,-3-1 0 15,-3 4 1-15,3 0 1 0,-3 1 1 16,0 0 0-16,-3 1 2 0,0-2-2 16,-1-3 0-16,-1-6 1 0,0 0 1 0,2-3 0 15,0-6 2-15,0 1-2 16,3-6 0-16,0 0 2 0,0 0 1 15,0 0 0-15,0 1 0 0,0 0-2 16,0 0-1-16,-1-1-3 0,1 2-2 0,-2-2-1 16,2 0-2-16,-1 0-3 0,1 0 2 15,0 0-4-15,0 0 1 0,0-2 2 16,0-1 2-16,0-3 5 0,3-1 3 16,1 0-1-16,6 4-2 0,-1-1-4 15,1 4 0-15,7 0-3 0,-2 0 1 0,3 5 6 16,-3 4 2-16,-2 2 4 0,-4-2-1 15,-5 3 0-15,0-3 1 0,-4 4 0 16,0 4-2-16,0-1 0 0,-4 4-2 16,-5-2 7-16,-2-4-5 0,1 2 4 15,-4-2-5-15,5-5 0 0,-2-3 2 0,4-2-1 16,3-2-2-16,-8-1 1 16,8 1-3-16,-2-2 1 0,2 1-4 15,4-1 0-15,-2 0-5 0,-1 0-21 16,-1 0-68-16,-2 0-52 0,2-1-55 0</inkml:trace>
  <inkml:trace contextRef="#ctx0" brushRef="#br0" timeOffset="184340.7619">10355 7168 459 0,'0'0'36'15,"0"0"-18"-15,0 0-19 0,0 0-33 16,0 0-78-16,0 0-150 0</inkml:trace>
  <inkml:trace contextRef="#ctx0" brushRef="#br0" timeOffset="191006.8489">8666 15809 187 0,'0'0'57'0,"0"0"-19"15,0 0-7-15,0 0-3 0,0 0-2 0,0 0-3 16,0 0-2-16,0 0-7 16,0 0-1-16,0 0-6 0,-22-48-5 15,22 46-6-15,0 2-5 0,0 0-2 16,0 0 1-16,0 0 4 0,0 0 7 0,0 13 1 15,0 1-4-15,0 11 1 0,0 0 2 16,0 4 6-16,0 3 0 0,0 0-2 16,0 0-3-16,0-5-2 0,0-6-5 15,0-4 4-15,0-5 0 0,0-7-2 16,0 1 4-16,0-6 0 0,0 0 5 0,0 0 6 16,0 1 6-16,0 1 9 15,0-2-1-15,0 2-6 0,0-2-8 16,0-2-9-16,0-12-2 0,0-4 4 15,-3-5-3-15,-1 2 2 0,3 4-3 0,-1-1 0 16,1 0 1-16,1 6-5 0,-2-8 8 16,1 9-6-16,-1-2 4 0,2 1 0 15,-1-2-3-15,-2 0 2 0,3 9-2 16,0-8 2-16,0 8-1 0,0-2-1 16,0 2 0-16,0 5 0 0,0-6 0 0,0 0-3 15,0 0-2-15,0 0 1 16,0 6-2-16,0-2 5 0,0 2 0 15,9 0 0-15,5 7 1 0,1 4 0 16,-1 6 2-16,-2 5-2 0,2 4 1 0,-2 1 3 16,-1 3-2-16,1 3 1 0,-1 1 0 15,0 0-5-15,0 0 1 0,-1-3-2 16,-1-4 1-16,2-4-6 0,-5-8-2 16,0-1-3-16,0-6-5 0,-3-4-4 15,1 0-4-15,-4-4-13 0,0 0-24 0,0-1-36 16,0-7-24-16</inkml:trace>
  <inkml:trace contextRef="#ctx0" brushRef="#br0" timeOffset="191223.6364">8601 16022 465 0,'0'0'71'15,"0"0"-24"-15,0 0-19 0,0 0-12 16,0 0-5-16,0 0-7 0,0 0-1 16,0 0-4-16,26-84-1 0,-3 61-6 15,0 1-10-15,3 2 3 0,2 2-12 16,-1 2 0-16,2 4-28 0,3 1-53 0,1-1-62 16</inkml:trace>
  <inkml:trace contextRef="#ctx0" brushRef="#br0" timeOffset="191423.0998">9263 15833 609 0,'0'0'9'16,"0"0"-13"-16,0 0-30 0,0 0-113 0,0 0-136 16</inkml:trace>
  <inkml:trace contextRef="#ctx0" brushRef="#br0" timeOffset="196643.178">10206 7814 22 0,'0'0'1'0,"0"0"-6"0,0 0-7 0,0 0 6 15</inkml:trace>
  <inkml:trace contextRef="#ctx0" brushRef="#br0" timeOffset="199309.6503">11678 8772 3 0,'0'0'2'0,"0"0"0"0,0 0 1 16,0 0-3-16,0 0 0 0,0 0 1 16,0 0 0-16,0 0 3 0,0 0-2 15,0 0 3-15,-3-9-2 0,2 7 2 16,-1-5 3-16,1 3 4 0,-1-6-1 15,-1 1 0-15,2-3-5 0,-3-8-5 0,1-2 0 16,-1-6 3-16,1-2 4 0,1-2-2 16,2-4 2-16,0 0-4 0,0-3-4 15,0-2 0-15,0-2-1 0,2-5-1 16,1-1-1-16,1 1 2 0,-1-1-3 16,-2-1 3-16,3 0 1 0,-1 0 0 0,0-2 0 15,0-1 0-15,-1 0-4 0,-1-4 1 16,1 3 3-16,-1 1 0 15,-1 1-1-15,0 4 1 0,0 1-4 16,0 1 3-16,0 3 0 0,2 4 0 0,-1 3 1 16,3 1 0-16,0 3-2 0,-1 0-1 15,0 4 2-15,2 1-2 0,-4 7 3 16,2 3 1-16,-3 4-1 0,0-1 0 16,3 3 2-16,-3 4 0 0,0-4-1 15,0 6-1-15,0-1 0 0,0 0 3 0,0 0-1 16,0 1 0-16,0-1 1 0,0 1-1 15,0 5-1-15,0-1 2 0,0-3-1 16,0-3-4-16,0 1-1 0,-3-4 0 16,3 4-1-16,-1-1 2 0,-1-3 1 15,2 4-1-15,0-1 1 0,0 3 0 16,0 4 0-16,-1-1 1 0,1 1-1 16,0-2-1-16,0 1 2 0,0 0-1 15,0-2 0-15,0 2 1 0,0 0-2 16,0-1-1-16,0 0 2 0,0 1-3 0,0 0 2 15,0-1 0-15,0 0-3 0,0 1-1 16,-2-1 1-16,2 0-2 0,0 1 5 16,0 1 1-16,0-1 0 0,0 1 3 15,0-1 0-15,-1 1-1 0,1-2 2 16,0 2 0-16,0-2-2 0,0 2 3 16,0-1-4-16,0 1 0 0,0 0-1 15,-2 0-2-15,2-2-1 0,0 2-1 16,0 0 2-16,-1 0 0 0,1 0 2 15,0 0 0-15,-2 0-1 0,2 0 1 0,-1 0-1 16,1 0-1-16,-2 2 1 0,1-1-2 16,-2 4-1-16,-1-1-3 0,4 1 7 15</inkml:trace>
  <inkml:trace contextRef="#ctx0" brushRef="#br0" timeOffset="200079.14">11677 6964 0 0,'0'0'4'0,"0"0"-2"0,0 0-2 16,0 0 0-16,0 0 0 0,0 0-1 15,0 0 0-15,0 0-2 0,0 0 2 16</inkml:trace>
  <inkml:trace contextRef="#ctx0" brushRef="#br0" timeOffset="200238.9142">11677 6964 0 0,'11'-29'7'0,"-11"29"-2"0,0 0 0 0,0 0 1 15,0 0 1-15,0 1-3 0,0 6-2 16,0 6 0-16,3 7-4 0,-3-1 3 16,1 0-1-16,1 0-1 0,-1-1 1 15,2-1-2-15,2 8-1 0,-1-1 2 16,2 0 0-16,2 2 0 0,0 3-1 0,-1 3-2 16,0 0-2-16,0-1-6 0,-1-1 8 15</inkml:trace>
  <inkml:trace contextRef="#ctx0" brushRef="#br0" timeOffset="200472.1858">11801 7413 0 0,'0'0'7'16,"0"0"-3"-16,0 0 2 0,0 0-1 0,0 0-1 15,0 0 5-15,0 0-6 0,0 0 1 16,0 0-1-16,0 0 1 15,0-9 1-15,-3 6-3 0,-4-2 2 16,2 2-2-16,-3-2 0 0,1-2 2 0,2 4-3 16,-2-1 0-16,3 1-2 0,-6-3 1 15,2 1-1-15,4 2-3 0,-5-1 1 16,5 2-5-16,-9 1-3 0,-6-1-5 16,2 2-3-16</inkml:trace>
  <inkml:trace contextRef="#ctx0" brushRef="#br0" timeOffset="203749.7192">12096 6346 225 0,'0'0'73'0,"0"0"-18"0,0 0-9 0,0 0-11 16,0 0-9-16,0 0-4 0,0 0-1 16,0 0-7-16,0 0-5 0,-14-31-3 15,12 31-1-15,1-2-4 0,-1 2-2 16,1-2-1-16,-1 2-2 0,2-1-2 16,-1 1-1-16,1-2-4 0,-2 2-3 0,2 0 5 15,0 0 4-15,0 2 5 16,0 11 3-16,0 7-3 0,2 5 1 0,2 0-1 15,2-1 0-15,1 0 0 16,-1 0 1-16,1-1 3 0,1-2-4 0,-3-8 3 16,2 1-3-16,-2-5 0 0,-1-1 1 15,-1 0 0-15,0-4 1 0,0 1-2 16,-3-5 2-16,0 0 3 0,0 0 2 16,1 1 1-16,1 0 3 0,-2 0 3 15,0-1-1-15,1 0-3 0,-1 2 0 0,0-2-5 16,0 0 0-16,-1-4-1 0,-5-7 1 15,-3-4-4-15,0 0 5 0,0-2-5 16,0 0 3-16,0-2 2 16,1 1-3-16,0-3 2 0,2-1 0 0,-1-1-2 15,1-2 0-15,-1 2 0 0,1-4-1 16,1-1-1-16,0-1-2 0,1-3 1 16,-2 2-3-16,3 1 2 0,2 9 1 15,-2 1-1-15,3 8-2 0,-1 5 2 16,1 0-4-16,0 6 1 0,0-2-2 0,0-2-4 15,0-2 4-15,0-1-1 0,0-1 1 16,1 5 3-16,5-4-3 0,2 2 0 16,1 0 0-16,4-2 0 0,-3 5 1 15,3-4-1-15,3 1-3 0,-3-1 3 16,1 2 2-16,1-3 0 0,1 1 0 0,0 2-11 16,1-2-7-16,-1 2-13 15,1 2-28-15,-5 2-33 0,7 0-39 16</inkml:trace>
  <inkml:trace contextRef="#ctx0" brushRef="#br0" timeOffset="203971.5042">12071 6478 286 0,'0'0'71'15,"0"0"-26"-15,0 0-15 0,0 0-10 0,0 0-3 16,0 0-3-16,0 0-2 0,0 0-5 16,0 0-5-16,0 0-1 0,67-69-2 15,-48 51 1-15,1 2-3 0,6-2-8 16,0 1-12-16,0 2-32 0,0 6-55 16,-7 3-60-16</inkml:trace>
  <inkml:trace contextRef="#ctx0" brushRef="#br0" timeOffset="204858.4147">12473 6275 504 0,'0'0'35'0,"0"0"-15"0,0 0-9 0,0 0-8 16,0 0-3-16,0 0-5 0,0 0-7 16,0 0 0-16,0 0 4 0,0 0 2 15,-7 0 5-15,7 17 0 0,6 2-8 16,0 3-1-16,1-3-1 0,-1 0 0 0,-2-6 3 16,0 1 2-16,-1-3 1 0,0-2 2 15,0 2 3-15,-1-1-3 16,1 0 0-16,-2-5 1 0,-1 0 0 15,0-5 0-15,0 0 4 0,0 0 0 0,0 1 1 16,3 0 2-16,-3 1 0 0,0 0 2 16,0-1-1-16,0 1 2 0,0-2 1 15,0 0 1-15,0 3 0 0,4-3 2 16,-4 0 2-16,0 1-2 0,0-1-6 16,0 0-2-16,0 0-5 0,-4-11-1 15,0-2 4-15,-4-6-2 0,1 0 1 0,0 0-4 16,0 0 3-16,1-3 0 15,0 3 2-15,0-4-1 0,3 8 0 0,0-3-1 16,2 6-1-16,-2 6 2 0,3-1 0 16,-1 2-3-16,1-2-2 0,0 2-2 15,0 0-2-15,0-1-2 0,0 1 0 16,0-4 3-16,4 0 1 0,2 3 2 16,1 1 1-16,0-2-1 0,3 2 2 15,0 0 0-15,-1 2-2 0,-4 2-3 0,6 1-5 16,-2 0-1-16,-2 0 0 0,9 8 5 15,-9 2 3-15,2 5 4 0,-2 5-1 16,-1 2 1-16,-5-1 2 0,-1 0-2 16,0-5 1-16,0 1-2 0,-3-1-1 15,-1-6 3-15,1 1 0 0,2-6 0 16,1-5 1-16,0 0 0 0,0 0 0 16,0 0 2-16,0 0 0 0,-2 1 3 15,2 0 1-15,-1 1 2 0,1 0 0 16,0-1 1-16,0-1-3 0,0 0-2 0,0 1-3 15,0-1 0-15,0 0-4 0,0-1-1 16,1-8-1-16,5-5-2 0,1 2 0 16,0-1-1-16,1 2 3 0,3 0-2 15,2-4 5-15,2 2-1 0,2 3-1 16,0-1 2-16,-1 4-1 0,-1 2-1 0,1 4 1 16,4 1-3-16,-3 0 2 15,6 6 0-15,-5 4 0 0,-4 5 5 16,-5 3 1-16,-1 1-2 0,-6 6 2 15,-2-2-1-15,-7 6 1 0,-8 1 3 0,-5 0 0 16,-2-1 2-16,-2-1 2 0,-2-2-2 16,0-5 6-16,0-1-5 0,1-6 3 15,8-5 0-15,0-5 0 0,8-1-1 16,3-3-8-16,-3 0-15 0,2-4-23 16,4-10-55-16,3-5-71 0,5-4-97 0</inkml:trace>
  <inkml:trace contextRef="#ctx0" brushRef="#br0" timeOffset="205091.1523">12995 6372 660 0,'0'0'26'0,"0"0"-11"0,0 0-7 15,0 0-7-15,0 0-7 0,0 0-10 16,0 0-43-16,0 0-108 0,0 0-137 16</inkml:trace>
  <inkml:trace contextRef="#ctx0" brushRef="#br0" timeOffset="211142.2974">4318 17458 163 0,'0'0'25'16,"0"0"-6"-16,0 0 2 0,0 0 2 16,0 0-13-16,0 0 7 0,0 0-7 15,0 0-6-15,0 0-9 0,-15-68-2 16,15 64-7-16,0 3 13 0,0 1 14 0,0-2-5 15,0 2-1-15,0 0-2 0,0 0 2 16,3 0-3-16,3 0 8 0,1 7-7 16,-4-5-3-16,0 1 0 0,5 3-1 15,-5-4 2-15,0 1-6 0,0 0 5 16,-3-3 0-16,0 0-2 0,3 3 5 0,0 1-7 16,0-2 4-16,3 4 0 15,-2 3-2-15,0 1 4 0,-1 5 5 16,-1 6-4-16,-2-2 3 0,0 3-3 15,-3 3-4-15,-2-5 0 0,2-5 0 0,-2 0 4 16,-1 1 0-16,3-4-3 0,-3 5 1 16,-1 1 2-16,-3-2 2 0,-2 7-2 15,1-4 2-15,-1-3 0 0,-1 1-5 16,0 0-1-16,2-4 3 0,0-2-2 16,0 1 0-16,-2-5 5 0,0 4-4 0,-6 6 1 15,2-6 0-15,1 2-3 0,-3 2 2 16,0 0-2-16,3 0-1 0,2 1 1 15,1-4 0-15,4-3 1 16,0 3 4-16,1-4 0 0,2-1 6 0,-1 0 15 16,2-4 0-16,1-2 5 0,-6 3-6 15,6-1-8-15,-5-3-5 0,0 2-5 16,-5-2-4-16,-6 2-2 0,1 3-3 16,-3-5 1-16,2 1 0 0,4 0 2 15,-1-1-1-15,-4 0-1 0,0-1 2 0,-1-5-3 16,0-1 2-16,-1 0-1 15,0-1 0-15,-3-1 0 0,0-3-1 0,1-1 2 16,-1-1 0-16,3 0 1 16,2 5-1-16,3-2 0 0,-2 2-1 0,7-1-2 15,-4-3 3-15,-1 3-3 0,2 1 0 16,-1-4 0-16,1 0 1 0,0-1 0 16,2-5-1-16,-2-1 2 0,6-1 1 15,-5 0-1-15,2-1 3 0,0 1-3 16,-1-2 1-16,-1 0 1 0,-2-1-3 0,5-2 4 15,-2 2-1-15,1-4 0 0,1 4 0 16,-1-2 1-16,3 2-5 0,1-3 1 16,-2 4-7-16,5-3 5 0,0 10-5 15,3-2 10-15,-1-1-2 0,4 6-10 16,-3-9 10-16,3 2-13 0,0-2 12 0,0 2 1 16,0 3-3-16,3 1 4 15,1 7-1-15,1-6-1 0,2-1 0 16,2 0 2-16,5-7 1 0,2-2 0 15,3 0 0-15,1-2 0 0,-1-1-3 0,4 1 1 16,-4 1 0-16,-2 3 0 0,-7 10-2 16,3-1 0-16,-1 5 1 0,2 0 1 15,5-1 2-15,0 2-2 0,4 0-1 16,0 3-1-16,-1-1 0 0,1 1 1 16,0 4 0-16,-1 1 1 0,1 0-4 0,3 0 3 15,0 5 2-15,3 0-1 0,-2-2 3 16,1 4-2-16,-3-2 1 0,-1-1 0 15,-1 0-1-15,-1 3-2 16,-3-4 1-16,1 3-1 0,0-2 0 0,-2 4 1 16,2-2 0-16,-3-1 0 0,2 1-1 15,4-1-1-15,-5 2-1 0,-3-3 0 16,0 4 0-16,-1 0 1 0,-2 0-1 16,8 6 3-16,-4 0 0 0,0 0 0 15,-3 1 3-15,3 2-3 0,-3-5 0 0,3 3 0 16,-3 0-1-16,1-3-4 15,-2 3 4-15,-2 2 0 0,6 1 2 16,-6 2 2-16,4 1 0 0,-5 0-3 16,4 7 0-16,-3 0 12 0,-1 4-1 0,-2 0 3 15,-1 2-5-15,-3 0-10 0,1-8 0 16,-1 1 1-16,-2-9 0 0,-1 0-1 16,0-7 3-16,0-1-5 0,0 3 2 15,0-3-1-15,-4 8-10 0,-4 2-7 16,-3 7-22-16,-4 2-70 0,0-1-67 0,-5 1-75 15</inkml:trace>
  <inkml:trace contextRef="#ctx0" brushRef="#br0" timeOffset="217106.5474">9458 15496 352 0,'0'0'48'0,"0"0"-10"15,0 0-11-15,0 0-5 0,0 0-3 0,0 0-6 16,0 0-6-16,0 0-5 0,0 0-2 15,-14-35 0-15,18 26-4 0,6-2-6 16,3 3-6-16,3-3 5 16,3 2 3-16,-3 1-2 0,6 2 9 0,-1 0-4 15,0 0 2-15,0 0 6 0,-1 0-4 16,1 0-11-16,-7 1-13 0,1 2-32 16,-4 3-44-16,-2 0-47 0</inkml:trace>
  <inkml:trace contextRef="#ctx0" brushRef="#br0" timeOffset="217288.4863">9547 15701 420 0,'0'0'53'16,"0"0"-10"-16,0 0-18 0,0 0-9 15,0 0-4-15,0 0-4 0,0 0-2 16,0 0-1-16,0 0-7 0,0 0-6 15,82-41-9-15,-53 26-14 0,1-3-40 0,5 1-58 16,1-3-81-16</inkml:trace>
  <inkml:trace contextRef="#ctx0" brushRef="#br0" timeOffset="218305.7848">10361 15082 459 0,'0'0'57'15,"0"0"-22"-15,0 0-13 0,0 0-5 16,0 0-5-16,0 0-2 0,0 0-6 16,0 0-4-16,0 0-4 0,0 0-1 15,-57-64-1-15,57 64 3 0,0 11 1 16,3 5 2-16,4 7-2 0,4 0 0 16,0 1-1-16,1 2 1 0,-2 3 3 15,3 3 3-15,-3 3 0 0,-1-1 1 16,1 0-4-16,-3-3-2 0,-1-6-2 15,0-8 0-15,-3-7 0 0,1-2-2 0,-3-5 0 16,2 0 2-16,0 2 1 0,-3-5 4 16,0 0 7-16,0 0 4 0,4 0 1 15,2-8-4-15,0-10-1 0,5-8-5 16,-5-3 1-16,-1 2 5 0,-4 1 0 16,-1 2-7-16,0 1 2 0,-1-1-8 0,-5-1 2 15,-4 0 3-15,1-1-2 0,-1-1 2 16,-3-1-1-16,3 4 2 15,-2 1 0-15,1 3 1 0,-1 0-2 16,3 2-1-16,-2 2-2 0,5 2 1 0,-1 2 0 16,2 4 0-16,2 4-1 0,2-1 1 15,1 5-2-15,-3-1 1 0,3 1-2 16,0-2 0-16,0 0 0 0,0 1-3 16,-4 1 1-16,4-1 0 0,0 1 2 15,0 0 1-15,0 6 0 0,8 6 1 0,1 4 0 16,-1 4 0-16,0 0 2 0,2 3 0 15,-1 1 0-15,3 2-1 0,-1 0 1 16,2-2-2-16,0-1-1 16,-1-4-1-16,-2-2 0 0,4-3-1 0,-2-2 2 15,1-1 6-15,-3 0-6 0,2-4 5 16,-1-2-4-16,1-1 0 0,2-4 4 16,5 0-8-16,1-8 6 0,6-7-5 15,-7-3 3-15,-2-3 3 0,-5-1 1 16,-5-3 0-16,-1 0 2 0,-6-2-1 0,0-1-3 15,-2-3 1-15,-6 0-1 0,-1 4 3 16,-1 3 1-16,2 6 2 0,-1 4-4 16,1 7 0-16,4 3 0 0,-3-2-1 15,1 5 1-15,2-1-5 0,1 1-1 16,3 1-3-16,-3-1-5 0,3 1 3 16,0 2 2-16,0 15 4 0,0 7 3 15,9 7-1-15,2-3 0 0,5-1-2 16,1-4 0-16,1-3-1 0,1-1-1 15,1-4-2-15,0-4-3 0,2-4-4 0,-1-4-15 16,3-3-2-16,2-2-15 0,3-12-29 16,4-5-27-16,0-6-34 0</inkml:trace>
  <inkml:trace contextRef="#ctx0" brushRef="#br0" timeOffset="220330.0279">11328 14676 336 0,'0'0'54'16,"0"0"-5"-16,0 0-12 0,0 0-7 0,0 0-7 16,0 0-6-16,0 0-4 0,0 0-7 15,0 0-2-15,0 0-5 0,-13-30-3 16,12 29 1-16,1 1 1 0,0 0 1 16,-2 10 1-16,2 7-1 0,0 6 0 15,0-2 0-15,5 0 0 0,0 4-1 0,1-1 2 16,-3 0-2-16,4 3 3 0,-1 0-1 15,1-2 0-15,-1 1 1 0,0-3-1 16,-2-2-1-16,1-6 1 16,-2-6-1-16,-2-1-2 0,2-4 1 0,-1-1 1 15,1 3 2-15,-3-6 4 0,0 0 3 16,0 0 8-16,0 0 4 0,2 0-1 16,-2 0-5-16,0-10-5 0,-3-7-6 15,-4-6 0-15,1-1 1 0,-1-2-1 16,-2 1 1-16,1 0 1 0,-1 1 6 0,0-1-4 15,2 3 0-15,-3-4-3 0,1 0-6 16,2-3 1-16,-2 2 1 0,2 0 0 16,4 9 3-16,0 7-3 0,2 6 2 15,-1 1 0-15,1-1 0 0,-1 1-4 16,1-1-3-16,1 5-2 0,-2-2-3 0,2 2 1 16,0 0 5-16,11 0 4 15,7 0 2-15,6 2 0 0,0 6-4 16,1 2 2-16,1 2 0 0,0 1 2 15,1 0-4-15,2 3 1 0,-1-3-1 0,1 1 1 16,1-1 0-16,-1 1-1 0,3 0-1 16,-3-2-1-16,-2-2-2 0,-2 1-1 15,-4-2-1-15,-6-1-1 0,1-2-6 16,-6-3-5-16,-1 0-7 0,2 0-6 16,-7-3-4-16,2 1 2 0,-6-1 8 0,0 0 7 15,3 0 10-15,3-5 1 0,-2-3-2 16,3-6-3-16,-7-4 1 0,0 0 7 15,0-8 4-15,0 3 2 16,-7-1-1-16,2 1-2 0,-3-1 10 0,-1-2 0 16,0-1 4-16,-2 2-1 0,0-2-8 15,-4 0 5-15,1-1 2 0,-2 5 4 16,0-2-2-16,-1 2 4 0,1 3 1 16,-2-1 0-16,2 5 2 0,-1-1 2 15,7 6 1-15,-1 2 0 0,5 3-1 0,3 4-3 16,0-2-3-16,3 4-4 0,-2-2-4 15,2 2-2-15,-1 0-3 0,-1-1-2 16,1 1-2-16,1 0 0 16,-3 0 1-16,3 0 1 0,0 4 0 0,10 10 1 15,1 4-1-15,0 3 2 0,-1 1-2 16,0 1 2-16,2 1-1 0,-2 2 0 16,-1 0 0-16,2 1-1 0,-2 0 6 15,-2 2-4-15,3 0 4 0,-1 0-4 16,-2 4-2-16,2-1 2 0,-1-3-4 0,0-3 3 15,-4-8-2-15,3-2 2 0,-4-6 0 16,2-2-1-16,-1 2 0 0,-3-7 0 16,2 1-1-16,-3-4 1 0,0 0 1 15,0 0-1-15,0 2 2 0,3-1 0 16,-3 1 0-16,3-1 1 0,-3-1 0 16,1 2-1-16,-1-2 0 0,0 2-1 0,2-2 0 15,-2 1 2-15,0-1-2 16,1 2-2-16,-1-2 2 0,0 0-2 15,2 1 0-15,-2-1 1 0,0 0-2 0,0 1 2 16,1-1-2-16,-1 0 0 0,0 2 0 16,0-2-4-16,0 0-1 0,2 0-10 15,-2 0-17-15,0 1-30 0,0-1-57 16,1 0-70-16</inkml:trace>
  <inkml:trace contextRef="#ctx0" brushRef="#br0" timeOffset="220510.3347">11875 14793 328 0,'0'0'-8'16,"0"0"-72"-16,0 0-131 0</inkml:trace>
  <inkml:trace contextRef="#ctx0" brushRef="#br0" timeOffset="234090.4168">13224 6153 232 0,'0'0'59'0,"0"0"-10"15,0 0-10-15,0 0-8 0,0 0-8 0,0 0-8 16,0 0-1-16,0 0-5 0,0 0-2 15,0 0-1-15,20-80-1 0,-14 68-3 16,5 1-2-16,-5 5 0 0,0 0-1 16,0 0 0-16,1 0-1 0,6-3-3 15,-4 4-5-15,5-3-5 0,-4 4-13 16,-1 0-29-16,7 2-35 0,-7 2-45 16</inkml:trace>
  <inkml:trace contextRef="#ctx0" brushRef="#br0" timeOffset="234287.0433">13306 6356 556 0,'0'0'44'0,"0"0"-12"0,0 0-9 16,0 0-9-16,0 0-6 0,0 0-6 15,0 0-1-15,0 0-2 0,-13-81-2 16,23 66 0-16,4 1 0 0,3 1-6 15,3 0-2-15,2 4-6 0,4 5-42 0,1 0-77 16,4 4-121-16</inkml:trace>
  <inkml:trace contextRef="#ctx0" brushRef="#br0" timeOffset="235566.4086">13892 5792 262 0,'0'0'68'0,"0"0"-2"0,0 0-16 16,0 0-12-16,0 0-9 0,0 0-5 0,0 0-6 16,0 0-2-16,0 0-6 0,0 0-4 15,-20-37-3-15,20 36-2 0,-3 0-1 16,3 1-2-16,0-3-1 0,0 3-2 16,-1 0-2-16,1 0 1 0,-2 0 1 15,2 0 5-15,0 0 1 0,0 15 3 0,0 2-3 16,2 8 0-16,-1-2 4 0,3 0-5 15,0-2 3-15,-1 0-3 0,2 1-2 16,-4-7 2-16,2 0 0 16,-1-5-1-16,-1 1 1 0,3 0-1 0,-2-6 1 15,-1-1 0-15,-1-4 1 0,0 0 1 16,0 0 3-16,2 1 8 0,-2-1 5 16,1 0 2-16,-1 2-2 0,2-2-8 15,-2-2-3-15,2-11-6 0,-2-9 0 16,2-3 0-16,-2-2-3 0,0 0 2 0,0 0-4 15,0 0 4-15,-2-1 2 0,-2 5 0 16,0-2 1-16,-2 1 0 0,-1 1 1 16,-1 2-1-16,0-1-1 0,2 8-1 15,-1 0 1-15,4 5-1 0,0 4 1 16,0 1 1-16,3 4-3 0,0-2-2 16,0 2-1-16,-1-2-1 0,1 2-3 15,-2-1 2-15,2 1 0 0,0 0 2 16,0 1 2-16,0 14-2 0,2 3 3 15,3 4 0-15,3 0-3 0,-1 0 4 0,3-1-2 16,-1-1 0-16,1-2 0 0,1-1-1 16,1-4-1-16,3 1 1 0,-3-6-1 15,0-1 0-15,-1-2-3 0,0-5-2 16,5 0 1-16,0 0 2 0,4-3 4 16,-4-6 2-16,-2-3 1 0,2-3 0 0,-4-1-1 15,-1-1 0-15,-5 1 1 0,1 2 1 16,-4-1 1-16,-1-3 1 15,-2-2-1-15,0-7-1 0,-3 0-2 16,-3-2 1-16,-3 0 2 0,-2 1 0 0,1 5 2 16,-2 2-2-16,2 6 0 0,1 3-2 15,3 5 2-15,2 3-1 0,1 2-3 16,3 2 0-16,-1-2-3 0,-2 2 0 16,-3 0 0-16,2 6-1 0,-1 9-2 15,5 6 2-15,0 4-1 0,6 5 2 0,6 1 2 16,1 0 0-16,4 2-3 0,-1-3-2 15,1-5-4-15,1-3 0 0,-1-6-3 16,3-2-8-16,-2-4-11 16,-4-3-12-16,1-3-22 0,2 0-22 0,-7-3-7 15,9-1-23-15</inkml:trace>
  <inkml:trace contextRef="#ctx0" brushRef="#br0" timeOffset="236745.5731">14569 5525 216 0,'0'0'61'16,"0"0"-11"-16,0 0-6 15,0 0-7-15,0 0-3 0,0 0-6 0,0 0-5 16,0 0-1-16,0 0-6 0,0 0-2 16,-9-37-4-16,9 34-4 0,-3 2-6 15,3-1 0-15,0 1-7 0,0 1-1 16,-1-2 0-16,-2 2 2 0,-1 9 4 16,-1 7 4-16,1 8 3 0,1 3-4 15,0 2-1-15,3 2 1 0,0 1-3 16,0-1 2-16,0 1-1 0,6-3-3 0,-2 0 1 15,1-2 2-15,0-1 1 0,-2-3-4 16,3-7 4-16,-3-5-5 0,0-3 2 16,-2-5 2-16,1 1 4 0,1 1 4 15,-3-5 4-15,0 0-1 0,0 0-4 16,0-9-1-16,-2-8-6 0,-4-7 4 0,0 0 0 16,1-4 0-16,-1 1 1 15,0 0-2-15,0-4 0 0,-1 2 0 16,1-1-1-16,-2 0 0 0,2 1 1 15,-1 2-1-15,1 0 2 0,0 6 1 0,-1 7-2 16,3-1 0-16,1 8 1 0,1 2-1 16,-2-4-2-16,2 5 2 0,1-1-1 15,-1 2 0-15,2 3 0 0,-1-1-3 16,1 1-5-16,0 0-2 0,0-2-3 16,0 2-1-16,0-1 8 0,0 1-1 0,10 0 5 15,7 0 1-15,4 7-2 0,2 4 1 16,0 4 1-16,0 4-1 15,2 1-1-15,-1 2 1 0,1 2-1 16,-5-1 2-16,2 0-1 0,0-3 0 0,-4-1-4 16,0-2 0-16,0-4 0 0,0-2 0 15,-1-2-1-15,-5-3-6 0,2-1-10 16,-4-4-12-16,-5-1-11 0,6 0-9 16,-5 0 0-16,3 0-3 0,1-3 10 15,-6-4 6-15,3 0 5 0,-5-4 11 0,-2-3 9 16,0-1 4-16,0-9 7 0,-9 5 4 15,2-3-2-15,-2 0 6 0,-1-1 3 16,-1 0 2-16,-1 0 5 16,5-1 6-16,-5 1 6 0,2 1 10 0,0-3 0 15,-1 3 4-15,0 1 4 0,1 1-1 16,0 3 10-16,3 5 6 0,1 4-2 16,0 1-7-16,3 4-14 0,-1 0-13 15,-3-3-8-15,4 3-2 0,0 0-4 16,0-1-3-16,3 4-6 0,0-1-3 0,0 1 0 15,-1 0 0-15,1 13 4 0,0 9-1 16,0 6-1-16,0 6 1 0,7 4-3 16,0 3 5-16,3 5-2 0,0 1-1 15,2 2-2-15,2-2-2 0,-2-7-4 16,1-3 0-16,-3-9-3 0,-1-3-2 16,-3-11-3-16,2-1-16 0,-3-5-20 15,-4-6-35-15,3 3-45 0,-4-5-61 16</inkml:trace>
  <inkml:trace contextRef="#ctx0" brushRef="#br0" timeOffset="238165.6351">15104 5711 417 0,'0'0'63'0,"0"0"-13"0,0 0-17 16,0 0-9-16,0 0-10 16,0 0-2-16,0 0-4 0,0 0-1 15,0 0-3-15,-1-34-5 0,1 34-3 16,0 0-5-16,-2-2 0 0,2 2 1 0,0 0 4 15,0 13 4-15,0 3-1 0,-1 8 3 16,1 2-2-16,-2 0 1 0,-1-1 4 16,2 2-3-16,-2-2 3 0,1-7-4 15,-1-1-2-15,3-6 2 0,-1-7-2 16,1 3 2-16,0-7 0 0,-2 0 2 16,2 0 2-16,0 1 1 0,0 1 3 15,0-2-3-15,-1 1-3 0,1-1-2 16,-1 0-2-16,-2-11 2 0,-1 3-4 15,1-9 3-15,0-2-3 0,0 6 4 0,1-9 4 16,-1 3-3-16,3-2 1 0,-1-8-3 16,1 2-1-16,0 10 2 0,0-1 0 15,0 5 1-15,0 1 1 0,3 1-2 16,-2 0 1-16,1 3-2 0,-1 2 0 16,2-5 0-16,-1 7 0 0,-1-1-3 0,1 0 2 15,-2 5-2-15,0-1 0 0,4-2 1 16,-1 0 0-16,1-1 1 15,-1 2 0-15,-3 2 0 0,0 0-1 16,0 0 1-16,6 0 0 0,0 0 0 0,-2 0 1 16,3 0 0-16,-7 0-1 0,0 0 1 15,0 0 1-15,1 0-1 0,1 0 0 16,-1 0 0-16,1 0 0 0,-1 1 0 16,1-1 2-16,-1 0 0 0,1 1-2 15,-1-1 2-15,1 0-1 0,-1 2 0 0,-1-2 1 16,0 0 0-16,0 0 0 0,3 2-2 15,-3-2 1-15,1 0-1 0,-1 0 0 16,2 0 0-16,-2 0 0 0,1 0-1 16,-1 0 0-16,2 0 0 0,-2 0 1 15,2 0-1-15,-2 0 1 0,0 0 1 16,2 0-2-16,-2 0 1 0,0 0 1 16,1 0-1-16,-1 0 1 0,0 0-1 15,0 0 0-15,0 0 1 0,2 0 0 16,-2 0 0-16,0 0 0 0,0 0-2 0,0 0 1 15,0 0-1-15,0 0-1 0,1 0 1 16,-1 0 0-16,0 0 1 0,0 0 0 16,0 0 1-16,2 0 0 0,-2-2-2 15,0 2 1-15,0 0-1 0,1-2 0 16,-1 2 1-16,2-1-1 0,-2 1 1 0,1-1 0 16,3-4 0-16,-1 1 0 15,3-3-1-15,1 2 0 0,-4 2-1 16,3-4-1-16,-3 5 0 0,0-2-1 15,1 3-2-15,-4 1 0 0,0-1 1 0,6 1 0 16,4 0 1-16,0 1 1 0,3 6 1 16,-1 3-1-16,-6-3-1 0,4 4 0 15,-3 1 0-15,-3-3-1 0,2 3 2 16,-3-2-1-16,-2 0 1 0,2 1-1 16,-1 0 0-16,-1-1 1 0,-1 2 1 0,0 5 0 15,-1-4 2-15,-4 3 1 0,-2-4-1 16,-2 0 1-16,-5 1 1 15,-2 3-2-15,-1-3 2 0,2-2 2 16,4-4 0-16,2-1 1 0,5-4 1 0,1 0 0 16,3-2 1-16,-2 0-2 0,-2 0-1 15,1 0-1-15,0 0-4 0,0-8-2 16,3-3 0-16,0-4 1 0,6-3 0 16,1 4 0-16,-1 3-3 0,3 6-2 15,-2-2 0-15,3 3 3 0,0 0 1 0,9 0 0 16,0 3 2-16,5-1-2 0,1 2-3 15,-3 0 4-15,-2 0-1 0,3 0 4 16,2 0 0-16,-9 0 1 16,2 0-2-16,0 0-1 0,-5 0-1 0,1 2-2 15,-4 0 1-15,-4 5-1 0,0-1 4 16,-5 4 2-16,-1 7 3 0,-3 4 3 16,-11 7 1-16,-2-2 4 0,-7-1-5 15,0-2 5-15,4-3-2 0,-1-3 0 16,1-5-2-16,-1-2-1 0,4-3-4 0,3-3-3 15,3-1-4-15,-2-3-11 0,-1 0-43 16,6-7-174-16,-3-2-64 0</inkml:trace>
  <inkml:trace contextRef="#ctx0" brushRef="#br0" timeOffset="238351.7206">15444 5988 39 0</inkml:trace>
  <inkml:trace contextRef="#ctx0" brushRef="#br0" timeOffset="239405.0004">12051 14658 441 0,'0'0'39'0,"0"0"-6"0,0 0-9 15,0 0-5-15,0 0-3 0,0 0-5 16,0 0-5-16,0 0-1 0,0 0-7 16,-10-54-1-16,10 54 2 0,0-2 0 15,0 2 2-15,4 3-1 0,2 10 0 16,1 5 1-16,-2 4 0 0,-4 6-1 16,-1 2 2-16,0 4-3 0,0 0 0 15,-3 1-1-15,0-2 1 0,-1 1-1 16,3-11 0-16,-1-3 0 0,2-8 0 0,0-6 0 15,0 1 2-15,0-7 2 0,0 0 1 16,0 0 4-16,0 0 5 0,0 0 3 16,0 0-3-16,-1 0-2 0,1-16-5 15,-3-9-3-15,1-5 0 0,-2 1 1 16,3 0-1-16,-1 1 1 0,-1 0-1 0,0 1 1 16,0 1 0-16,-1 8 0 15,3 0-1-15,-2-2 0 0,3 8-2 16,-3-8-1-16,3 8-2 0,0 1 0 15,0-1-3-15,0 8 1 0,0-4 3 0,4 5-1 16,5-2 2-16,-2 1 0 0,3 1-1 16,6 3 0-16,2 3 1 0,3 6 1 15,-1 4 1-15,-2 4-2 0,-1 5 1 16,-2 0-3-16,-1 2 1 0,-2 2-1 16,-2 0-2-16,0-2 1 0,0-1 1 0,-1-1-2 15,-2-7 1-15,0-2-7 0,-4-5-4 16,1-4-9-16,-1 1-9 0,-3-5-20 15,0 0-34-15,0 0-73 16</inkml:trace>
  <inkml:trace contextRef="#ctx0" brushRef="#br0" timeOffset="239622.8872">12021 14902 538 0,'0'0'34'0,"0"0"-15"0,0 0-11 15,0 0-3-15,16-77-1 0,-3 59-4 16,4 1 0-16,1-3-1 0,5 2-4 16,1 0-2-16,2 0-7 0,0 2-21 15,4-1-70-15,-1 3-102 0</inkml:trace>
  <inkml:trace contextRef="#ctx0" brushRef="#br0" timeOffset="239806.6365">12525 14589 714 0,'0'0'30'15,"0"0"-10"-15,0 0-9 0,0 0-7 0,0 0-4 16,0 0-4-16,0 0-6 0,0 0-22 16,0 0-124-16,0 0-156 0</inkml:trace>
  <inkml:trace contextRef="#ctx0" brushRef="#br0" timeOffset="246465.2551">22233 5493 28 0,'0'0'8'15,"0"0"0"-15,0 0-1 0,0 0-2 0,0 0 2 16,0 0-2-16,0 0 0 0,0 0 1 16,100-28 0-16,-73 28 2 0,2 0-2 15,3 0 1-15,0 0-1 0,3 0-1 16,1 0-2-16,4 0 0 0,1 0-2 16,-1 0-1-16,0 0 1 0,1-4-3 0,-2 1 2 15,-1-1-3-15,1-1 1 0,-3 1 1 16,0-1-3-16,-3 0 2 0,1 1 2 15,-4 0-1-15,-3-1 2 0,-5 1-1 16,-4 3-1-16,-6 0-2 0,-6 0-3 16,0 1-1-16,-6 0 1 0,0 0-1 15,0 0 0-15,2 0 3 0,-2 0 0 16,0 0 0-16,-6 1-7 0,-6 6-9 16</inkml:trace>
  <inkml:trace contextRef="#ctx0" brushRef="#br0" timeOffset="246785.6562">22286 5659 310 0,'0'0'71'0,"0"0"-11"0,0 0-20 15,0 0-12-15,0 0-14 0,0 0-6 16,0 0-3-16,0 0-4 0,0 0-1 16,-14-6 0-16,14 2 1 0,11-2-1 15,10 1 2-15,9-5-1 0,7 3 0 16,3-1 2-16,0 0-3 0,1 1-4 0,-1 0-1 16,1-2-3-16,1 1 5 15,1-3 4-15,3-2 2 0,3 2-3 16,-1-1-3-16,3 0-3 0,-1 1-2 15,-5 2-13-15,-3 2-7 0,-1 3-19 0,-14 2-52 16,-1 2-44-16</inkml:trace>
  <inkml:trace contextRef="#ctx0" brushRef="#br0" timeOffset="248070.1097">30111 5673 117 0,'0'0'38'16,"0"0"-4"-16,0 0-7 0,0 0-5 16,0 0-6-16,0 0-3 0,0 0 0 15,0 0 1-15,0 0 0 0,0 0-1 16,-30-28-4-16,28 26-4 0,2 2-5 16,-1-1-1-16,1 1-3 0,0-1 4 0,0 1 3 15,0-5 2-15,10 0 2 0,10-3 1 16,9 0-2-16,4-2-1 0,6 2-1 15,5-1-1-15,4-1-2 0,1 3-1 16,3-1 0-16,3 2 0 0,0 1 0 16,1 2-12-16,-1 1 5 0,-1-3 3 15,0 2 0-15,0 0 14 0,-2-2-7 16,3 1-2-16,0-1-1 0,0 0 0 16,-4 1 1-16,-4 0-2 0,-5-1 1 15,-5 0 1-15,-6-1 4 0,-2 1-2 0,-3-1 7 16,-9 2-2-16,-5 1-3 0,-7 1 3 15,-5 2-4-15,0-1-3 16,0 1-8-16,0 0-15 0,0 0-4 16,-12 0-9-16,-8 5-4 0,-11 6-7 0,0 1-12 15,-1 5-14-15,0 4-27 0</inkml:trace>
  <inkml:trace contextRef="#ctx0" brushRef="#br0" timeOffset="248458.1032">29994 5904 330 0,'0'0'72'0,"0"0"-17"16,0 0-19-16,0 0-9 0,0 0-10 15,0 0-8-15,0 0-5 0,0 0-4 0,0 0-3 16,0 0 2-16,3-22-5 0,17 14 6 16,10-1-4-16,5 1 5 0,6 1 3 15,5-1 0-15,3-2-3 0,5 3 0 16,1-1 0-16,-3-2-1 0,1 3 4 16,-1-2-4-16,-2 0 2 0,-1 2 0 0,-3-2-1 15,-3 0 0-15,-4 2-2 0,-4-1-2 16,-3 1-1-16,-5-1-1 15,-1 2 4-15,2-2-1 0,-1 0 1 16,2 1 0-16,-3 0-4 0,-8 2-1 0,-7 1-4 16,-5 4-12-16,-6 0-17 0,0 0-12 15,0 0-11-15,3 0-18 0,-3 7-16 16,0 7-73-16</inkml:trace>
  <inkml:trace contextRef="#ctx0" brushRef="#br0" timeOffset="248825.6779">29949 6024 336 0,'0'0'55'0,"0"0"-3"15,0 0-7-15,0 0-10 0,0 0-16 16,0 0-9-16,0 0-4 0,0 0-3 16,87-70 1-16,-57 61-4 0,1 2 2 15,-1 1-1-15,-2 0-1 0,-2 1 1 16,-2 2-3-16,1 0 0 0,1-2 4 16,10 2-1-16,4-2 4 0,12-2-3 15,4-2-2-15,3 2-3 0,3-2 4 16,-4-1-4-16,-3 3 3 0,-5-1-5 15,-8 2 2-15,-3 2-2 0,2-1 3 0,-4-1 0 16,1 2 0-16,0-3-1 0,-5 1-2 16,-9 3-6-16,-3-1-10 0,-10 4-34 15,-5 0-42-15,1 0-17 0,-7 0-38 16</inkml:trace>
  <inkml:trace contextRef="#ctx0" brushRef="#br0" timeOffset="253505.9524">10981 15408 86 0,'0'0'44'0,"0"0"3"15,0 0 5-15,0 0-6 0,0 0-7 16,0 0-10-16,0 0-14 0,0 0-7 16,0 0-9-16,0-27-4 0,0 25 2 15,0 2 2-15,0 0 1 0,-3 14 3 16,2 6 1-16,-5 8-1 0,5 6 3 0,-4-1-3 16,2 2 0-16,0-1-3 15,2-6 0-15,-1-8 0 0,1-1-2 16,-2-9 5-16,3-4-3 0,0 0 1 15,0-6 0-15,0 0 2 0,0 0 2 0,0 2 5 16,0-1 7-16,0 2 1 0,0-3-2 16,0 0-4-16,0-3-3 0,0-12 1 15,0-7 1-15,0-9 1 0,0 2-1 16,0-1-4-16,0 3 6 0,0 7-1 16,0 1 4-16,0 8-1 0,0-2-6 0,0-1-2 15,0 2-5-15,0 0-1 0,0 6 1 16,0 0-1-16,0 6 1 15,0-1-2-15,0 1-1 0,0-2-1 16,0 1-3-16,0-4 2 0,0 0 0 0,7 1 0 16,8 1 0-16,4 3 0 0,4 2 0 15,-1 8 1-15,1 4 1 0,-2 1-1 16,1 3-2-16,-2 3-1 0,-1 2 0 16,-1 3 0-16,-1 0-4 0,-1 3-10 15,-2-2-24-15,-1 0-19 0,0-4-38 0,-1-2-19 16,-3-5-44-16</inkml:trace>
  <inkml:trace contextRef="#ctx0" brushRef="#br0" timeOffset="253709.4948">10932 15691 480 0,'0'0'53'0,"0"0"-15"15,0 0-13-15,0 0-8 0,20-90-7 16,-1 66-6-16,7-3 1 0,6-1-5 16,0 1-1-16,1 2-6 0,0 3-3 15,2 2-16-15,2 2-50 0,-2 1-83 16,3 3-121-16</inkml:trace>
  <inkml:trace contextRef="#ctx0" brushRef="#br0" timeOffset="255451.643">14270 6164 235 0,'0'0'50'15,"0"0"-12"-15,0 0-5 0,0 0-6 16,0 0-5-16,0 0-4 0,0 0-2 0,0 0-4 16,0 0-3-16,-8-15-3 0,8 13-3 15,-1 1-2-15,1-1-1 16,0 2-1-16,-2-1-1 0,2 1-2 15,0-2 0-15,-1 2-2 0,1-1 0 0,0 1-1 16,0 0 0-16,0 0 5 0,0 0 2 16,0 3 3-16,0 12 1 0,-2 6-2 15,2 8-1-15,0-3-1 0,-1-2 0 16,-1-5 0-16,2 0 0 0,-1-5-1 16,1-1-1-16,0 3 0 0,0-5 2 0,0 2 0 15,0-8 1-15,0 2-1 0,0-7 0 16,0 0 1-16,0 0 1 0,0 2 4 15,0-1-1-15,0 0 3 16,0 1 4-16,0 0 5 0,0-2 4 0,0 0-2 16,0 0-4-16,0 0-6 0,-3 0-7 15,2-11 0-15,-5-4-1 0,0-4-1 16,0-2 1-16,1 3-1 0,0 4 1 16,-1-3 1-16,1 1-2 0,-1-2 0 15,0-6-2-15,0 2 1 0,0-2-2 0,2 9 2 16,0-1 0-16,4 4-2 0,-1 2-1 15,1-2-1-15,0-1 0 0,0-5 0 16,1 2-2-16,10-5 1 16,3 4 1-16,1 0 1 0,3 4 2 0,0 0 0 15,0 3 0-15,-2 3-1 0,-3 5-2 16,-2 0 2-16,1 2 1 0,4 0-1 16,-5 7-1-16,4 4 3 0,-2 3-1 15,-6 3 1-15,-1 1 0 0,-3 0-1 16,0 3-1-16,-3 1 1 0,0 0 2 0,0 4 1 15,-2 0 3-15,-2 0-4 0,-3 1-3 16,-1-3 1-16,0-1 1 0,-2-2 2 16,1-2 4-16,2-5-1 0,0-7 0 15,5-3 2-15,2-4 1 0,-1 0 2 16,1 0-1-16,-2 0-4 0,1 0-4 16,-1 0-2-16,1-1-3 0,-2-5 1 0,3-8 0 15,0-3 1-15,0 3 1 16,4-1 1-16,4 3 4 0,0 0-2 15,-1 4 0-15,4 0-2 0,-3 3 0 0,-4 3-2 16,7 1-1-16,0 1 4 0,5 0 0 16,0 0 2-16,1 0 1 0,-1 1-1 15,-6 3-2-15,5 0 0 16,-5 0-3-16,-6-3-1 0,4 3 0 0,-4-1 3 16,2 3 1-16,1 3 2 0,-6 0 3 0,1 7 0 15,-2 0-2-15,-9 7 3 16,-4 0 0-16,-7-1-2 0,1 2 5 15,-4-5-6-15,-2-2 3 0,4-6-1 16,5-2 0-16,7-5 1 0,-2-2-1 0,6-1-5 16,-1-1-6-16,2 2-7 0,1-2-17 15,-1-7-56-15,0-4-57 0,4-7-114 16</inkml:trace>
  <inkml:trace contextRef="#ctx0" brushRef="#br0" timeOffset="255663.7017">14635 6323 601 0,'0'0'18'0,"0"0"-6"0,0 0-9 15,0 0-9-15,0 0-16 0,0 0-113 16,0 0-154-16</inkml:trace>
  <inkml:trace contextRef="#ctx0" brushRef="#br0" timeOffset="260598.5853">10765 16213 5 0,'0'0'6'0,"0"0"-1"16,0 0-3-16,0 0-1 0,0 0-1 15,0 0 0-15,0 0 4 0,0 0-2 16,0 0 4-16,-11-7 1 0,10 7 0 0,1-2 3 15,-2 2-2-15,2-2-1 0,0 2 3 16,0-1 7-16,0 1 5 0,-1 0 4 16,1-2 3-16,0 2-7 0,0 0-2 15,0-1-1-15,0 1-1 0,0-2-2 16,0 0-3-16,0 1-3 0,0-1-2 0,0 2-3 16,0-1-2-16,0 1-2 15,0-2 0-15,0 2-1 0,0-1-1 16,0 1-1-16,0 0 0 0,0-1-2 15,0 1 0-15,0 0 0 0,0-2 0 0,0 2 1 16,0 0 3-16,1-2-1 0,1 2-2 16,-1 0 1-16,1-1 0 0,-1 1-2 15,-1 0 1-15,3-2 0 0,-3 2 3 16,3 0 3-16,-1 0-1 0,0 0 2 16,-1 0 0-16,1 0 4 0,-1 0 2 0,1 0-2 15,-2 0 1-15,1 0 1 16,-1 0-5-16,0 0 1 0,2 0-1 15,-2 0-4-15,1 0 1 0,-1 0-1 16,0 0-1-16,2 0-1 0,-2 0 1 0,1 0 3 16,-1 0-2-16,2 0 2 0,-1 0 1 15,-1 0-1-15,3 0 1 0,-2 0 0 16,5 0-1-16,1 0-3 0,-2 0 1 16,-1 0-2-16,-4 0 1 0,0 0 2 15,0 0-2-15,3 0 2 0,-2 0-1 0,1 0 0 16,-1 0 2-16,1 0-3 0,-1 0 1 15,1 0 0-15,-1 2-1 0,1-2 2 16,0 0 2-16,0 0-3 16,-1 0 2-16,-1 0 2 0,3 0-5 0,-3 0 0 15,3 0-6-15,-2 0-3 0,1 0-9 0,-2 0-22 16,1 0-24-16,4 3-13 16,-2 0-45-16</inkml:trace>
  <inkml:trace contextRef="#ctx0" brushRef="#br0" timeOffset="262103.4278">5125 16832 72 0,'0'0'28'0,"0"0"-3"15,0 0-2-15,0 0-3 0,0 0 0 16,0 0 0-16,0 0-1 0,0 0-6 15,0 0-4-15,0 0-1 0,5 0-5 0,-2 0 3 16,3-3-3-16,-3 0 1 0,4-1-3 16,-4 0 2-16,8 0-1 0,-3-1 0 15,-1 2 1-15,2-1-1 0,-4 4 0 16,4-3 1-16,-6 1-2 0,3 0 0 16,5 1 0-16,-5 1 2 0,6 0 1 0,5-4 4 15,-4 4-1-15,9-3-1 0,-2 3 2 16,2 0-4-16,5-4-2 0,-1 4 0 15,2 0 0-15,-1 0-4 16,6 0 0-16,1 0 0 0,0 0-1 0,4 0 5 16,5 4 0-16,1-4-1 0,-1 0-1 15,3 0-1-15,-5 0 0 0,4-5 0 16,-5 0 1-16,-2-2 2 0,2 0-1 16,-2-1 1-16,-5 0 1 0,-4 1-3 15,0-1-3-15,-6 0 1 0,0-1-1 0,-7 5 1 16,0-1 4-16,-3 4-5 0,-3-3-4 15,-1 1-3-15,-3 2-2 16,1 1 2-16,-3 0-1 0,2 0 3 0,3 0-4 16,1 1-1-16,-7 1-2 0,1 3-9 15,-4-5-3-15,0 0-3 0,0 0-3 16,0 0 9-16,0 0 8 0,0 1 2 16,0 5-3-16,0 4-11 0</inkml:trace>
  <inkml:trace contextRef="#ctx0" brushRef="#br0" timeOffset="262550.4682">5301 16854 133 0,'0'0'32'0,"0"0"-7"16,0 0-6-16,0 0-2 0,0 0-9 15,0 0-8-15,0 0-2 0,0 0 2 16,0 0 5-16,0 0 10 0,-20-5 0 16,37 5 5-16,9 1 2 0,0-1 2 0,1 0 2 15,-2-1-3-15,3-7-3 0,2 2-5 16,-1 0 0-16,6-1-1 15,2-1-3-15,2 0-1 0,5-1-4 0,5-1-1 16,-1-3-1-16,1 2-2 0,0 0-2 16,0 0 2-16,0 2-2 0,2-3-3 15,-2 1 1-15,3 0-1 0,-4 1-3 16,-1 1-4-16,0 0 5 0,-4 1-1 16,2 2 2-16,-6 1 6 0,-3 1-4 15,-6 2 1-15,-9 1-3 0,-7 1-2 0,-8 0-5 16,-6 0-3-16,0 0-1 0,0 0-3 15,0 0-1-15,3 0-19 0,-3 0-21 16,0 0-27-16,-10 4-49 0</inkml:trace>
  <inkml:trace contextRef="#ctx0" brushRef="#br0" timeOffset="263089.1166">5476 17056 254 0,'0'0'62'0,"0"0"-19"16,0 0-18-16,0 0-13 0,0 0-11 15,0 0-2-15,0 0-9 0,0 0-4 0,0 0 5 16,0 0 5-16,-9-5 8 0,21 2 7 16,8-1 1-16,6 0-2 0,6 0 1 15,4-1 1-15,0 0 0 0,0 1 2 16,-1-1-7-16,3 1 1 0,-5-1-2 16,3-1-2-16,-3 0 1 0,2-2 1 0,3 1 1 15,1-7 0-15,1 1 2 16,2-3-6-16,0 1 0 0,-2 0-3 15,-2 1 0-15,3 4 1 0,-4-4-1 16,1 5 1-16,-4 0-2 0,-2 1 2 0,-3 2-1 16,-3 0-1-16,-7 3 0 0,-9-2 1 15,2 4-1-15,-8 1-1 0,2-1 2 16,0 1 3-16,-6 0 0 0,0 0 3 16,0 0 4-16,1 0 3 0,1 0 6 15,0 0 0-15,-2 0 1 0,0 0-1 0,2 0-4 16,-2 0-5-16,0 0-4 0,0 0-4 15,0 0 0-15,0 0-2 0,0 0 0 16,0 0 0-16,0 0-1 0,-2 0-1 16,2 0 1-16,-2 0-4 0,2 0-2 15,-2 0-8-15,2 0-7 0,0 0-18 16,0 0-58-16,4 1-97 0,5 10-73 16</inkml:trace>
  <inkml:trace contextRef="#ctx0" brushRef="#br0" timeOffset="265202.5573">12005 10138 1 0,'0'0'13'0,"0"0"1"0,0 0-3 0,0 0-1 15,0 0 2-15,0 0-1 0,0 0 1 16,0 0 1-16,0 0 0 0,0 5 1 15,0-5 4-15,0 0 2 16,0 0 0-16,0 0-2 0,1 0-5 0,1 0-1 16,-1 0-3-16,7 0 1 0,-1 0-1 15,9 0 0-15,4 0 0 0,-1 0-1 16,5 0 10-16,2 0 1 0,2 0 3 16,2 0 5-16,5 0-8 0,1-3-3 15,5-1 4-15,2-3-6 0,0-3-1 0,3-1-3 16,-1 0-5-16,3-1 0 0,-2 0-3 15,2 1 0-15,-3 0-1 0,2 4 0 16,-3-1-1-16,2 4-1 16,2 0 1-16,1 0-1 0,-4 3 0 0,4 1 1 15,-5 0-1-15,-4 0 0 0,-8 0 1 16,-10 0-2-16,-2 0-1 0,-10 0 2 16,-4 0-3-16,1 0 2 0,-7 0 1 15,0 0 4-15,0 0 2 0,1 0 4 16,1 0 1-16,-1 0-4 0,-1 0-2 15,0 0-3-15,0 0-1 0,0 0 0 0,-7-2-2 16,-6-1-3-16,3 0-5 0,-3 1-6 16,1 1-6-16,2 1-14 0,-3 0-17 15,0 0-29-15,-1 0-12 0,4 1-38 16</inkml:trace>
  <inkml:trace contextRef="#ctx0" brushRef="#br0" timeOffset="265567.3791">12179 10211 363 0,'0'0'58'15,"0"0"-22"-15,0 0-15 0,0 0-9 16,0 0-7-16,0 0-3 0,0 0-4 0,0 0 0 16,0 0-2-16,0 0 4 0,-14-11 0 15,14 11 2-15,0 0 0 0,6 0-2 16,7 0 2-16,6 0-2 0,0 0 3 16,5 0 0-16,0 0 0 0,0 0 2 15,2 0 0-15,3 0 1 0,1 0 2 0,2 0-1 16,0 0-3-16,0-3-1 15,1-1-1-15,2-1-1 0,1 0-1 0,1 0-2 16,1-2 1-16,0 1-1 0,-2-1-3 16,6-1-2-16,-2 2-19 15,2 0-55-15,3 0-91 0</inkml:trace>
  <inkml:trace contextRef="#ctx0" brushRef="#br0" timeOffset="266258.1966">14689 7301 216 0,'0'0'51'0,"0"0"-5"0,0 0-3 15,0 0-9-15,0 0-9 0,0 0-9 0,0 0-5 16,0 0-5-16,0 0-2 0,0 0-1 16,-13-49-1-16,21 37 1 0,4-3-3 15,1 3 0-15,2 0-1 0,0 1-5 16,1-1 3-16,3 1-5 0,-1 0 3 16,3 0-12-16,1 0 0 0,1 1-3 15,3-1-8-15,0 0-5 0,-1 4-30 16,-7 2-20-16,-2 3-26 0</inkml:trace>
  <inkml:trace contextRef="#ctx0" brushRef="#br0" timeOffset="266448.3295">14728 7445 260 0,'0'0'50'0,"0"0"-14"16,0 0-10-16,0 0-7 0,0 0-4 0,0 0-2 15,0 0 1-15,0 0 1 16,0 0-3-16,0 0-1 0,53-29-7 16,-24 11-11-16,3 0-4 0,1-2-5 0,5 0-8 15,-2 1-42-15,4-3-66 0</inkml:trace>
  <inkml:trace contextRef="#ctx0" brushRef="#br0" timeOffset="266798.5504">15270 6764 490 0,'0'0'47'0,"0"0"-14"16,0 0-11-16,0 0-6 0,0 0-6 16,0 0-3-16,0 0-4 0,0 0-3 15,0 0-5-15,0 0 0 0,-24-34 0 16,24 34 1-16,1 4 3 0,9 6 1 16,3 7-1-16,2 4 0 0,0 4-3 15,-1 4 2-15,-2 2-2 0,0 4 2 16,0-1-4-16,-1 1 4 0,-2 0-6 15,0-6-2-15,1-3-11 0,-3-2-17 16,-1-3-30-16,1-2-35 0,-4-5-19 0,2-2-43 16</inkml:trace>
  <inkml:trace contextRef="#ctx0" brushRef="#br0" timeOffset="267075.1545">15411 7201 452 0,'0'0'61'16,"0"0"-24"-16,0 0-8 0,0 0-10 15,0 0-6-15,0 0-6 0,0 0-3 16,0 0-1-16,0 0-1 0,-6-38-2 0,18 18-3 15,5 4 1-15,1-1-4 16,4 0 1-16,3 2-2 0,2 0-1 0,1-1-3 16,2 3-10-16,0-1-17 15,-2 2-35-15,1 5-38 0,-5 1-45 0</inkml:trace>
  <inkml:trace contextRef="#ctx0" brushRef="#br0" timeOffset="267684.0544">15543 7453 442 0,'0'0'53'0,"0"0"-13"16,0 0-13-16,0 0-7 0,0 0-2 15,0 0-4-15,0 0-4 0,0 0-3 16,0 0-3-16,-52-52-2 0,51 46-1 0,1 1-1 16,0 5 0-16,0-5-1 0,0 0 0 15,0 0 1-15,0-4-1 0,1 4 0 16,4-2-1-16,-1-1-1 0,1 1 1 16,1-1-2-16,2 2 1 0,2-3 0 15,3 1 0-15,3-1 2 0,-3 3-1 0,0 1 2 16,-3 1-2-16,0 1 0 0,2 1-2 15,-2 2 2-15,7 0 0 16,-5 2 0-16,2 5 2 0,-4 1-2 16,-2 4-1-16,-1 2 0 0,-3 6-1 0,0-6 1 15,-2 2 1-15,-2 2 1 0,0-5 0 16,0 5 1-16,0-7-1 0,0-7 1 16,0 2 2-16,0-6-1 0,0 0 2 15,0 0 0-15,0 0 1 0,0 0 0 16,0 1-1-16,0 1-1 0,0 0-1 0,0-1 0 15,0 1-3-15,0-2-3 16,0 0-7-16,0 1 0 0,0-1 0 0,1 0 6 16,5 0 6-16,3-3-2 15,4-2-1-15,-3 2-2 0,3 2 1 0,-4 1-1 16,1 0 2-16,-3 0 1 0,3 6 0 16,-1 2 1-16,-3 6 0 0,-3 5 1 15,-3 4 0-15,-2 9 2 0,-8-1 0 16,-6 3-1-16,-1-2 0 0,-5-5 0 15,3-3-3-15,-1-5 1 0,6-8-4 0,-1-4-5 16,6-4-15-16,2-3-38 0,0 0-81 16,4-15-113-16</inkml:trace>
  <inkml:trace contextRef="#ctx0" brushRef="#br0" timeOffset="268501.1319">15942 6667 528 0,'0'0'39'15,"0"0"-14"-15,0 0-10 0,0 0-9 0,0 0-6 16,0 0-5-16,0 0-2 16,0 0 2-16,0 0 3 0,0 0 2 0,-3 16 0 15,14 7 0-15,-1 0 0 0,3 1-3 16,-3 0-1-16,0 2 2 0,0 0-2 16,-3-2 2-16,-1-1 2 0,-1-6-3 15,-2-2 1-15,-2-5 0 0,1-5 0 16,-1 6 2-16,-1-7 1 0,0 1 1 0,3 1 0 15,-3-6 3-15,0 0 2 0,0 0 0 16,0 0 0-16,0 2-2 16,0-2-1-16,0 0-2 0,-7-11 0 15,-4-4 0-15,0-8-2 0,-1 2 0 0,2-2 0 16,0 1 1-16,0 1 1 0,1 2 0 16,0 0 0-16,0 1-1 0,0 0-1 15,0-1-1-15,3 6 1 0,-1-1-1 16,4 4-1-16,0-1 0 0,0-1 0 15,2 6-1-15,-1-7-1 0,2 8-1 0,0-1-1 16,0-1-1-16,0 2-1 0,0 0 1 16,0-4 0-16,9-2 3 0,4 2 1 15,6 0 2-15,0 2 1 0,-6 2 0 16,3 1-4-16,-6 3 0 0,1 1 1 16,-1 0 1-16,1 0 1 0,0 0 0 15,-2 1-1-15,0 3 1 0,-5-3-2 16,4 4 3-16,-5-3-1 0,0 8 0 15,2-1 0-15,-5 3-1 0,0 6 3 16,-5 3 0-16,-5 6 0 0,-1-2 3 0,-1 2-2 16,-2 0-1-16,2-4 1 0,1 2-3 15,3-4 1-15,1-1 0 0,3-5-1 16,1-1 1-16,0-3 0 16,1-1 0-16,1 1 1 0,-2-7-2 0,3 2-2 15,0-6 1-15,0 0 1 0,0 0-1 0,0 2 5 16,0 0-3-16,0-1 0 0,0 0 0 15,0 4 0-15,3 0 2 16,0-2-1-16,4 3-2 0,-1-5-2 16,4 0-1-16,7 4-2 0,2-3 5 0,3 2 2 15,1 0-1-15,2-2 0 0,-1 1-3 16,1 1-3-16,1 0 1 0,1 0-1 16,2 2-14-16,0-4-9 0,3 0-17 15,-2-1-16-15,1-1-24 0,1-3-30 16</inkml:trace>
  <inkml:trace contextRef="#ctx0" brushRef="#br0" timeOffset="269338.0092">16382 6786 462 0,'0'0'61'0,"0"0"-20"16,0 0-10-16,0 0-8 0,0 0-5 15,0 0-4-15,0 0-4 0,0 0-5 0,0 0-5 16,0 0-4-16,-14-9-2 0,12 8-2 16,2 1-2-16,-1 0-3 0,1 0 5 15,0 0 3-15,3 12 4 0,7 6 2 16,0 7 0-16,3 0-1 0,-3 1 0 16,-1-2-1-16,0-1 0 0,-1-3-1 15,-2-5 0-15,-2-1-1 0,1-6 1 16,-2 2 1-16,-2 0-1 0,2-6 2 15,-2 0-1-15,-1-4 0 0,0 0 2 16,0 0 2-16,3 1 1 0,-3 1 1 0,0-1 0 16,1-1-2-16,-1 0-3 0,0 0 1 15,0 0-1-15,-5 0 1 0,-1-5 0 16,-4-5 0-16,4 3-2 0,-4-4 2 16,3 0-2-16,2 1 1 0,-3-3 0 15,2-2 1-15,0 7-1 0,-1-7 2 0,1 1-2 16,3 4 1-16,-3-3-1 15,-1-1 0-15,3 5 1 0,0-5 1 16,1 6-2-16,0-5 1 0,0 2 0 16,0 0-2-16,1-1 0 0,2-2-3 0,0-4 0 15,0 5 1-15,2-5-1 0,4 3 0 16,3 3-1-16,3-5 2 0,2 3 1 16,-4 7-2-16,4-1 0 0,-5 5-4 15,4 0 1-15,-2 1 0 0,1 2 0 16,7 0 4-16,-3 3 0 0,5 6 1 0,-5 1-3 15,-3 3 1-15,-4 2-2 16,-4 5 1-16,-2 2 2 0,-3 2 1 0,0 2 2 16,-4 1-4-16,-3-1 3 15,0 0 0-15,-2-3 1 0,3-8 1 0,2-6 1 16,3-4 2-16,1-5 2 0,-2 0 1 16,2 0 2-16,-1 0 1 0,1 0-1 15,-2 1-1-15,2 0 1 0,-1 1-2 16,1-1-5-16,-2-1-1 0,2 0-2 15,0 2-3-15,0-2-1 0,0 0-6 0,0 0 3 16,0-5 1-16,3-4 0 0,6-1 6 16,-2 2-4-16,5-2 3 0,0 3-1 15,-3 3 1-15,7-1 2 0,2 2-1 16,-7 3 1-16,8-1-1 0,-3 1 1 16,-3 0-1-16,3 0 1 0,-3 4-1 15,-4-1 0-15,1 8 0 0,-3 1-1 16,-4-1 0-16,-2 5-1 0,-1 4 1 15,-7 1 4-15,-6 2-1 0,-3 0 3 16,-3-3 1-16,-1-6-1 0,1 1-2 0,-4-5 2 16,4-3-2-16,0 0-2 0,4-3 0 15,6 0-4-15,-1-3-4 0,4-1-24 16,-4 0-63-16,1 0-96 0</inkml:trace>
  <inkml:trace contextRef="#ctx0" brushRef="#br0" timeOffset="269555.3307">16766 6991 582 0,'0'0'24'0,"0"0"-12"0,0 0-9 16,0 0-8-16,0 0-24 16,0 0-78-16,0 0-174 0</inkml:trace>
  <inkml:trace contextRef="#ctx0" brushRef="#br0" timeOffset="273026.0437">20852 5479 150 0,'0'0'62'0,"0"0"-1"15,0 0-7-15,0 0-11 0,0 0-16 16,0 0-10-16,0 0-4 0,0 0-8 16,0 0-5-16,0 0-3 0,-12-25-10 15,11 25-7-15,1-2-20 0,-2 2-9 16,2 0 7-16,-1 0 8 0,-3 0 2 0,1 11-6 15,0-2-12-15,-1 8-22 0</inkml:trace>
  <inkml:trace contextRef="#ctx0" brushRef="#br0" timeOffset="274796.3876">10365 7490 54 0,'0'0'15'0,"0"0"0"0,0 0-2 16,0 0-3-16,0 0 3 0,0 0 0 15,0 0 2-15,0 0 0 0,0 0-3 16,0 0-5-16,-17-4-2 0,15 4-5 15,2 0-7-15,-1-1-7 0,-1 1-10 16,1 0-6-16,1 0-2 0,-2 0-18 0</inkml:trace>
  <inkml:trace contextRef="#ctx0" brushRef="#br0" timeOffset="275475.5667">10631 9642 38 0,'0'0'7'0,"-1"-134"-4"0,1 66-1 16,0 0-4-16,0 4-5 0,0-5-8 16,0 1-2-16</inkml:trace>
  <inkml:trace contextRef="#ctx0" brushRef="#br0" timeOffset="275799.1237">10641 7209 11 0,'0'0'11'0,"0"0"0"16,0 0-5-16,0 0 2 0,0 0-1 15,0 0 7-15,0 0 2 0,0 0 0 16,0 0 0-16,0 0-8 0,-26-57-4 16,26 56-8-16,0-1-3 0,0 0-3 0,0 2 2 15,0-1 2-15,0 1 4 16,0 0-1-16,0 0 2 0,0 11-1 15,3-1-1-15,1 6-6 0,-2-6-1 16,-1 1 0-16,2-1 2 0,-1 1 6 0,1 0-22 16</inkml:trace>
  <inkml:trace contextRef="#ctx0" brushRef="#br0" timeOffset="278384.0559">15554 8076 94 0,'0'0'29'0,"0"0"-4"16,0 0-10-16,0 0-7 0,0 0-6 15,0 0-4-15,0 0-1 0,0 0-2 0,0 0 3 16,0 0-1-16,-9-1 3 0,7 1 2 16,2 0 0-16,-1-1 4 0,1 1 1 15,-2 0 4-15,2 0-1 0,0-2 2 16,0 2 0-16,0 0-3 0,0-1-1 16,0 1-3-16,0-3 1 0,6-2 4 15,7-2 3-15,6-3 0 0,6 0 0 16,-3-1-4-16,2 2-2 0,-2 0-4 15,1-2 2-15,-3 1 0 0,3-1-1 16,2-1 0-16,-2-2-2 0,-1-1-1 0,-1 1 0 16,2-2-1-16,-2 2 2 0,0 1-2 15,1-1-4-15,-9 4 1 0,-4 4-7 16,-4 5-1-16,-5 1-3 0,0-1-6 16,0 1 0-16,2 0 0 0,-1 0-11 15,2 0-7-15,-1 2 6 0,-2 10-8 0,0 3-6 16,-2-1-5-16</inkml:trace>
  <inkml:trace contextRef="#ctx0" brushRef="#br0" timeOffset="278701.9317">15468 8238 242 0,'0'0'50'0,"0"0"-7"16,0 0-7-16,0 0-9 16,0 0-10-16,0 0-8 0,0 0-2 15,-20-85-6-15,29 70 1 0,4-1-3 0,1 4 1 16,7 0 1-16,2 0 2 0,3 0 0 16,4-1 0-16,2 0-1 0,0 1-1 15,-1 0-2-15,0-1 2 0,-2 1 0 16,-2 2-3-16,-1 0-1 0,-1 0 1 15,-3 0 0-15,-1 3-2 0,-6 1 0 0,0 2-4 16,-6 1-4-16,-4 0-9 0,0 2-10 16,-5 1-13-16,0 0-1 0,0 0-10 15,0 0 2-15,-8 7 0 0,-4 5-11 16</inkml:trace>
  <inkml:trace contextRef="#ctx0" brushRef="#br0" timeOffset="279159.2327">15522 8242 237 0,'0'0'70'0,"0"0"-20"0,0 0-17 15,0 0-12-15,0 0-10 0,0 0-3 16,0 0 0-16,0 0-1 0,0 0 1 16,27-12-1-16,-4 0-1 0,1-2-1 15,0 0-3-15,1 1 2 0,-1-1-1 0,2 1 0 16,-1-3 0-16,4 0 0 15,-2-1-3-15,-1 0 1 0,0 1 0 16,-3 2-1-16,-2 3-1 0,-5 2 0 16,-2 3-1-16,-4 2-3 0,-6 1 0 0,1 1-4 15,-5 2-7-15,0-2 2 0,0 2-3 16,0 0 6-16,0 0 4 0,-9 2 0 16,-2 5 2-16,0 1 2 0,0 0 1 15,-2-1 2-15,6 0 1 0,-5 0-1 16,5-2 0-16,0-1 1 0,-1 2-1 0,0-1 1 15,-1-2-1-15,2 3 0 0,-2-2 1 16,2 1 0-16,-2 1 0 0,2-2 3 16,1 1-3-16,3-3 2 0,0 1 3 15,-2-2-1-15,0 2 0 0,1-2 0 16,1 3-1-16,3-4 1 0,-1 0-1 16,1 0 4-16,-2 1-2 0,1-1 1 15,-1 0-3-15,1 2-5 0,1-2-2 16,-2 0-7-16,2 0-2 0,0 0 0 15,9-3-13-15,8-8-34 0,5-2-45 0,4-3-70 16</inkml:trace>
  <inkml:trace contextRef="#ctx0" brushRef="#br0" timeOffset="279560.101">16560 7502 246 0,'0'0'71'0,"0"0"-14"0,0 0-14 0,0 0-14 15,0 0-10-15,0 0-5 0,0 0-3 16,0 0-3 0,0 0-3-16,0 0-35 0,-29-39 0 0</inkml:trace>
  <inkml:trace contextRef="#ctx0" brushRef="#br0" timeOffset="281773.7308">16797 7503 322 0,'0'0'65'0,"0"0"-16"0,0 0-14 0,0 0-8 16,0 0-3-16,0 0-5 0,0 0-4 16,0 0-4-16,0 0-5 0,-19-26-3 15,19 24-1-15,0-5 0 0,2-5-2 16,7-5 1-16,6-4 0 0,3 3 0 15,2-1 2-15,4 1 0 0,1-2-1 0,6 2 1 16,2-1-3-16,0-1 2 0,2-3 0 16,-1 0-4-16,1 0 2 15,-2 1-2-15,-1 1 0 0,-3 1 2 16,0 2 0-16,-3 4 0 0,-3-1-1 0,-2 3 1 16,-7 3-2-16,-5 4 0 0,-5 3-2 15,-4 2-2-15,0-1-4 0,0 1-7 16,0 0-4-16,0 0-13 0,0 3-25 15,-7 11-56-15,-10 5-109 0</inkml:trace>
  <inkml:trace contextRef="#ctx0" brushRef="#br0" timeOffset="282057.4669">16783 7527 465 0,'0'0'52'16,"0"0"-11"-16,0 0-13 0,0 0-8 0,0 0-7 15,0 0-1-15,0 0-2 0,0 0-5 16,0 0-2-16,0 0-2 0,16-47-1 16,-2 27 1-16,5 2-1 0,-2 1 1 15,5-1 0-15,4-3-1 0,4-2 1 16,5-1-1-16,4-2 0 0,0 1-1 0,3-2-3 15,-1 2 2-15,-4 0-5 0,-1 4 1 16,-2 3-8-16,-4 5-12 0,-7 6-31 16,-3 4-51-16,-8 3-72 15</inkml:trace>
  <inkml:trace contextRef="#ctx0" brushRef="#br0" timeOffset="282326.8443">16813 7824 555 0,'0'0'39'0,"0"0"-15"16,0 0-9-16,39-82-7 0,-20 55-3 15,7-2-2-15,6-3-2 0,4-1 1 16,3 0-2-16,2 1 0 0,2 1-3 0,-3 4-3 16,2 1-4-16,0 2-8 0,3 3-23 15,1 0-55-15,-1 0-90 0,-2-3-97 16</inkml:trace>
  <inkml:trace contextRef="#ctx0" brushRef="#br0" timeOffset="283807.7826">30058 5089 231 0,'0'0'2'0,"0"0"-20"0,0 0-27 16,0 0-22-16,0 0-35 0</inkml:trace>
  <inkml:trace contextRef="#ctx0" brushRef="#br0" timeOffset="284502.1214">31262 5223 167 0,'0'0'61'0,"0"0"-7"16,0 0-3-16,0 0-2 0,0 0 1 16,0 0 0-16,0 0-3 0,0 0-11 15,0 0-7-15,12 0-9 0,-12 0-7 0,3 0-5 16,-3 0-3-16,0 0-3 0,0 0-1 15,0 0 0-15,0-2-2 16,0 1 1-16,0-1-1 0,0 1-1 16,0 1 1-16,-3-1-1 0,3 1 0 0,-1-2 0 15,1 2-3-15,-2-2 0 0,2 2-1 16,-1-1-1-16,1 1-2 0,-2-2-1 16,2 2-3-16,-1-1-6 0,1 1-15 15,-2-2-34-15,2 0-47 0,-1 2-46 16</inkml:trace>
  <inkml:trace contextRef="#ctx0" brushRef="#br0" timeOffset="285318.4551">31589 5014 294 0,'0'0'19'16,"0"0"-9"-16,0 0-5 0,0 0-3 0,0 0-9 16,0 0-13-16,0 0-29 0,0 0-38 15,0 0-73-15</inkml:trace>
  <inkml:trace contextRef="#ctx0" brushRef="#br0" timeOffset="288486.2526">10949 16144 183 0,'0'0'57'0,"0"0"0"16,0 0-2-16,0 0-7 15,0 0-5-15,0 0-8 0,0 0-7 0,0 0-5 16,0 0-9-16,-7-7-2 0,6 7-3 16,1 0-1-16,0-1 0 0,0 1-3 15,0 0-3-15,0-7 0 0,6-2-2 16,8-2 2-16,6-9 1 0,3 4-3 15,5-2 1-15,1 0 0 0,1 1-1 0,0-4 1 16,1 1-1-16,-2 2 0 0,-2 1 1 16,-1 0-3-16,0 2 2 0,-1 2-4 15,-2 0-5-15,-6 4-2 0,-2 4-9 16,-5 1 1-16,-6 3-3 0,2-1-7 16,-5 2 9-16,1 2-4 0,-2 7 0 15,0 6 6-15,-9 0-15 0,-7 6-3 16,-5-3-4-16,-1 2-7 0,-6-1 0 15,-1-1 4-15,-1 0 11 0,0-1 15 16,-1-2 16-16,1 0 4 0,1 0 1 0,0-1 3 16,0-1 2-16,2 3 1 0,-2-3 6 15,4 3 5-15,2-4 9 0,7-3 5 16,3-2 8-16,4-2 2 0,4-4 3 16,2 2-5-16,3-3-7 0,-3 0-9 15,3 0-9-15,0 0-4 0,-1 2-11 0,1-2 0 16,0 0 0-16,0 0 1 15,10-6 2-15,7-3 1 0,9-5-4 16,1 2-2-16,1 0 0 0,1-2-1 16,0 0 0-16,-3 1 1 0,3-2-1 0,0 1-2 15,-2 0-1-15,1-1-2 0,-1 0-4 16,3 1-9-16,-2 1-17 0,-2 2-27 16,-4 2-26-16,-8 2-12 0,-4 3-3 15,-1 3 5-15</inkml:trace>
  <inkml:trace contextRef="#ctx0" brushRef="#br0" timeOffset="288718.1884">10926 16288 417 0,'0'0'54'0,"0"0"-12"0,0 0-9 15,0 0-6-15,0 0-6 0,0 0-5 16,0 0-4-16,0 0-3 0,0 0-4 15,0 0 1-15,12-12 0 0,14-4-1 0,4-3 0 16,8-3-2-16,-2-3-1 0,7 3-1 16,1-4 0-16,0 2-1 0,4-1-2 15,4 0-3-15,0-3-8 0,5 1-24 16,1-1-59-16,-2 3-132 0,2-1-56 16</inkml:trace>
  <inkml:trace contextRef="#ctx0" brushRef="#br0" timeOffset="290005.888">10346 17215 500 0,'0'0'45'0,"0"0"-8"16,0 0-8-16,0 0-6 0,0 0-4 15,0 0-5-15,0 0-5 0,0 0-3 0,0 0-3 16,-17-28-1-16,17 28-3 0,-1-2 0 15,1 0 0-15,0-4-1 16,5-6 1-16,10-7 1 0,6-5 0 16,5 0 1-16,1-2 1 0,0 0-2 0,5 0 2 15,-2 0-3-15,-1 1 0 0,0 3-1 16,1 2-1-16,-4 5-4 0,-1 3-5 16,-9 5-5-16,3 5-16 0,-9-1-13 15,-2 3-16-15,1 12-17 0,-5 7-22 16,-1 8-13-16,-3 1-21 0</inkml:trace>
  <inkml:trace contextRef="#ctx0" brushRef="#br0" timeOffset="290187.1236">10365 17493 456 0,'0'0'70'0,"0"0"-21"0,0 0-17 15,0 0-12-15,0 0-8 0,0 0-2 16,0 0 2-16,0 0 0 0,0 0-4 15,87-81-5-15,-58 54-2 0,3-2-11 0,1 0 8 16,4 1-10-16,1 1 1 0,-2 4-12 16,2-2-39-16,2 0-38 0,1 3-103 15</inkml:trace>
  <inkml:trace contextRef="#ctx0" brushRef="#br0" timeOffset="290508.3905">11528 16390 682 0,'0'0'31'0,"0"0"-4"16,0 0-6-16,0 0-7 0,0 0-6 0,0 0-6 15,0 0-3-15,0 0-4 16,0 0-2-16,-39-24-3 0,39 24 4 16,0 11 2-16,7 9 2 0,9 8 4 0,3 6 2 15,2 4-5-15,2 1 6 0,-1-1-6 16,-3-3-5-16,1-4 0 0,-4-4-3 16,-2-6 1-16,-2-3-3 0,-2-4-5 15,-3-2-13-15,-2-4-24 0,-4-7-54 16,2 3-65-16,-3-4-119 0</inkml:trace>
  <inkml:trace contextRef="#ctx0" brushRef="#br0" timeOffset="290762.8151">11484 16908 585 0,'0'0'47'0,"0"0"-13"0,0 0-11 16,0 0-7-16,0 0-3 0,0 0-5 16,0 0-5-16,0 0-1 0,0 0-2 15,0 0-1-15,18-51 2 0,-1 34-3 16,6-1 2-16,3-2-2 0,3 1 1 16,3-2-3-16,1-1-1 0,6-1-2 15,-1-1-4-15,0 1-8 0,-1 0-24 16,-2 5-49-16,-4 1-80 0,-2 4-117 15</inkml:trace>
  <inkml:trace contextRef="#ctx0" brushRef="#br0" timeOffset="291205.0603">11706 17199 625 0,'0'0'47'0,"0"0"-14"0,0 0-10 15,0 0-9-15,0 0-5 0,0 0-4 16,0 0-1-16,0 0-2 0,0 0 0 16,0 0-4-16,4-73 2 0,10 60 0 15,-5 1-1-15,3 2 0 0,-1 3-2 16,-1 1 0-16,2-2 1 0,1 4 0 0,-9 2-1 15,8 1-2-15,-5 1 0 0,3 0 0 16,3 5 3-16,-3 7 0 0,0 6 2 16,-4 0 0-16,-3-1-1 15,-1 1 0-15,-2 3-2 0,0 2 4 0,-5 6 12 16,-1-1-4-16,-1 5 5 0,0-6-7 16,-2 1-10-16,2-6 3 0,3-9 1 15,1-3 0-15,1-5 2 0,2-5-3 16,0 0-1-16,0 0-1 0,0 3 3 15,0 2 0-15,0 0-1 0,9-2-2 0,1-3-2 16,9-5 1-16,4-6-4 0,0-5-2 16,2 1 0-16,2-2-9 0,4-1-5 15,2-4-24-15,2-3-41 0,2-7-64 16,2-3-115-16</inkml:trace>
  <inkml:trace contextRef="#ctx0" brushRef="#br0" timeOffset="292003.0414">12547 16167 491 0,'0'0'59'0,"0"0"-21"0,0 0-15 0,0 0-10 15,0 0-8-15,0 0-7 0,0 0-5 16,0 0 1-16,0 0 2 0,-25-13 2 16,31 31 2-16,5 6-2 0,1 2-2 15,0 1 2-15,1 2 2 0,0-3-2 16,-1 1 1-16,-1-7-2 0,-4-5-1 0,-1-1 1 15,-1-4 3-15,-4-7 0 0,2 2 2 16,-3-5 1-16,0 0 1 0,0 0 4 16,0 2 0-16,0-2-1 15,0 1 1-15,0-1-2 0,-6-6 3 0,-4-6-2 16,-6-5-1-16,0-3 0 0,2-1-1 16,1-2 1-16,0-1 0 0,1 0-2 15,0-2 1-15,1-1-2 0,2 1 0 16,-1-2-2-16,3 3-1 0,0 0 2 15,2 1-2-15,1 0 0 0,4 0 0 0,0 6-1 16,0 0-1-16,0 4 2 0,6-2-2 16,3-2 0-16,2 2-1 0,-1 0 1 15,2 2-2-15,2 2-2 0,1 1 6 16,2 0-5-16,5 4 5 0,-8 0 0 16,3 3-2-16,0 4 0 0,-3 0-2 15,2 8 9-15,-5 8-5 0,-3 3 5 16,-7 7-4-16,-1 3-3 0,0 2 0 15,-6 3 0-15,-4 4 1 0,0 2 0 16,-2 2 3-16,-2-1-3 0,1-6 0 0,-1-3 0 16,-1-10 1-16,8-6 0 0,0-8 0 15,2-1 1-15,2-4 0 0,-1 0 1 16,3 0 2-16,1-3-1 0,-2 0-1 16,2 0 0-16,-1 0-1 0,-1 2-1 15,1-2 1-15,1 0-2 0,0 0 0 0,0 0 0 16,0 0-1-16,1-2 2 15,8-6 0-15,7 3 1 0,-2 0 0 16,9 2-2-16,-2 1-1 0,-1 2 0 16,2 0 0-16,-2 3-2 0,2 5 2 0,-1-1-2 15,1 2-3-15,-2-1-3 0,2 2-6 16,2-3-10-16,2 1-6 0,1-3-21 16,2 0-24-16,-2-2-27 0,3-1-12 15,-2 0 16-15,-4-2 24 0,-2 0 33 16</inkml:trace>
  <inkml:trace contextRef="#ctx0" brushRef="#br0" timeOffset="292461.7653">13098 16284 17 0,'0'0'62'0,"0"0"10"16,0 0 18-16,-16-96 6 0,6 74-13 15,0 0-16-15,-2 1-11 0,-2 2-14 0,1-1-5 16,3 9-1-16,-2-1-6 0,5 5-4 16,3 3-9-16,1 1-5 0,3 3-6 15,-2 0-6-15,2 0-3 0,-1 0 0 16,-1 0 0-16,2 0 3 0,0 14-1 15,0 7 1-15,3 8-3 0,6 0-1 0,0 3 1 16,2-3 2-16,-2 4-1 0,0-3 2 16,-3-1-2-16,0-3-1 0,-3-8-1 15,-1-7 1-15,-1-1 0 0,1-5 0 16,-1 0 1-16,1 0 0 0,-2-5 3 16,0 0 2-16,0 0 0 0,0 2 5 15,1 0-1-15,-1-2-3 0,0 1-1 16,0-1-2-16,-9-5 0 0,-2-6-1 15,-2-8 2-15,3-1-2 0,-2-3 1 16,5-5 1-16,0-3 0 0,2 1 0 0,1 0 1 16,3 3-3-16,1 0 3 0,0 11-1 15,0-2-2-15,0 7-1 0,0 2 0 16,3 0-3-16,-1 4 2 0,6 1 1 16,-4 3 0-16,8 1 1 0,3 0 0 15,2 7-3-15,3 7 1 0,-3 4-1 0,-4 3-1 16,4 5 3-16,-2 6-1 15,-2 2 1-15,1 0-3 0,-2 4 2 0,1-3-4 16,-3-2 1-16,-1-4-5 16,-1-4-2-16,1-5-5 0,-3-6-11 0,0 0-7 15,0-7-17-15,-4-2-20 0,5 2-29 16,-2-5-36-16,-2 1-59 0</inkml:trace>
  <inkml:trace contextRef="#ctx0" brushRef="#br0" timeOffset="292642.4343">12900 16424 540 0,'0'0'47'0,"0"0"-17"16,0 0-16-16,0 0-7 0,0 0-3 15,0 0-4-15,0 0 0 0,78-74-4 16,-52 55-12-16,8-2-26 0,0-2-109 15,5 5-140-15</inkml:trace>
  <inkml:trace contextRef="#ctx0" brushRef="#br0" timeOffset="292821.0031">13648 15964 732 0,'0'0'10'0,"0"0"-7"0,0 0-5 16,0 0-7-16,-100 18-36 0,77 7-177 15,-2 2-101-15</inkml:trace>
  <inkml:trace contextRef="#ctx0" brushRef="#br0" timeOffset="320342.3269">20317 7199 219 0,'0'0'54'16,"0"0"-5"-16,0 0-8 0,0 0-8 15,0 0-10-15,0 0-6 0,0 0-6 16,0 0-8-16,0 0 2 0,0 0-3 0,13-4-1 16,-13 4 3-16,0 0-4 0,1 0 0 15,-1 0 3-15,0 0 0 0,0 0 1 16,2 0 2-16,-2 0 3 0,0 0 2 16,0 0 1-16,0 0-3 0,0 0-3 15,-4 0-3-15,-8 0-5 0,-7 0 2 0,-5 0-1 16,3 0 1-16,-2 0 1 0,0 2-1 15,0 2 2-15,0 1-2 16,-5-2 2-16,2 2 0 0,0-2 2 16,0 1 0-16,2-3 0 0,2-1 0 0,-3 0 1 15,1 0-2-15,-1 0 2 0,2 0-3 16,-2 0 0-16,7-1 0 0,0 1 0 16,4-3-1-16,1 2 1 0,0 1 0 15,7-1-1-15,0 1 0 0,0-2 0 16,-1 2-1-16,2 0-1 0,0 0-2 0,5 0-2 15,-1-1-2-15,1 1 1 0,0 0 3 16,0 0 4-16,0 0 2 16,0 0 2-16,8 0 1 0,8 4-2 15,6 1-1-15,-3-2 0 0,2-1-2 0,1 0-2 16,-2 2 1-16,3-1-1 0,0 2 1 16,1 3 1-16,-4 3-2 0,0 0 1 15,-4 2-1-15,0 1 0 0,-3 3-2 16,-2 1 3-16,-3 5 2 0,-2 1 2 15,-3 4 4-15,-3 3-3 0,0 0-3 0,-3-1 0 16,-6 0-2-16,-5 2 1 0,-4 2 0 16,-6 2 2-16,-8 6-2 0,-5-3 1 15,0 1-2-15,-3 0 2 0,3-4 4 16,4-2-6-16,6-2 4 0,2-3-4 16,8-6 0-16,1-1 1 0,7-9-1 15,3-3-1-15,5-6 2 0,1 1 2 16,3 2 0-16,8 2 3 0,8 2-1 15,2-7-3-15,2-2-1 0,1-2-1 16,1 0-1-16,1 0 2 0,0-3-2 0,1 0 0 16,2-1-3-16,0-1-2 0,0 2-4 15,0-2-9-15,-2 3-25 0,1 0-26 16,-1-1-24-16,5 1-34 0,1-3-54 16</inkml:trace>
  <inkml:trace contextRef="#ctx0" brushRef="#br0" timeOffset="321218.3749">20781 7653 388 0,'0'0'72'0,"0"0"-12"0,0 0-17 0,0 0-12 16,0 0-8-16,0 0-6 0,0 0-3 16,0 0-4-16,0 0-2 0,-24-71-4 15,24 69-2-15,0 2-2 0,0-1-2 16,0-1-2-16,-2 2-5 0,2-1 0 15,-1 1 1-15,1 0 3 0,0 10 3 0,0 8 3 16,0 7-2-16,0 0 2 0,1 2-1 16,1-4 1-16,-1 2-2 0,0-3-1 15,1-6-1-15,-1-1 2 0,-1-2 0 16,2-2 2-16,-2 2 4 0,0-7-4 16,1 1 4-16,-1-7-3 0,0 0 3 15,0 0 2-15,0 1 3 0,0 1-2 16,0-1 1-16,0 1-1 0,0-2-6 15,0 2 3-15,0-2-6 0,-4-5 2 16,-3-5 1-16,-2-6-1 0,0 0 0 0,4-2 0 16,-1-3 0-16,1-2-1 0,2-4 0 15,0-1-1-15,2-1 2 0,1 2-2 16,0 7 1-16,0 6-1 0,0 10 1 16,0 4 0-16,0-2-1 0,0 2-3 15,0-1-2-15,0-1-1 0,0 2 1 16,6 0 2-16,6 5 2 0,5 9 1 15,3 5 0-15,-1 5 1 0,1 1-2 16,-4 0 1-16,3 0-2 0,-5-1 0 16,2-1-1-16,-3-3 2 0,0-2-1 0,-3-6 0 15,-1-1 0-15,-3-5 0 0,-3-3 5 16,5 1-4-16,-3-1 4 0,-2-1 0 16,1 1-1-16,-1-3 5 0,0 0 0 15,4-8 0-15,0-7-2 0,-3-2 0 16,2-5-1-16,-3-3 0 0,-3 1 3 0,0-4-1 15,0 0 0-15,0-4-3 0,-1-1-2 16,-2-2-1-16,1 1 2 0,2 10 0 16,0 3 2-16,0 7-2 0,0 2 0 15,0 1-2-15,0 5 1 0,0 2 0 16,0 4-2-16,0-2-1 0,0 2 1 16,0 0-4-16,6 0 4 0,9 3 1 15,4 8 0-15,4 5 2 0,-3 4-2 16,-4 4 0-16,0 4-1 0,-5 2 0 15,2 2 1-15,-4 2 2 0,0-1-1 0,-3-3-1 16,-2-4-2-16,1-2 2 0,-2-2-2 16,0-1 2-16,0 2 2 0,-1-1-6 15,-2 0-2-15,0-6-11 0,0-6-21 16,1 3-36-16,1-6-64 0,-1 7-67 16</inkml:trace>
  <inkml:trace contextRef="#ctx0" brushRef="#br0" timeOffset="323680.8725">20830 7802 81 0,'0'0'30'16,"0"0"2"-16,0 0 4 0,0 0 0 15,0 0-9-15,0 0-5 0,0 0-4 16,0 0-3-16,0 0 1 0,0 0-1 0,-14-70 0 15,12 67-1-15,2 3 0 0,-1-1-4 16,1 1 3-16,-2-2 0 0,1 0 3 16,-1 2 0-16,1-3 1 15,1 2-3-15,-2 0 0 0,2-1 2 0,-1 0-3 16,1 1 0-16,-2 0-4 0,2-1-2 16,-2 0 1-16,2 1-2 0,-1-1 1 15,1 0-2-15,-2 1-2 0,2 0-3 16,-1 0-1-16,1 1-1 0,-2-2-1 15,2 2 3-15,-1 0 3 0,1 0 0 0,0 0 1 16,-2 3-2-16,2 4 0 0,0 8-1 16,0 3 0-16,0-2-2 0,0 7 1 15,0-1 0-15,0 3 2 0,0 4 6 16,0 0-6-16,0 4 3 0,-1 0-4 16,-2-3 0-16,1-1 1 0,1-9-2 15,-1 0 0-15,1-8-1 0,1-6 0 16,0 0 1-16,0-6 0 0,-1 0 0 15,1 0 1-15,0 1-1 0,0 1 1 16,0-1 1-16,0 1-1 0,0 0 3 0,0-1-1 16,0 1 0-16,0-2 2 0,0 3 1 15,0-2 2-15,0 1 0 0,0-1-1 16,0 1 0-16,0-1 1 0,0-1-1 16,0 0-2-16,0 0-2 0,0 0-2 15,-2-1 0-15,-1-10-1 0,-1-1 0 0,1-6 0 16,0 0 0-16,0-2 0 15,0-4 1-15,1-1 0 0,-3 1 0 16,2-2-1-16,-1-1-4 0,-2-2 3 16,3 0-3-16,0 1 4 0,1 3 2 0,-1-1-2 15,0 2 0-15,0-2-2 0,0 1 1 16,0 5 0-16,1 1 3 0,1 7-2 16,-2 0 0-16,2 1 0 0,0 6-2 15,1 0 2-15,0 5-1 0,0-2-1 16,0-2-1-16,0-1 1 0,5-1-2 0,7 0 4 15,4 2 0-15,8 1 0 0,5-1 4 16,3 3-2-16,3-2-1 16,2 0 0-16,-1-1 0 0,0-3 0 15,1 0 0-15,-3-3 0 0,1 3-1 0,-1-2 1 16,-3 2 0-16,-3-1-1 0,-2 2 1 16,-5 0-1-16,-6 1-1 0,2 0 0 15,-2 3 2-15,-4-1-1 0,1-1 0 16,-3 3-2-16,-4-1 0 0,-1 1-1 15,1 1-1-15,-5 0-6 0,0 0-3 0,0 0 0 16,0 0-2-16,0 8-15 0,-9 3-32 16,-4 9-60-16,-4 2-88 0</inkml:trace>
  <inkml:trace contextRef="#ctx0" brushRef="#br0" timeOffset="323986.8239">20625 8064 590 0,'0'0'21'0,"0"0"-5"0,0 0-3 15,0 0 1-15,22-87-2 0,-12 76-2 0,0-1-5 16,0 4-2-16,9-4-2 0,2 2 0 15,3-3 1-15,5 3-2 16,1 1 0-16,6 1-1 0,0 1 0 16,3 4-3-16,0-4 2 0,5 3-5 0,-4-1 6 15,2 1-2-15,0 2 0 0,-3 1-3 16,0-1-5-16,-3 2-4 0,-1 0-25 16,-7 2-29-16,-5 5-50 0,-8 0-46 15,-7 7-76-15</inkml:trace>
  <inkml:trace contextRef="#ctx0" brushRef="#br0" timeOffset="325005.5478">21326 8096 517 0,'0'0'48'0,"0"0"-12"16,0 0-6-16,0 0-6 0,0 0-4 15,0 0-7-15,0 0-4 0,0 0-4 16,-58-85-3-16,58 71-3 0,0 1-2 0,9-2 0 15,4 0 0-15,4 6 2 0,2 0 1 16,6 2-4-16,-1 3 0 16,2 3-4-16,-1 1 0 0,-2 0-1 15,2 7 3-15,-4 7 1 0,-2 4 0 0,-4 3 0 16,-6 4-5-16,-5 6 2 0,-4 3 2 16,-2 2 3-16,-9 2 2 0,-2-1 1 15,-3-4 0-15,3-4 0 0,-2-8 1 16,7-6 3-16,2-8 2 0,0 0 5 15,2-4-1-15,1 0 0 0,0 0 0 0,-1-3-4 16,-1-8-2-16,1-1-2 0,-1-8 0 16,5-2-2-16,0-4 1 0,0-4 0 15,6 1 0-15,2 3 0 0,0 3 1 16,2 0-1-16,1 4 0 0,-4 4-1 16,3 1 1-16,-3-1 0 0,2 0-1 15,-2 0 1-15,3-1 1 0,-1 1-1 16,-3 2 1-16,2 1 1 0,-2 0 1 15,-3 7 0-15,1-5 1 0,-1 4-2 16,0-7-2-16,2 3-1 0,-1-1 1 0,-1 1-2 16,-2 1 2-16,3 4-1 0,-4 2-1 15,0-2 2-15,0 2-1 0,0-1 1 16,0-1 0-16,0 2-1 0,0-2-1 16,0 2-1-16,0 0-1 0,0 0-1 15,0 0 1-15,0 0 1 0,-5 8 1 16,-5 9 2-16,-4 5-1 0,2-1 0 15,1 1-1-15,1 0 0 0,3-2 0 16,3-4-1-16,1 1 0 0,3-2 1 16,0-3-3-16,0 5 0 0,4-3 1 0,5-4 0 15,2 4 1-15,-3-7 2 0,4 0-1 16,-1-5 0-16,0-2-2 0,7 0-3 16,-7 0 0-16,6 0-2 0,0-2-4 15,-2-5-8-15,6-3-22 0,3 0-48 16,-1 0-81-16,2 1-111 0</inkml:trace>
  <inkml:trace contextRef="#ctx0" brushRef="#br0" timeOffset="325739.9058">23012 7738 489 0,'0'0'59'0,"0"0"-13"15,0 0-20-15,0 0-7 0,0 0-9 16,0 0-4-16,0 0-1 0,0 0-4 15,0 0-1-15,0 0-1 0,-11 0 1 0,12-2-2 16,14 1 4-16,9-3 1 0,7-1 0 16,2-1 1-16,0 1-4 0,1 1-2 15,-4-1-1-15,0 2-7 0,-2 3 1 16,-2-1-6-16,-2 1-19 0,-6 0-30 16,-1 0-36-16,-4 6-30 0,-3-1-6 15,-6 8-25-15</inkml:trace>
  <inkml:trace contextRef="#ctx0" brushRef="#br0" timeOffset="325947.0851">22969 8014 328 0,'0'0'72'0,"0"0"-10"16,0 0-13-16,0 0-12 0,0 0-9 15,0 0-9-15,0 0-4 0,0 0-3 0,0 0-1 16,0 0-4-16,53-15-3 0,-26 8-1 15,3-3-2-15,0 3-2 16,1 1-1-16,-1-2-1 0,2 1-3 16,1 4-6-16,3-2-10 0,0 1-34 0,2 1-45 15,-2-1-69-15,-1 1-105 0</inkml:trace>
  <inkml:trace contextRef="#ctx0" brushRef="#br0" timeOffset="326474.1388">24342 7559 478 0,'0'0'58'0,"0"0"-12"16,0 0-15-16,0 0-11 0,-18-81-11 16,9 71-5-16,-1 5-3 0,-3-1-1 15,-4 5-3-15,1 1 1 0,-6 6-2 16,1 9 1-16,2 5 1 0,0 4 1 16,3 4-3-16,0 0 3 0,4-1-3 0,4 1 2 15,2-4 0-15,5 1 2 16,1-3-2-16,0-1 1 0,1-3-1 15,5-2 1-15,4-3 1 0,-3-3 1 16,2-1 0-16,4-3 0 0,-4-1 0 0,5-2 1 16,3-3 0-16,3 0 1 0,4 0 0 15,2-7-3-15,0-2 2 0,0-3-2 16,0 0 2-16,-2-3-1 0,-2 1 1 16,0-1 1-16,-4-1 1 0,-3 3 2 15,-2-2 0-15,-1 0 2 0,-5 0 4 0,-1 2 0 16,-3-1-1-16,0-5 1 15,-3 1-3-15,0-7-2 0,-3 3-1 16,-7 2-4-16,-4 2-3 0,-4 3-1 16,-7 3-3-16,-4 7-1 0,-4 5-1 0,-6 3-7 15,0 12-8-15,0 8-9 0,6 3-17 16,7 4-20-16,10-4-38 0,8 1-47 16,8-4-68-16</inkml:trace>
  <inkml:trace contextRef="#ctx0" brushRef="#br0" timeOffset="326635.8098">24635 7617 563 0,'0'0'34'0,"0"0"-17"0,0 0-13 15,0 0-13-15,0 0-20 0,0 0-42 16,0 0-104-16,0 0-110 0</inkml:trace>
  <inkml:trace contextRef="#ctx0" brushRef="#br0" timeOffset="327641.0135">20500 9584 344 0,'0'0'67'0,"0"0"-19"16,0 0-12-16,0 0-8 0,0 0-7 16,0 0-2-16,0 0-4 0,0 0-3 15,0 0-4-15,6-46-5 0,-9 43-2 16,-6-1-2-16,-8-1 0 0,-4 5 0 16,-11 0 1-16,-3 6 0 0,-5 6 0 15,-5 2 1-15,-1 0 0 0,-1-1-1 16,2-2 0-16,-1-2 1 0,4-3 0 15,2-1 2-15,1-4-1 0,4-1 1 16,3 0 3-16,5-5-1 0,5-2 1 0,3-2-1 16,5-3-2-16,2 4 0 0,5-3 1 15,3 4 1-15,2 3-1 0,1 0-4 16,1 4 1-16,0-4-1 0,0 0-1 16,3-4 1-16,7 0 0 0,-1 4 1 15,8 2-2-15,3 2 1 0,2 0 0 0,7 5-1 16,-2 2 1-16,1 3 1 15,-1 2-1-15,-2 1 0 0,-1 1 1 16,-2 2 0-16,0 3 0 0,-2 1 1 16,-3 4-1-16,-2 0 1 0,-5 5 1 0,-4 1 0 15,-5 2-1-15,-1 4 1 0,-7 3 2 16,-9 1-4-16,-4 5 3 0,-6 0-5 16,-6 4 0-16,-4 0 1 0,-6 1-1 15,-3 1 1-15,-1-1-2 0,2-3 3 16,4-6-1-16,5-8 1 0,7-7-2 0,11-10 1 15,8-9 0-15,7-2-2 0,2-5 1 16,-2 0-1-16,2 0 1 16,0 1 1-16,6 2 0 0,7 1 2 15,7 0 0-15,6-4 0 0,5 0 1 0,3 0-1 16,3-5-2-16,0-1-1 0,2 1-2 16,-4 2 0-16,0 2-1 0,-1-2-1 15,3 3-5-15,3-3-6 0,5 2-17 16,5-3-21-16,3 0-43 0,4 1-68 15,0-5-106-15</inkml:trace>
  <inkml:trace contextRef="#ctx0" brushRef="#br0" timeOffset="328157.54">21182 10003 607 0,'0'0'42'0,"0"0"-10"0,0 0-13 16,0 0-9-16,0 0-4 0,0 0-3 15,0 0-4-15,0 0-4 0,0 0-2 0,0 0 2 16,-25-43 1-16,25 58 3 0,2 7-1 15,2 7 1-15,-1 2-1 16,-2 1 1-16,-1 0 0 0,0-2 0 16,0-2 0-16,0-7 1 0,0-4 0 0,0-5 0 15,0-8 1-15,0 3 1 0,0-7 1 16,0 0-1-16,0 0 2 0,0 0-2 16,0 0 1-16,-4-12-1 0,0-8 1 15,-1-5-1-15,1 0 1 0,-1 0-3 16,1 0 2-16,0-1 0 0,1-1 0 15,0-2 1-15,-1-3 0 0,1 0-1 0,0 0-4 16,0-1 2-16,1-1-5 0,1 1 3 16,1 1 1-16,0 0-1 15,1 2 1-15,4 1 0 0,2 0 0 0,1 2-1 16,4 1 1-16,1 2-3 0,6 1 3 16,3 3-2-16,3 2 1 0,3 4-1 15,0 3-1-15,1 6-2 0,-2 3 0 16,-2 2-1-16,-3 6-6 0,-2 9-8 15,-3 5-21-15,-4 6-27 0,-4 4-61 0,-5 5-75 16</inkml:trace>
  <inkml:trace contextRef="#ctx0" brushRef="#br0" timeOffset="328985.8116">21072 10213 530 0,'0'0'42'15,"0"0"-18"-15,0 0-14 0,0 0-7 16,0 0-2-16,0 0-1 0,61-84-1 16,-37 76 1-16,3 0-5 0,1 3-1 15,-1 2-2-15,1-1-5 0,0 2-1 0,-2 0-7 16,1-1-12-16,0-1-16 15,-1 2-15-15,0-3-11 0,-1 0 3 16,-2-2 11-16,0 1 22 0,-5 2 19 16,-4-2 19-16,-5 2 16 0,-4 3 13 0,1 0 14 15,-6 1 13-15,0-2 7 0,0 2-4 16,2 0-5-16,-1 0-10 0,1 0-9 16,-2-1-7-16,1 1-7 0,-1 0-5 15,0 0-1-15,2 0-7 0,-2 0-1 16,0 0-6-16,0 0-3 0,0 0 1 0,0 9 0 15,-3 7 2-15,-3 5 0 0,1 0-4 16,1-5 0-16,3 2-1 0,1-2-2 16,0-3 4-16,0 5 0 15,0-1-2-15,0-7 3 0,1 1-3 0,3-3 0 16,-2-5 1-16,-1 0 1 0,2 1 1 16,0-4 5-16,5 0 0 0,2-10 0 15,3-2 1-15,-3-5-1 0,1-4 2 16,-1-1-2-16,2 0 2 0,-1 2 1 15,1 2 2-15,-2 4 0 0,-1 3-1 0,0 1-1 16,1 0-1-16,-4 3 0 0,2 1 2 16,-2 0 0-16,-2 4 0 0,-1-1 0 15,2 1-1-15,-5 2-2 0,0 0 1 16,4 0-2-16,3 0-1 0,2 2 1 16,1 9 1-16,0 6 2 0,-1 6 1 15,-2 6 0-15,-1 3-3 0,-3 5-1 16,0 1-4-16,-1 3 0 0,0 0 0 15,-2 1 1-15,1 4-1 0,-1 0 1 16,0-1 3-16,0 2-3 0,0 0 2 0,0-4-1 16,0-1-2-16,0-4 0 0,0-1 0 15,-1-3-1-15,-5-3 0 0,0-2 2 16,-2-6-2-16,-1-2 1 0,0-8 0 16,-1-2 0-16,4-6 2 0,-4-5 1 15,-4 0 0-15,-1 0 0 0,-3-11 0 0,0-3 1 16,4-4 1-16,1-1-1 0,1-3 0 15,3-1 0-15,2-2 1 16,2 2 0-16,3-4 1 0,2 1-3 16,0-1-1-16,6-3-1 0,4 0-1 0,3-3 0 15,3 1-5-15,0-2 3 0,3 2-7 16,-1 2 2-16,0 2-3 0,0-2-6 16,1 3-19-16,6 0-51 0,-1 1-80 15,2 4-135-15</inkml:trace>
  <inkml:trace contextRef="#ctx0" brushRef="#br0" timeOffset="329519.3973">23448 9907 462 0,'0'0'67'0,"0"0"-19"0,0 0-18 16,0 0-8-16,0 0-11 0,0 0-2 16,0 0-4-16,0 0-2 0,0 0-2 0,0 0-2 15,8-79 0-15,8 74 1 0,9 0 0 16,-1 0-1-16,2 2 0 0,3 0 0 16,2 0-2-16,-2 2-2 0,0 1-4 15,0 0-8-15,-3 0-15 0,-2 0-23 16,-7 0-34-16,-2 7-30 0,-5-2-19 0,-3 5-45 15</inkml:trace>
  <inkml:trace contextRef="#ctx0" brushRef="#br0" timeOffset="329715.5282">23469 10105 457 0,'0'0'65'15,"0"0"-22"-15,0 0-12 0,0 0-11 16,0 0 0-16,0 0-6 0,0 0-1 15,0 0-2-15,0 0-7 0,66-17-4 0,-38 8 0 16,3-2-2-16,2 1-1 0,2 2-1 16,4-2-5-16,-2 3-4 15,2 2-6-15,-1-4-15 0,4 2-21 0,-2-2-39 16,4 1-36-16,2-2-48 0</inkml:trace>
  <inkml:trace contextRef="#ctx0" brushRef="#br0" timeOffset="330194.4112">24677 9589 462 0,'0'0'66'0,"0"0"-22"0,0 0-12 15,0 0-2-15,0 0-4 0,0 0-6 0,0 0-7 16,0 0-5-16,11-79-4 0,-18 71-1 15,3 6-3-15,0-1-2 16,-5 3 1-16,-3 0 1 0,-1 6-1 16,-3 5-1-16,3 3 0 0,3 1-1 0,0 4 1 15,3 3 1-15,1-1 1 0,2 2-1 16,-1 1-1-16,2 0 0 0,0 1 3 16,1-1-1-16,-1 0 1 0,2-5-1 15,1 0 0-15,0 0 5 0,0-1-6 16,0 5 4-16,2-5-6 0,4-5-1 0,1-4 0 15,3 1 0-15,3-4 2 0,0-1 1 16,5-1 2-16,1-4-1 0,4 0 1 16,7-9 0-16,-3-5 0 15,1-2-2-15,-1-4 2 0,-2-3-3 0,-2-1 3 16,-4-1 2-16,-3-2-1 0,-3-2 3 16,-4-2-1-16,-5 0 0 0,-1-1 1 15,-3 2 2-15,-2 3 0 0,-5 0 0 16,-7 6-2-16,-2 5-1 0,-7 3-4 15,-2 4-2-15,-1 6 0 0,-2 3-1 0,2 0-2 16,2 10-2-16,2 5-5 0,6 3-11 16,1 1-14-16,6-4-27 0,6 4-51 15,3-3-85-15</inkml:trace>
  <inkml:trace contextRef="#ctx0" brushRef="#br0" timeOffset="330360.1461">25057 9570 589 0,'0'0'11'0,"0"0"-8"0,0 0-12 16,0 0-37-16,0 0-98 0,0 0-146 15</inkml:trace>
  <inkml:trace contextRef="#ctx0" brushRef="#br0" timeOffset="331433.8571">20330 11925 368 0,'0'0'68'15,"0"0"-17"-15,0 0-10 0,0 0-10 16,0 0-2-16,0 0-2 0,0 0-6 16,0 0-7-16,0 0-4 0,0 0-9 15,4-32-2-15,-15 26-1 0,-11-1-2 16,-2 6 1-16,-5 1 2 0,-5 0 0 0,0 3 0 15,-3 3 1-15,1-1-1 0,0-1 0 16,-4 1 2-16,2-4 0 0,-1-1 0 16,0 0 0-16,1 0-1 15,4 0-1-15,2-6 2 0,4 2-1 0,9-1 1 16,2-1 1-16,7 3-1 0,6 0-3 16,-6-2 3-16,7 2-4 0,0 0 4 15,0 2-2-15,3 1 0 0,-2-2-1 16,2 2-1-16,0 0 3 0,0-1-1 15,2 0 3-15,4 1 0 0,8-2-2 0,5 2 1 16,1 0-1-16,8 0 1 0,-2 6 5 16,0 1-6-16,-2 4 5 0,2 1-5 15,2 2 3-15,-2 1-2 0,0 2-1 16,-2 4 0-16,-2 2-1 0,-2 4-1 16,-6 3 1-16,-3 7 1 0,-5 6 0 15,-6 5 1-15,-2 5 1 0,-11 5 0 16,-7 1-2-16,-6 2 0 0,-4-2 3 15,-5-2-3-15,-4 0 3 0,-1-2-3 16,-1-3-1-16,0 1 2 0,1-4-2 0,5-3 1 16,5-7-1-16,7-5 1 0,4-8 0 15,9-8 0-15,4-8 1 0,5-5-1 16,1-1 2-16,0 1 0 0,3 1 2 16,9-1 0-16,6-2-1 0,8-3 0 15,4 0-2-15,5-10-1 0,4-2 1 0,3 1 0 16,1-2-1-16,5 1-1 15,2-2-1-15,1 4-3 0,1 0-3 16,2 3-3-16,2 1-9 0,1 3-13 16,2-3-35-16,5 1-64 0,-1-1-100 0</inkml:trace>
  <inkml:trace contextRef="#ctx0" brushRef="#br0" timeOffset="332301.5655">21321 12164 540 0,'0'0'39'0,"0"0"-9"0,0 0-14 16,0 0-8-16,0 0-6 0,0 0-1 15,0 0 0-15,0 0-1 0,0 0 2 16,0 0-2-16,-76 89 1 0,75-57 0 0,1-2-1 16,0-3-1-16,0-3 1 0,4-1 0 15,-1-8 0-15,1 0 1 0,-1-4 0 16,-1-6-1-16,-1 1 0 0,-1-3 0 16,2 3 1-16,-2-2-1 0,1 3 2 15,-1-7 1-15,0 0 3 0,0 0 7 0,0 1 0 16,3-1 0-16,-3 0-5 0,0 0-4 15,0-11-1-15,0-5 0 16,-3-7 0-16,3-2 1 0,0-2-2 16,0-3 1-16,7-3-2 0,-1-2 1 0,0 1-2 15,1 2 2-15,3 3-1 0,-4 10 0 16,0 3-1-16,-2 6 0 0,-2 5-1 16,1 2-2-16,-3 3 0 0,0-3-1 15,4 3 1-15,6 3 0 0,0 11 2 16,4 6-1-16,-2 7 2 0,0 5-1 0,-1 3 1 15,-1 0-1-15,1 0-1 0,0-4 0 16,-2 0 2-16,1-7-1 16,3-1 1-16,-6-9-2 0,2-2-1 15,-1-5-1-15,-5-4-1 0,2 1 3 0,-5-4 1 16,0 0 5-16,4 0 0 0,5-4-1 16,4-9 0-16,1-6 1 0,-4-2-2 15,2-3 3-15,-5-3-3 0,-1-2 1 16,-2-2-1-16,-1-1-1 0,3-1-1 15,-3 1 1-15,1 0-1 0,2 5 1 0,-2 4 0 16,-1 5 3-16,2 4-4 0,-1 3 1 16,-1 1-1-16,-1 3-1 0,0 2-1 15,1 2 0-15,-3 3 0 0,6 0 1 16,4 0 1-16,9 6 2 0,4 8-1 16,-4 2-1-16,1 6 0 0,-3 3-1 15,-4 6 1-15,-1 3 0 0,-2 6 0 0,-4 4-1 16,-2 5-1-16,-4-1-4 15,0 1 0-15,0-1 4 0,0-2-8 16,-3-3-4-16,3-4-16 0,-1-10-39 0,1-3-63 16,0-10-159-16</inkml:trace>
  <inkml:trace contextRef="#ctx0" brushRef="#br0" timeOffset="335302.051">22200 12644 254 0,'0'0'79'15,"0"0"-16"-15,0 0-13 0,0 0-12 16,0 0-5-16,0 0-9 0,0 0-7 16,0 0-5-16,0 0-4 0,-5-26-4 15,4 26-3-15,-6 0 2 0,0 0-3 16,-5 8 1-16,-2 6 0 0,2 4-2 0,2 0 0 15,1 0-2-15,2 2 0 0,2-6 2 16,1 1 1-16,0 1 1 0,-1 2 0 16,0-2 0-16,2-5-1 15,1-7 3-15,2-4-2 0,-1 0 2 0,1 0 3 16,0 1 2-16,-1 1 7 0,1-1 2 16,-2 1 0-16,2-2-3 0,0 0-4 15,0 0-4-15,0 0-3 0,0 0 0 16,0-3-1-16,0-8 1 0,0-9-1 15,2-2 0-15,3-1-1 0,4-1-2 0,1-2 1 16,3-1-1-16,0 1 3 0,0 0-1 16,0 3-5-16,-4 6 4 15,-5 7-4-15,-1 7 4 0,-3 3 0 0,0-2 0 16,0 2-3-16,2-1-2 0,-2 1 4 16,1 0-5-16,2 0 6 0,4 11-3 15,2 7 1-15,-2 9 1 0,-1 0 0 16,-3 4 0-16,-2 1-2 0,-1 0-2 15,0 1-5-15,0-1-4 0,0-2-8 16,0-1-13-16,0-3-22 0,0-2-32 0,0-7-42 16,0-1-47-16</inkml:trace>
  <inkml:trace contextRef="#ctx0" brushRef="#br0" timeOffset="335515.4644">22022 12769 495 0,'0'0'38'0,"0"0"-20"0,0 0-12 16,0 0-4-16,0 0 0 0,0 0-1 16,0 0 0-16,89-51 1 0,-57 42 0 15,6 0-4-15,2 0-2 0,2 1-16 16,2 3-19-16,-1-2-65 0,-1 6-82 0</inkml:trace>
  <inkml:trace contextRef="#ctx0" brushRef="#br0" timeOffset="335869.038">23973 12123 620 0,'0'0'36'0,"0"0"-7"0,0 0-14 0,0 0-6 16,0 0-6-16,0 0-2 0,18-91-2 15,5 73 0-15,3 4-4 0,5 3-1 16,1 1-3-16,-1 4-7 0,1 3-12 16,-1 3-15-16,-4 0-19 0,-5 3-39 15,-2 8-30-15,-7-2-56 0</inkml:trace>
  <inkml:trace contextRef="#ctx0" brushRef="#br0" timeOffset="336074.1016">23870 12359 399 0,'0'0'82'0,"0"0"-24"16,0 0-17-16,0 0-15 0,0 0-10 15,0 0-4-15,0 0-7 0,0 0-2 16,103-40-3-16,-71 30-1 0,-1-5-2 15,5 4-2-15,-1-1-6 0,1-2-2 0,0 1-4 16,4 3-6-16,0-2-5 0,2 0-12 16,1-2-20-16,2-3-18 15,0 2-20-15,0-3-5 0,-2 0 3 0</inkml:trace>
  <inkml:trace contextRef="#ctx0" brushRef="#br0" timeOffset="336378.1381">24733 12002 48 0,'0'0'84'0,"0"0"17"0,0 0 2 16,0 0-17-16,0 0-18 0,0 0-12 15,0 0-13-15,0 0-5 0,0 0-9 0,0 0-7 16,31-65-7-16,-31 63-8 0,1 1-4 16,-1 1-3-16,0-2 1 0,0 2-2 15,0 3 3-15,0 12-3 0,-1 8 1 16,-4 6-1-16,2 1-1 0,0 0-1 16,3 1 2-16,0-2-3 0,0-3-1 15,2-3-1-15,5-5 0 0,3-3-1 16,-1-4 1-16,3-5-1 0,3-5 1 15,3-1 0-15,8-11 3 0,3-6 3 16,1-6 2-16,-1-4 2 0,0-1-1 0,-5-2 2 16,-6 1 3-16,-8-2 0 0,-3 2 0 15,-5 1 1-15,-2 0-1 0,-12 2-6 16,-2 2 2-16,-5 3-6 0,-3 3 3 16,-3 6-1-16,-2 2-3 0,-2 8-2 15,-4 2-8-15,-2 7-23 0,-4 10-92 0,2 4-172 16</inkml:trace>
  <inkml:trace contextRef="#ctx0" brushRef="#br0" timeOffset="337598.1047">20278 14270 334 0,'0'0'50'0,"0"0"-9"15,0 0-1-15,0 0-3 0,0 0-6 0,0 0-7 16,0 0-4-16,0 0-3 0,0 0-5 16,0 0-4-16,23-64-5 0,-33 56-3 15,-10 3 0-15,-3 5-1 0,-5 0 1 16,-6 10 0-16,-3 2-1 0,0 2 1 16,-1 0 0-16,-1-2 0 0,-1-3 0 0,2-2 1 15,2-1 0-15,2-4 0 16,5-2 1-16,5 0 0 0,4-2 0 15,4-5 1-15,1-4-3 0,7 3 0 16,-1-2 0-16,4 2 0 0,3 4 0 0,0-1 1 16,2-1-1-16,0 1 0 0,0-7 0 15,2 2 0-15,5 5-1 0,3-5 1 16,-1 5-2-16,7 2 1 0,0 1 1 16,1 2 0-16,6 0 0 0,-3 5 0 15,2 1 0-15,1 0 0 0,2 2 3 0,-3-1-3 16,1 4 1-16,-2 1-1 15,-3 3 0-15,-1 2 0 0,-5 3 1 16,-1 2 1-16,-5 6-1 0,-5 2 1 16,-1 5 0-16,-3 2-1 0,-9 4 3 0,-5 2 4 15,-4 5-6-15,-5 0 3 0,-4 1-4 16,-5-1-3-16,-1 0 3 0,-4-3 0 16,-1-3-2-16,2-4 2 0,2-4-1 15,6-7-1-15,6-6 1 0,9-7-2 16,6-6 0-16,7-5 0 0,3 3 2 0,0 4 1 15,0 5 1-15,11 5 0 0,4-3 0 16,7-2-1-16,5-3 1 16,5-1-2-16,3-2-2 0,1-1-1 15,3-2-4-15,3-4-2 0,-2 1-8 0,4-3-10 16,1 0-17-16,-2 0-39 0,5-5-51 16,1-4-92-16</inkml:trace>
  <inkml:trace contextRef="#ctx0" brushRef="#br0" timeOffset="338434.3332">17669 14559 481 0,'0'0'61'0,"0"0"-18"0,0 0-17 0,0 0-10 15,0 0-5-15,0 0-5 0,0 0-3 16,0 0-3-16,0 0 1 0,-30-4 2 16,14 24-4-16,4 6 5 0,3 4-5 15,4 4-1-15,4-1 0 0,1-1-2 16,1-2 1-16,10-3-1 0,1-4 1 16,5-3-1-16,-1-3 1 0,1-5 2 15,-3-5 1-15,1-2 0 0,0-5 0 16,1 0 2-16,1-2 1 0,-1-7 0 15,-3-3 1-15,-1-2-1 0,-4-4 0 0,0-3 1 16,-2-4-1-16,-2 0 2 0,0-2 2 16,-3-1-1-16,-1-1-1 0,0 2 1 15,0 1-2-15,0 1-4 0,-4 1 4 16,1 6-7-16,2 2 5 0,1 4-1 16,0 0-1-16,0-3 0 0,8 2-1 15,4-1-1-15,7 7-1 0,1 3 1 16,6 4 0-16,5 2-1 0,0 11 1 15,1 3-1-15,2 3 0 0,-3 8 6 16,-2 0-4-16,-3 4 4 0,-4-1-4 0,-3 2-2 16,-3-2 0-16,-6-1 0 0,-4-2 0 15,-2-1 3-15,-4-5 0 0,0-4 0 16,-4-5 5-16,-1-4 0 0,2-5 1 16,-5-3 2-16,0 0-1 0,-5-11-3 15,-1-6-2-15,1-5 1 0,3-6-3 0,4-2 1 16,1-5 0-16,5-1 0 0,0-1-2 15,3 1-7-15,5 1 1 16,2 1-8-16,7 3-8 0,5 4-16 16,3 6-31-16,4 1-56 0,5 10-68 0</inkml:trace>
  <inkml:trace contextRef="#ctx0" brushRef="#br0" timeOffset="339477.6548">21564 14275 488 0,'0'0'52'0,"0"0"-13"0,0 0-10 15,0 0-8-15,-14-84-1 0,13 79-3 16,1 5-6-16,-2-3-4 0,2 3-4 16,0-1-3-16,-1-1-3 0,1 2 1 15,-2 0-1-15,0 3 2 0,0 14 0 16,1 10-1-16,-2 9 0 0,2-2 1 0,-1 2-1 15,2-1 3-15,0-1-2 0,0-4 1 16,0-3-1-16,0-7 1 16,0-8 5-16,0-1-5 0,0-5 5 15,0-1-5-15,0 1 3 0,0-6 0 0,0 0-3 16,0 0 3-16,0 0-6 0,3-11 5 16,0-7 0-16,0-8-1 0,2-1 2 15,-2-2-2-15,0 0 1 0,-1-2-1 16,1 1 1-16,-2 0-1 0,1 3 1 15,-2 6-2-15,1-1 1 0,-1 10-2 0,0 4 1 16,2 3-1-16,-2 5-2 0,0-2-2 16,0 2-3-16,1 0 3 0,2 0 0 15,4 13 4-15,2 10 0 16,2 9 2-16,2 2-2 0,-1 0 1 0,0 2-1 16,2-5 1-16,0 0-1 0,2-4 1 15,0-4-2-15,3-5 1 0,-2-3 5 16,-1-3-4-16,-3-3 5 0,-4-4-6 15,0-2 0-15,-4-3 1 0,5 0 0 16,2-1 2-16,-2-12-6 0,3-3 5 0,-4-5-5 16,-2-4 6-16,-1-4 1 0,-1-5-3 15,-2 0 3-15,0-4-3 0,-3-2 1 16,2-1 0-16,-2 2 1 0,0 2 1 16,1 4-1-16,1 4 0 0,-1 9 0 15,1 9 1-15,-1 6 0 0,-1 5-2 16,0-2-1-16,0 2-2 0,2-1 0 0,3 1 1 15,5 0-2-15,3 11 3 16,5 7-1-16,-2 6 2 0,-1 6-2 16,-1 5 1-16,-1 2-2 0,-2 4 0 0,-2 0-2 15,-2-1 0-15,0 2-5 0,-4-3-8 16,0-1-14-16,-1-1-28 0,-2-6-37 16,0 0-48-16,0-11-85 0</inkml:trace>
  <inkml:trace contextRef="#ctx0" brushRef="#br0" timeOffset="340261.1585">22317 14476 568 0,'0'0'26'0,"0"0"-9"15,0 0-6-15,0 0-2 0,0 0-3 16,0 0-3-16,0 0-4 0,0 0-1 16,0 0-1-16,-25-19 1 0,24 23 2 15,-1 8-1-15,2 8-1 0,0 0 7 16,0 6-6-16,0-1 6 0,-1 0-6 15,-1-7 0-15,1-2 0 0,-1-3 0 16,0-3 0-16,0 2 2 0,1-7-2 0,1 1 0 16,0-6 1-16,-2 0 0 0,2 0 2 15,0 1 3-15,0 1-1 0,-1-1 2 16,1-1-1-16,0 0 1 0,-3 0 0 16,-1-5 0-16,-1-5 1 0,-1-5 0 15,1-2 0-15,-1 1-1 0,-1-8-1 0,1 1-7 16,2 0 5-16,1 6-7 0,1-3 4 15,2-1 0-15,0 0-1 16,0-4 2-16,0 2-3 0,3 1 1 16,3 6-1-16,1-1 0 0,2 3 1 0,4 1-1 15,0 2-1-15,4 0 2 0,-4 5 0 16,3 1-1-16,2 4 1 0,0 1-1 16,5 0 0-16,-4 6 2 0,-1 5-1 15,-4 0-2-15,-2 2 2 0,-4 2-2 16,-2-3 3-16,-1 4 1 0,-5 0 1 0,0 2-1 15,0 4 1-15,-8-4-3 16,-1-2 2-16,-2 0 1 0,4-6-1 0,-2 1 6 16,3-3-5-16,0-3 4 15,-1 3-4-15,4-5 1 0,1 1-1 0,2-4 0 16,-2 0 2-16,2 0-3 0,0 0 1 16,-1 1-1-16,1-1-1 0,0 0 0 15,0 2-3-15,0-2-3 0,0 0 3 16,0 0-1-16,1 1 3 0,13-1 1 15,2 1-2-15,6 2 2 0,-3 1 0 0,0 1 0 16,-5 1-2-16,2 1 2 0,-1 3-1 16,-3 1-1-16,-3-4 0 0,-3 6 0 15,0-6 0-15,-6 4 0 0,0 5-1 16,0-2 0-16,-9 4 2 0,-3-2 0 16,-2-4 0-16,-2 0 1 0,-4-2-3 15,-3 0-5-15,0-3-7 0,-2 0-18 16,2-2-34-16,-1 0-70 0,7-2-111 15</inkml:trace>
  <inkml:trace contextRef="#ctx0" brushRef="#br0" timeOffset="340698.9363">24172 14150 569 0,'0'0'59'16,"0"0"-18"-16,0 0-14 0,0 0-9 16,0 0-8-16,0 0-4 0,0 0-2 15,0 0-3-15,0 0 1 0,0 0-2 16,18-55 0-16,3 43 1 0,8 3 1 15,4 0-2-15,4 1-1 0,0 2-1 0,-2 3-4 16,-3 2 1-16,-1 1-3 0,-3 0-4 16,-1 4-10-16,-3 5-17 0,-3-1-35 15,-2 3-48-15,-6-4-74 0</inkml:trace>
  <inkml:trace contextRef="#ctx0" brushRef="#br0" timeOffset="340905.1454">24202 14393 472 0,'0'0'67'0,"0"0"-19"15,0 0-20-15,0 0-8 0,0 0-8 16,0 0-3-16,0 0 0 0,90-29-5 16,-57 17-2-16,1 0-3 0,0-1 0 15,3 0-1-15,-1 1-4 0,3 0-1 0,0-1-4 16,0 1-7-16,4 2-21 0,-1-2-29 15,2-1-48-15,0-1-57 16</inkml:trace>
  <inkml:trace contextRef="#ctx0" brushRef="#br0" timeOffset="341274.0584">25364 13902 556 0,'0'0'59'0,"0"0"-23"15,0 0-4-15,0 0-16 0,0 0 0 16,0 0-7-16,0 0-4 16,0 0-4-16,0 0-3 0,0 0 6 15,-16-24-6-15,8 32 5 0,-4 8-3 0,-1 9-2 16,-1 2 1-16,0 2 0 0,4 1-1 16,0 1-1-16,6-3 1 0,2 0-2 15,2-2 2-15,3-4 0 0,7-2 0 16,0-5-2-16,-2-3-2 0,4-6 2 15,4-4 2-15,3-2 2 0,6-8 1 0,-1-7 1 16,4-6-1-16,-1-4 2 0,-1 0-1 16,-4-2 1-16,-3-1 0 0,-3-1 1 15,-8 2 0-15,-2 0 3 0,-4 1-3 16,-2 0 3-16,-6 2-2 0,-7 1-8 16,-3 2 3-16,-3 0-5 0,-3 7 4 15,-1 0 1-15,-1 3-2 0,0 5-3 16,0 5-8-16,-1 1-14 0,5 3-30 15,3 8-81-15,5 1-135 0</inkml:trace>
  <inkml:trace contextRef="#ctx0" brushRef="#br0" timeOffset="341448.8123">25773 13892 683 0,'0'0'13'0,"0"0"-15"0,0 0-2 0,0 0-25 15,0 0-153-15,0 0-126 0</inkml:trace>
  <inkml:trace contextRef="#ctx0" brushRef="#br0" timeOffset="354634.4961">25448 7517 187 0,'0'0'53'0,"0"0"-9"15,0 0-6-15,0 0-1 0,0 0-9 0,0 0-10 16,0 0-6-16,0 0 0 15,0 0-7-15,0 0 0 0,-9-39-4 0,9 38-4 16,0 1 0-16,0-2 2 16,0 2 2-16,0 0 5 0,6 8-1 0,4 6 2 15,1 3-1-15,-3-6-2 0,0 2 0 16,-2-6-4-16,0 1 2 0,-2 1 0 16,2-2 3-16,-2-2-2 0,-1-2 0 15,0 0 0-15,-3-3 2 0,4 0 3 16,1 2 2-16,5-2 5 0,7 0 0 0,2-11 0 15,6-6-4-15,-1-4-1 0,2-2-4 16,-2-2 0-16,2-4-3 16,1-2-1-16,2-1-2 0,1-3 0 0,2-1 0 15,-2-2 1-15,2-1-1 0,0 1-8 16,0-1 5-16,0 4-6 0,-2-1 1 16,-2 7 2-16,-4 6-5 0,-4 3-6 15,-5 8-17-15,-8 5-30 0,-2 7-21 16,-5 0-30-16,0 0-34 0</inkml:trace>
  <inkml:trace contextRef="#ctx0" brushRef="#br0" timeOffset="355061.639">25372 7715 368 0,'0'0'53'0,"0"0"-21"0,0 0-13 16,0 0-11-16,0 0-5 15,0 0-2-15,0 0-1 0,0 0 2 0,0 0 2 16,-8-11 1-16,9 18-2 16,6 6 0-16,4 1 0 0,0 0 4 0,1-2 1 15,-2 0 1-15,0-5 0 0,-1 3-3 16,-2-6 1-16,2 1-1 0,0-1-1 16,2-2 1-16,-1-1-3 0,3-1 0 15,4 0 0-15,3-6-1 0,6-4 0 16,3-5 1-16,5-5 0 0,2-6-1 0,4-5-1 15,7-9-2-15,-1-4 0 16,3-6-5-16,3-2-3 0,0 0-8 16,3 1-16-16,1 4-32 0,-1 3-40 15,0 6-67-15</inkml:trace>
  <inkml:trace contextRef="#ctx0" brushRef="#br0" timeOffset="355773.9119">25705 9413 285 0,'0'0'81'0,"0"0"-14"0,0 0-21 15,0 0-18-15,0 0-15 0,0 0-8 0,0 0-2 16,0 0 1-16,0 0 5 0,0 0 3 16,-23-11 2-16,23 26-3 0,4-1-4 15,1-1 2-15,2 3-2 0,0-4 4 16,0 1 0-16,1-1-3 0,-4-2-4 15,2-3 0-15,1 1 1 0,0 1 0 0,-1-3-1 16,-3-3 0-16,4 1-1 0,-1-1-3 16,2 0 3-16,3 2 1 0,1-5 1 15,6 0 0-15,2-8-2 0,8-5-1 16,-1-4-2-16,3-5 1 0,4-1 0 16,2-5-1-16,0-3 1 0,2-3-3 15,2-1 1-15,-1-3-8 0,2 1-14 16,-2 0-11-16,0 4-34 0,-5 6-40 15,-9 10-59-15,-10 7-106 0</inkml:trace>
  <inkml:trace contextRef="#ctx0" brushRef="#br0" timeOffset="356167.5905">25709 9763 538 0,'0'0'43'0,"0"0"-10"0,0 0-9 15,0 0-9-15,0 0-5 0,0 0-6 16,0 0-4-16,0 0-3 0,0 0-1 0,0 0-4 15,-14-45 3-15,14 45 2 0,0 1 2 16,0 11 2-16,3 8 1 0,5 3 0 16,0-4 1-16,0-2-1 15,2-2 0-15,-1 0 6 0,-2-5-7 0,2 0 5 16,2-2-5-16,-3-3 1 0,8-3-1 16,3-2 1-16,1 0 0 0,9-9-6 15,-1-4 4-15,6-7-5 0,1-3 3 16,4-4 0-16,1-3-6 0,3-5-2 15,0-5-10-15,3-1-13 0,-1-3-16 0,1-2-31 16,2 4-47-16,-4 1-79 0</inkml:trace>
  <inkml:trace contextRef="#ctx0" brushRef="#br0" timeOffset="356933.7236">25754 11761 278 0,'0'0'66'0,"0"0"-12"0,0 0-7 0,0 0-14 16,0 0-6-16,0 0-13 0,0 0-7 0,0 0-4 15,0 0 1-15,-9-32 2 16,11 39 1-16,4 10 0 0,4 4-2 15,-2 3 2-15,1 3-3 0,0-2 2 16,2 1-3-16,0-4 0 0,-1-3 3 0,-2-6-2 16,0-2-1-16,-3-3 1 0,-2-5-1 15,7 0 2-15,-5-1 0 0,3-2 1 16,6 0-2-16,0-5 2 0,3-7-4 16,4-6 1-16,0-6-1 0,2-3-7 15,1-3 5-15,0 0-5 0,2-3 3 0,-3 2 0 16,1 2-2-16,-3 2-2 15,-2 4-5-15,-3 4-3 0,-3 7-9 16,-8 7-17-16,4 2-23 0,-3 3-17 16,5 0-21-16,0 0-8 0,-2 7-35 0</inkml:trace>
  <inkml:trace contextRef="#ctx0" brushRef="#br0" timeOffset="357326.0384">25674 12196 432 0,'0'0'65'16,"0"0"-17"-16,0 0-13 0,0 0-7 15,0 0-9-15,0 0-4 0,0 0-7 0,0 0-7 16,0 0 0-16,0 0-1 0,-57-44 2 16,67 47 1-16,6 6 0 0,4 2-3 15,0 3 1-15,0 0 1 0,-1 0-2 16,2 3 1-16,-1 0 0 0,-1-2 0 16,-1 1 0-16,-2-4-1 0,-3-2 1 15,-1-2-1-15,-5-4 0 0,-2-3 0 16,5 1 1-16,0-2 0 0,5 0 0 15,5-9 0-15,0-8 0 0,4-5-1 16,4-10-3-16,3-6 0 0,6-9-9 0,3-5-2 16,6-4-12-16,5-3-9 0,7-5-19 15,4-3-36-15,5-3-34 0,-1 1-58 16</inkml:trace>
  <inkml:trace contextRef="#ctx0" brushRef="#br0" timeOffset="358102.7864">26247 14340 305 0,'0'0'70'0,"0"0"-12"0,0 0-13 16,0 0-10-16,0 0-9 0,0 0-9 15,0 0-4-15,0 0-6 0,0 0-4 16,0 0-2-16,-20-64-1 0,20 64-1 0,0 0 4 15,0 0 2-15,0 0 2 16,1 12 0-16,7 6 1 0,-1 7-2 16,-1-3 0-16,2 1-2 0,-2-2 0 0,1 1-1 15,1-2 0-15,-2-7-1 0,2-1-1 16,-2-5-1-16,3-1 1 0,-2 1 0 16,6-5 2-16,4-1-1 0,3-1 0 15,6-5-1-15,0-6-1 0,0-3 0 16,-1-4 0-16,1-6 1 0,2-1-2 0,-1-4 1 15,0-5-1-15,2-2 0 0,0-4-1 16,0 0-1-16,-1-2-2 16,0 3 0-16,-1 1-4 0,0 2-1 15,1 1-5-15,1 3-5 0,-3 3-4 0,0 3-7 16,-7 7-13-16,-5 6-23 0,-5 6-22 16,-6 5-28-16,-3 2-47 0</inkml:trace>
  <inkml:trace contextRef="#ctx0" brushRef="#br0" timeOffset="358523.2558">26161 14772 477 0,'0'0'59'0,"0"0"-14"0,0 0-11 15,0 0-9-15,0 0-9 0,0 0-4 16,0 0-5-16,0 0-4 0,0 0-2 16,-37-25-2-16,37 25 1 0,0 0 0 15,0 0-1-15,0 7 3 0,3 7 0 0,4 2-1 16,1 2 1-16,-1 0-2 0,0 1 0 15,2-2 0-15,-1 1 1 16,-2-6-2-16,0 0 1 0,4-1-1 16,-4-5 1-16,3 3 0 0,-2-4 1 0,4-4 1 15,7-1-1-15,3 0 1 0,7-11 2 16,2-8-3-16,2-10 0 0,3-6 1 16,1-9-4-16,5-5 2 0,3-4-2 15,1-4-9-15,6-6-1 0,-1-2-16 16,1-1-11-16,3-3-22 0,-1 2-41 0,-1 4-56 15,0 9-107-15</inkml:trace>
  <inkml:trace contextRef="#ctx0" brushRef="#br0" timeOffset="365487.0241">5803 9739 56 0,'0'0'6'0,"0"0"-6"16,0 0-3-16,0 0-2 0,0 0 2 0,0 0 5 15,0 0 1-15,0 0 0 0,-10-79 1 16,10 73 1-16,0-1 0 16,0 2 3-16,0 5 4 0,-2-2-6 0,2 2-8 15,0-1 0-15,0-1-4 0,0 1 9 16,-1-1 4-16,1 0-1 0,0 1-1 16,0-1 1-16,0 1-2 0,0-1-1 15,-2 1-1-15,2 0-2 0,0-1 0 16,0 2 1-16,0-2-1 0,0 2 3 15,0 0 0-15,0 0 2 0,0 0-4 0,3 0 0 16,3 0-2-16,7 9 0 0,0 2 5 16,-1 3-2-16,-1 1 4 0,1 2 0 15,-1 1-1-15,-1 0 0 0,2 2-1 16,-1-1-2-16,0 1 2 0,-1-1 0 16,-2-8-3-16,-2 3 1 0,-3-4-4 0,0 0-2 15,0 1 3-15,0-2-3 16,-2 1 6-16,1-5-2 0,-1 0 3 15,-1 0 3-15,0 6 6 0,0 0-5 16,-1 6 0-16,-2-7 4 0,-3 1-9 0,-1 4 10 16,-5 0-5-16,-4 5-2 0,-1 1-2 15,-2-2-2-15,2 3-1 0,1-2 0 16,-3-2-1-16,6 0 0 0,-1-1 0 16,3-5-4-16,0-1 3 0,7-4-3 15,1-4 0-15,-3 5 2 0,4-5 1 0,-5 6 0 16,-4 6 1-16,-4 3 1 15,-2 7 0-15,-4-1 0 0,1 0-1 16,0-1 1-16,1-3 1 0,2-2-2 16,2-1 1-16,4-7 0 0,1 0 1 0,4-6 2 15,-4 2 0-15,6-1 1 0,-5-1 0 16,0 2-1-16,-1-1 0 0,0-1 0 16,1-1 1-16,-2 2 3 0,5-3 7 15,-3-1 1-15,3 1-5 0,-6 1-3 16,-6-1-6-16,7 0 0 0,-7-1 3 0,9 1 1 15,-5 0-1-15,4-2 0 16,-3 0 2-16,1 0 3 0,-1 0-1 16,-4 0 0-16,5 0-2 0,-5-5-3 15,2-2 0-15,0-1-2 0,-4-4 0 0,4 0 0 16,2-2 1-16,2-1-2 0,2-1 2 16,2-2 0-16,-3 0 6 0,4-1 3 15,3-5 0-15,-1 1-6 0,-2-4-4 16,-1-1-3-16,1-1 2 0,2 0 4 15,-2 1-1-15,0 3 0 0,3 2 0 0,-1 1 0 16,-2 1-1-16,2-2 3 0,-2 1-5 16,3-1 0-16,0 0 2 0,2 1-3 15,-1 5 0-15,2-3 4 0,0 0-4 16,0-1 3-16,0-5 1 0,0 2-5 16,3 3 2-16,0 0 2 0,3 5-5 0,-2 1 3 15,2-1-1-15,1-4 0 16,6-4 1-16,-1-2-2 0,5 2 2 15,0-1-10-15,1 4-3 0,2 3 3 16,3 3 4-16,-1 0 12 0,7 2 2 0,0 3-6 16,1 1-1-16,-1 1-1 0,3 2 1 15,-2 2 2-15,2 1-2 0,1-1-2 16,-1 3-4-16,-3-1 3 0,3 2 0 16,-2 0 0-16,-1 0 4 0,-1 0-1 15,-1 2 2-15,-1-1-4 0,-8 1 1 0,-1 0 0 16,-7-2-3-16,0 1 0 0,0 1-2 15,-1-1-3-15,4 5 2 16,-3 2 6-16,3 5 4 0,1 6 4 16,-2 5 2-16,5 7-5 0,-5 8 0 0,-2 3-5 15,0 4 0-15,-7 1 1 0,0 1-1 16,-3-1 0-16,0 0-3 0,0-6-3 16,0-2 0-16,-6 3-10 0,0-5-63 15,-5 4-139-15</inkml:trace>
  <inkml:trace contextRef="#ctx0" brushRef="#br0" timeOffset="371039.7265">6747 13611 4 0,'0'0'7'16,"0"0"-4"-16,0 0-1 0,0 0-4 15,0 0-1-15,0 0 1 0,0 0 2 16,0 0 1-16,0 0-1 0,0 0 1 0,-6-6-1 15,6 6 1-15,0 0-2 0,0-2-1 16,-1 2-7-16</inkml:trace>
  <inkml:trace contextRef="#ctx0" brushRef="#br0" timeOffset="390266.9211">22168 13216 116 0,'0'0'36'16,"0"0"-13"-16,0 0-10 0,0 0-6 16,0 0-4-16,0 0-3 0,0 0 0 15,0 0-3-15,0 0 1 0,-14 3 4 16,14-3 4-16,0 0 5 0,0 0 2 15,0 0-3-15,0 0 0 0,4 0-1 0,10 0-1 16,8 0-3-16,3-5-3 0,1-2 1 16,0 0-3-16,0-3 0 0,4-3 5 15,2-2-5-15,3-4 1 0,2-2-1 16,2 0-1-16,0 0-5 0,0-2-3 16,-2 1 1-16,-3 1 0 0,-1 2 3 15,-6 2 1-15,-9 6-6 0,-8 4-10 16,-5 5-21-16,-5 2-11 0,0 0 0 15,4 0-10-15</inkml:trace>
  <inkml:trace contextRef="#ctx0" brushRef="#br0" timeOffset="390967.0325">22026 15349 215 0,'0'0'10'16,"0"0"-7"-16,0 0-2 0,0 0 4 0,0 0 7 16,0 0 0-16,0 0 3 0,0 0 1 15,0 0-3-15,0 0-1 0,94 5-2 16,-62-5 2-16,3 0-2 0,7-8 3 16,3-4-4-16,6-3-1 0,4-3-3 15,3-7-3-15,0-4-4 0,3-2-3 0,0-2 1 16,0 0-1-16,-2-1 2 15,-1 1-1-15,-5 4 0 0,-3 1-1 16,-5 6 0-16,-5 4-4 0,-13 8-5 16,-5 7-11-16,-9 1-11 0,-6 2 7 0,-3 11 4 15,-4 5-6-15,-7 6-3 0,-7-1-18 16,-8 1-36-16</inkml:trace>
  <inkml:trace contextRef="#ctx0" brushRef="#br0" timeOffset="391257.7203">22080 15520 342 0,'0'0'60'0,"0"0"-15"16,0 0-15-16,0 0-16 0,0 0-10 15,0 0 1-15,0 0-3 0,0 0 2 0,0 0 4 16,0 0-4-16,54-37 4 0,-14 23-1 16,5-3-2-16,5 1 0 0,5-4-3 15,3 0 0-15,0 0-1 0,-3-1-2 16,3 2-1-16,-3-1-1 0,-2 0-3 16,0 1-2-16,-2 1-7 0,0-2-7 15,-2 2-18-15,0 1-23 0,-3-1-17 16,-7 2-21-16,-4 5-3 0</inkml:trace>
  <inkml:trace contextRef="#ctx0" brushRef="#br0" timeOffset="391467.045">22593 15531 225 0,'0'0'46'15,"0"0"-5"-15,0 0-8 0,0 0-3 0,0 0-5 16,0 0-8-16,0 0-3 16,0 0-5-16,0 0-2 0,42 37-2 0,-18-36-2 15,4-1-13-15,4-3-6 0,5-8-7 16,7-4-18-16,5-6-40 0,9-6-60 16</inkml:trace>
  <inkml:trace contextRef="#ctx0" brushRef="#br0" timeOffset="393358.2083">5242 10240 4 0,'0'0'5'0,"0"0"-1"0,-6-78-1 16,4 52-1-16,2 2 4 0,-1 0-2 15,-2-1 1-15,3 8 0 0,0-3 1 16,0 1 4-16,-3 6 0 0,3-8-1 0,0 1-8 15,0 6 1-15,0-6-6 16,0 2 2-16,0 6 6 0,3-6-3 16,1 4 2-16,2 0-1 0,3-4-2 0,5-1 1 15,1-3 0-15,2-2-1 0,2-2 2 16,-3 2-2-16,1 0 1 0,-1 4 1 16,-7 6-1-16,2 1-1 0,-5 5-1 15,-3 3 0-15,0 3 0 0,0-2-2 16,1 1 1-16,0 0-3 0,5 0 2 15,-6 2-1-15,3-1 2 0,4 2 2 0,3 0 0 16,-1 0 1-16,6 0-1 0,-3 0 1 16,-1 0-2-16,2 2 1 0,-3-2 1 15,0 0-2-15,6 1 2 0,-6-1-1 16,6 0 1-16,-2 0 0 0,-5 0-1 16,5 0 2-16,-4 0-4 0,0 0 1 15,7 0 0-15,-2 0 0 0,6 0 0 16,-2 5-4-16,-2 3-2 0,-2-1-3 15,2 4 0-15,-3 1 6 0,2 1 2 16,1 4 0-16,-1 1 5 0,3 2-6 0,-2 1 2 16,-3-1 1-16,-1 1 0 0,0-1 0 15,0 0-1-15,-4 1 0 0,-1-1-2 16,1-2 2-16,-5-1 0 0,2-5 0 16,-2-1 0-16,-3-4-12 0,-1 2 10 15</inkml:trace>
  <inkml:trace contextRef="#ctx0" brushRef="#br0" timeOffset="395842.1666">23448 16743 248 0,'0'0'58'16,"0"0"-5"-16,0 0-6 0,0 0-12 16,0 0-7-16,0 0-10 0,0 0-4 15,1-81-1-15,-1 63 1 0,-3-1-4 16,2 1-1-16,-1-8-1 0,1 2-1 15,-1-2-2-15,1-1-7 0,0-2 1 0,-1-2-2 16,1 0 3-16,-1 4 1 0,1-4 0 16,-2 7 1-16,0-3-2 0,-4 4 0 15,4 6 3-15,-3 2-2 0,3 6 1 16,0 5 0-16,2-1-2 0,1 5 0 16,-5 0 0-16,1 5 0 0,-4 10-1 15,-1 7-1-15,4 7 2 0,1 5-2 16,3 5 2-16,-1 4 4 0,2 1-4 15,0 1 2-15,6-1-4 0,1-3-6 16,2-4-1-16,2-4 0 0,1-4 0 0,2-5-2 16,4-4 0-16,2-7-2 0,2-2-3 15,3-8-2-15,3-3-10 0,4 0-18 16,6-10-20-16,-4-6-36 0,3-2-40 16</inkml:trace>
  <inkml:trace contextRef="#ctx0" brushRef="#br0" timeOffset="396155.0564">24288 16383 546 0,'0'0'33'0,"0"0"-10"16,0 0-9-16,0 0-7 0,0 0-3 16,0 0-4-16,0 0-5 0,-7-79-1 15,24 66-3-15,6 5-1 0,0 0-4 16,6 2-7-16,0 3-12 0,3 1-18 15,-2 2-22-15,1 0-35 0,-4 2-26 0</inkml:trace>
  <inkml:trace contextRef="#ctx0" brushRef="#br0" timeOffset="396356.292">24281 16802 421 0,'0'0'38'0,"0"0"-15"16,0 0-7-16,0 0-7 0,0 0-4 15,92-15-5-15,-54 3-3 0,1 4-11 16,3-4-4-16,5 0-13 0,3-2-28 16,2-2-47-16,3 0-52 0</inkml:trace>
  <inkml:trace contextRef="#ctx0" brushRef="#br0" timeOffset="396777.4393">25486 15994 447 0,'0'0'57'0,"0"0"-11"0,0 0-11 16,0 0-11-16,-54-82-10 0,52 65-12 15,2-5-2-15,3-4-5 0,7 2 4 16,3 5 0-16,3-1-1 0,4 4 1 15,2 2 0-15,4 4-1 0,3 3 1 0,0 4-1 16,1 3-1-16,-2 8-2 0,-1 7 3 16,-4 7-1-16,-4 6 1 0,-4 8 5 15,-7 7-5-15,-5 8 4 16,-3 6-3-16,-6 6-3 0,-7 3 1 0,-7-2-3 16,-1-5 2-16,-2-5-1 0,1-11 3 15,0-3-3-15,3-10-3 0,5-3-1 16,5-10-19-16,5-6-16 0,1-7-27 15,3-4-28-15,-1 0-27 0,1 0-42 16</inkml:trace>
  <inkml:trace contextRef="#ctx0" brushRef="#br0" timeOffset="397065.9642">25773 15789 309 0,'0'0'54'0,"0"0"-11"0,0 0-11 15,0 0-8-15,0 0-9 0,0 0-8 16,0 0-2-16,0 0-4 0,0 0 2 16,0 0 1-16,33-63 0 0,-14 66-2 15,1 7-1-15,0 5 1 0,-3 4-1 16,-2 3 3-16,-2 5 4 0,-1 5-5 0,-2 2 3 15,-4 4-8-15,-3 6-4 0,-3 1 0 16,0 4-4-16,-9 1-4 0,-1 2-8 16,0-2-10-16,0-3-26 15,1-2-33-15,2-3-33 0</inkml:trace>
  <inkml:trace contextRef="#ctx0" brushRef="#br0" timeOffset="397303.8532">25562 16894 471 0,'0'0'57'0,"0"0"-21"0,0 0-10 16,0 0-13-16,0 0-6 0,0 0-6 15,0 0-3-15,0 0-5 0,0 0-3 16,0 0-6-16,40-59-21 0,-17 53-51 0,1-1-70 16,0-3-112-16</inkml:trace>
  <inkml:trace contextRef="#ctx0" brushRef="#br0" timeOffset="397495.2674">26257 16629 629 0,'0'0'38'15,"0"0"-14"-15,0 0-7 0,0 0-8 16,0 0-6-16,0 0-5 0,0 0-3 16,0 0-4-16,0 0-9 0,0 0-32 15,-11-16-103-15,9 16-148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4:38:18.386"/>
    </inkml:context>
    <inkml:brush xml:id="br0">
      <inkml:brushProperty name="width" value="0.05292" units="cm"/>
      <inkml:brushProperty name="height" value="0.05292" units="cm"/>
      <inkml:brushProperty name="color" value="#FF0000"/>
    </inkml:brush>
  </inkml:definitions>
  <inkml:trace contextRef="#ctx0" brushRef="#br0">12209 3631 3 0,'0'0'13'0,"0"0"1"0,0 0 0 16,0 0-3-16,0 0-2 0,0 0 1 16,0 0-2-16,0 0-1 0,0 0-1 15,-6-14 0-15,6 13 1 0,-1 1-2 16,1-2 4-16,0 2-5 0,0-2 0 15,-2 2 1-15,2-1-3 0,0 1 2 0,0-2-1 16,0 2-2-16,0-1 1 0,0 1-4 16,0 0 0-16,-1 0-3 15,1-2-1-15,0 2 2 0,0 0 0 16,0 0 2-16,0 0 0 0,0 0 2 0,0 0 0 16,0 3 2-16,0 2-2 0,1 4 1 15,2-1 1-15,-1-4-1 0,2 4 1 16,-4-3-1-16,4-3-2 0,-1 3 1 15,-3-5 0-15,0 0 0 0,0 0 1 16,1 1-1-16,1 1-1 0,-1-1 8 0,1-1 5 16,5 0 6-16,5 0 3 0,5-3-7 15,3-9-5-15,1-4-2 0,-3-1-3 16,1-3 0-16,-3 0 1 0,0-1-1 16,0-1 2-16,-2 0-1 0,2 0-2 15,0-5-1-15,0 2 2 0,1-2-2 16,-1 2 0-16,0 2 0 0,-6 7 0 15,-1 2-1-15,-2 6 1 0,-4 5 0 16,0 0-2-16,-3 3 1 0,0-1-1 16,0 1-1-16,1 0 0 0,-1-1-6 0,0 1-4 15,2 0-9-15,-2 0-8 0,0 0-3 16,1 0 4-16,-1 0 3 0,0 0-5 16,2 5-31-16</inkml:trace>
  <inkml:trace contextRef="#ctx0" brushRef="#br0" timeOffset="567.2427">12109 3808 68 0,'0'0'21'15,"0"0"4"-15,0 0-1 0,0 0 5 16,0 0-8-16,0 0 0 0,0 0-8 15,0 0-4-15,0 0-6 0,0 0-3 16,-6-16 1-16,6 14-2 0,0 0 0 0,0 1-4 16,0-1-2-16,-1 1-3 0,1-1-3 15,0 1-3-15,0 0 4 0,0 1 4 16,0-2 4-16,0 2 7 0,0 0 2 16,0 0-2-16,0 0-1 0,4 0 1 15,2 4-2-15,4 2-1 0,-7-4 0 16,4 3 0-16,-4-2 1 0,0-2 0 0,6 3 6 15,-4-2 2-15,4 0 3 16,3-1 4-16,-1-1-2 0,10 0 0 16,-3-6-3-16,8-4-3 0,-1-6-2 0,0-2-2 15,-1-3-2-15,2-2 0 0,-3-3 1 16,3-1-2-16,-1-3 0 0,-2-1 0 16,0-2-2-16,3 0 1 0,-4-2 0 15,4 3-1-15,-2 2 1 0,-2 4-1 16,-1 4 0-16,-9 8-2 0,-4 7 1 0,-4 5 0 15,-4 2-3-15,0 0-12 0,0 0-19 16,0 0-28-16,0 0-50 16</inkml:trace>
  <inkml:trace contextRef="#ctx0" brushRef="#br0" timeOffset="17900.3426">9412 5897 107 0,'0'0'34'0,"0"0"2"0,0 0-2 16,0 0-10-16,0 0-6 0,0 0-7 15,0 0-3-15,0 0-1 0,0 0-2 0,0 0-2 16,-29-52-1-16,29 52 0 0,0-1-4 16,-3-1 0-16,3 2-3 0,0-1-3 15,0 1-2-15,-1-2-1 0,1 2 3 16,0 0 3-16,0 0 4 0,0 0 3 15,0 0 3-15,0 11-2 0,0-2 3 0,4 7-1 16,0 0-3-16,-1-5 1 0,3 4-3 16,-1-2-1-16,-2-4-1 0,1 1 1 15,0-3 1-15,-1-2 0 0,-2-2 0 16,2 1 1-16,-3-4 1 0,0 0 1 16,0 0 5-16,2 2 3 0,-1-2 4 15,5 0 0-15,3-2-1 0,5-7-2 16,2-8-5-16,3-1-5 0,-2-4-3 15,2-1-1-15,3-2-3 0,-1 1 2 16,0-1-1-16,2 1-1 0,0 2-2 0,-1 1-3 16,-1-1-1-16,-2 3 3 0,0-1 0 15,0 0 3-15,-2 1 3 0,-1-1-5 16,1 1 1-16,-7 8-4 0,1 0-5 16,-7 5 1-16,0 2-7 0,2 2-9 15,-6 2-5-15,0-2-13 0,0 2-26 16</inkml:trace>
  <inkml:trace contextRef="#ctx0" brushRef="#br0" timeOffset="18393.1816">9393 6036 87 0,'0'0'24'16,"0"0"-6"-16,0 0-3 0,0 0-2 15,0 0-1-15,0 0-2 0,0 0-2 0,0 0-1 16,0 0-2-16,-7-9-3 0,7 8-1 16,-3 1 0-16,3-2-2 0,0 2 0 15,0 0-1-15,0 0-5 0,0 0 2 16,0 0 1-16,0 0 3 0,0 0 1 16,0 0 1-16,0 0-2 0,0 0 0 15,0 2 0-15,0 3 0 0,4-1 2 16,2 4-1-16,-3-5 0 0,0 0-1 15,0 0-3-15,-3-3 3 0,0 0-2 16,3 1 3-16,4 0 2 0,-1 1-5 0,3-2 2 16,1 0 5-16,4-2 0 0,8-6 3 15,0-4-2-15,1-4-11 16,1 0-2-16,1-1-1 0,-2-1 0 16,0-2 3-16,2-1-6 0,1-2-8 0,1-3-25 15,-2-1-6-15</inkml:trace>
  <inkml:trace contextRef="#ctx0" brushRef="#br0" timeOffset="29284.3673">19769 5025 53 0,'0'0'10'0,"0"0"-4"0,0 0-1 16,0 0-4-16,0 0 0 15,0 0 1-15,0 0-1 0,0 0 0 0,0 0 1 16,-2 0 0-16,2 0 0 0,0 0-2 16,0 0 1-16,0 0-2 0,0 0 1 15,0 0 1-15,0 0 3 0,0 0-1 16,0 0 3-16,0 0-1 0,0 0 0 15,8-1 2-15,-2 1 0 0,6 0-1 16,0-1 0-16,0-1-1 0,-1 2-5 0,-5-1-2 16,4-1-2-16,-3 2 5 0,3 0 7 15,8 0 3-15,-5 0 0 0,4 0-8 16,-4 0-2-16,-1-1-1 0,8 1 1 16,-8 0 1-16,8 0-5 0,0 0 4 15,-3-3 2-15,9 3 2 0,0-1 2 0,0 0 0 16,0-2 3-16,1-1-1 15,-1 3-1-15,1-1 0 0,-1-2-4 16,0 1 1-16,1-1 0 0,1-1 0 16,1 1 0-16,-3-3 0 0,2 3-3 0,-2-1-1 15,-2 2 0-15,-1 0-1 0,-1 0 1 16,1 1 1-16,0 1-4 0,0 0 1 16,1 1-3-16,0 0 1 0,2 0 2 15,-1 0 0-15,1-1 3 0,1 1 1 16,-1 0-1-16,2-2 0 0,-1 0-2 0,1 1-3 15,-2-1 2-15,-2 0 1 0,2 2 3 16,0-1 5-16,5 1-1 16,3-1 0-16,-1-3-3 0,2 3-2 15,-2-3 2-15,1 3-2 0,-1-1 2 0,0 0-2 16,2 0 1-16,-2 1 1 0,2 0-2 16,-2-1 2-16,2 1-2 0,-2-1-4 15,0 0 3-15,2 0 1 0,0 1-3 16,3-1 5-16,-1 1-2 0,3-2-1 15,1 1 0-15,0-1 2 0,0-1-3 0,0 1 1 16,0-1 0-16,0 0 1 0,1-1-2 16,-1 3 1-16,-1-3 1 15,1 3-2-15,-2-3 1 0,3 1 0 16,-3 0 0-16,1 1 0 0,1 0 2 0,-1 1 0 16,-1-1 2-16,1 2-1 0,1 0 1 15,0-1-4-15,0 0 0 0,3 1-2 16,-2 1 1-16,1 0 1 0,-2 0 0 15,0 0 2-15,0 0-3 0,-2 0 1 16,2 0-1-16,2 0 1 0,-1 0 0 0,0 0 0 16,3 0 4-16,0 0 1 0,1-3-3 15,2 1-3-15,1-1 0 16,-1 1 0-16,4 2 0 0,-2-1 1 16,1 1 3-16,0-1-2 0,1 1 1 0,-3 0-2 15,0 0-1-15,0 0 0 0,-1 0 0 16,1-1 4-16,0 1-3 0,2 0-2 15,-1 0 1-15,0 0-2 0,2 0 0 16,0 0 6-16,0 0-4 0,3 0 0 16,0 0 2-16,1 0-2 0,-2 0 1 0,-1 0-2 15,1 1 0-15,-3-1 0 0,-1 1 1 16,-1-1-4-16,-1 0 6 0,1 0 2 16,-1 0 1-16,2 0 4 0,1 0-5 15,-2-1 0-15,-1-2-1 0,-2 0 3 16,0 0-3-16,-1 0-1 0,0 1 2 0,-2 0-5 15,5-1 1-15,-2 1 0 16,5-1-4-16,-3-1 4 0,1 0-2 16,-2 1 1-16,-5 1 0 0,-1 1-1 15,1 1 0-15,-3 0 2 0,0 0 0 0,3 0 2 16,-2 0-2-16,-2 0 0 0,-2 0-3 16,-1 0 1-16,-2 0 1 0,0 3 0 15,-2 0 0-15,-2 1-2 0,-2-2-2 16,1 0 0-16,-4 1 2 0,2-2 3 15,0-1 2-15,-1 1-1 0,-2-1-1 0,3 0 0 16,-3 0 1-16,2 0 0 0,-3 0 1 16,1-2-1-16,-6 0 3 15,-1-1-2-15,-5 1 2 0,-5 2-2 0,0 0-1 16,-6 0 2-16,0-3-1 0,0 3-2 16,1 0 0-16,1 0-2 0,-1 0-8 15,1 0-7-15,-1 0-13 0,1 0-25 16,-2-1-23-16,0 1-17 0</inkml:trace>
  <inkml:trace contextRef="#ctx0" brushRef="#br0" timeOffset="30639.9443">19692 5085 4 0,'0'0'16'0,"0"0"1"0,0 0-5 0,0 0-5 16,0 0-2-16,0 0-2 0,0 0 1 15,0 0 0-15,0 0-4 0,0 0 1 16,0-3-1-16,0 3 0 0,0 0 2 15,0 0 3-15,0 0 1 0,0 0 2 16,0 0 1-16,0 0-2 0,0 0-1 0,0 0-4 16,0 0-1-16,0 0-1 0,0 0-2 15,0 0-2-15,0 0 3 0,0 0 3 16,0 0 2-16,0 0 2 0,0 0-2 16,0 5-3-16,2 2 2 0,0 3-3 15,0 3 3-15,-2-3-2 0,1 9 4 16,1-3-1-16,-1 1 1 0,1 0 2 15,-1 1-4-15,1-8-1 0,-1 9 1 16,1-1-1-16,-1-8 7 0,0 9 4 16,-1-7 0-16,0 2-2 0,2-1-4 0,-2-1-6 15,0 2 0-15,0-3 1 0,0 1-1 16,1-2 0-16,1 2 0 0,-2-7-1 16,1 6 0-16,1-5 0 0,-2 0 1 15,1 4 0-15,1-3-1 0,-2-2 0 16,1 2-1-16,-1-3-1 0,0 1 1 0,0-1-2 15,3 3 1-15,-3-7 0 16,0 0 0-16,0 0 2 0,0 1 2 16,1 0 0-16,-1 1 2 0,0-1 1 15,0 1 0-15,0-2 0 0,2 1-5 0,-2-1-8 16,0 0-10-16,1 3-9 0,-1-3-3 16,2 0 0-16,-1 0-1 0,0 0 0 15,1 0-11-15</inkml:trace>
  <inkml:trace contextRef="#ctx0" brushRef="#br0" timeOffset="33263.3118">19727 5461 0 0,'0'0'0'16,"0"0"0"-16,0 0 0 0,0 0 0 0,0 0 3 16,0 0-2-16,0 0 0 0,77 0 1 15,-66 0-2-15,2 0 3 0,0 0-2 16,9 0 0-16,-4 0 1 0,7-1 0 16,-3 1 0-16,-5-2 3 0,1 1 1 15,0-2 2-15,-6 3 2 0,10-2 0 16,-5 0 0-16,-4 1-2 0,7 1-2 15,-2-1-2-15,-4-1-2 0,5 2-1 16,0-1 0-16,0-1 2 0,1 1 0 16,0 1 2-16,0 0 2 0,2 0-2 0,5-2 2 15,-1 2 2-15,0 0-4 0,-2-2 3 16,0 2-4-16,1-1 5 0,-2-1-1 16,-1 1-3-16,-1-1 2 0,2 1 2 15,2-1 3-15,1 0 0 0,0 0 0 16,0-1-7-16,2-1-3 0,-4 3 1 0,2-1-1 15,-3 0-4-15,1 0-6 16,-1 1 5-16,0 1 0 0,0 0 4 16,-1 0 10-16,2 0-6 0,1 0-6 15,-1 0-1-15,1 0 0 0,0 0 0 0,-1 0 3 16,1 0 1-16,-1 0 2 0,1 0-2 16,2 0 1-16,-1 0-2 0,0 0-2 15,0 0 1-15,0 0 0 0,0-2-2 16,-1 1 4-16,0-1 0 0,-1 0 0 15,-1 1-2-15,-1-2 1 0,1 0-1 0,-1 0 2 16,-8 0 0-16,4 1-1 0,-2-1 0 16,-5 2-1-16,7-2-2 0,-7 1-4 15,-1 1 1-15,2-1-1 16,-1 2 2-16,-1-1 3 0,1 1 2 0,7-2-1 16,0 1 2-16,2-1-1 0,-3 0 0 15,-1 1 2-15,3-2-4 0,1 2-1 16,4-1 1-16,-1 1-1 0,1-1 1 15,1 0 0-15,-1 1-5 0,0 1 2 16,0 0 3-16,1 0-3 0,0-2 4 0,3 2 2 16,1-1-2-16,-1-1 2 0,2 2 0 15,-1 0-1-15,0 0 1 0,0 0-2 16,0 0 1-16,0 0-2 16,-2 0-1-16,2 0 2 0,1 0-1 0,1 0 2 15,0 0 2-15,3 0-3 0,-1 0 1 16,3-1 0-16,-1 0-3 0,1-1 1 15,-3 1-4-15,0-1 0 0,2 0 6 16,0 1 2-16,1-3 3 0,2 3 3 16,-1-2-2-16,-1 2 0 0,-2-2-1 0,-3 1-4 15,-2 2-3-15,-1-1-1 0,-1 1 3 16,1-2-2-16,-3 0 4 0,0 1 2 16,-1-1-2-16,-6 1-2 0,0 1-1 15,2 0-1-15,-1 0-1 0,1 0 2 16,0 0 2-16,-1 0-1 0,3 0-2 15,5-1 2-15,1 1-1 0,-1-2 1 0,3 1 0 16,-1-1-2-16,3 0 0 16,-2 1 1-16,4-1 0 0,-1 1 1 15,0-1-1-15,4 1-4 0,-1-2 1 0,0 2 4 16,3-1-3-16,0 0 3 0,0 1 1 16,3-1-2-16,-2 1-2 0,1-1 1 15,2 2-1-15,-1 0 1 0,0-2 6 16,1 2-3-16,0-1-3 0,-1 1 2 15,-1 0-1-15,-2-1 2 0,1 1-1 0,-3-2-1 16,-1 1 0-16,0-1-1 0,-1 1-1 16,-2-1 0-16,-1 0 2 15,-1 1-1-15,-3-2-2 0,0 1 3 16,-1 1-2-16,-1 0 1 0,2-1-1 0,-3 1-1 16,1-1 1-16,-2 2 1 0,1-2 4 15,-9 1 1-15,2-1-2 0,-2-1 0 16,-3 3 0-16,5-1 1 0,0-1-2 15,-6 1 2-15,8 1-4 0,-1-2 1 16,-1 1-2-16,5-1 2 0,-6 1 0 0,0 1-1 16,3-2 1-16,-2 0-1 0,2 1-1 15,0 1-3-15,-1 0 0 0,0 0 1 16,5 0 0-16,-2 0 3 0,-4 0 0 16,0 0 1-16,0 0-3 0,-4 0-3 15,5 0 2-15,-6 0-1 0,-1 0 1 16,-1 0 4-16,-4 0 0 0,5 0-1 0,-6 0 0 15,8 0 1-15,-2 0-1 16,-1-2 2-16,4 2 0 0,-5 0 0 16,3-1 1-16,-3 0-2 0,2 1-2 0,-1-3 0 15,-1 1 2-15,2 0-2 0,-1 1 2 16,-5 1-2-16,4-2 0 0,-3 2 1 16,-1 0-1-16,6 0 2 0,-6 0-3 15,1 0 0-15,-1 0 1 0,-6 0 0 16,0 0 1-16,4 0 3 0,2 0 2 0,-2 0 2 15,2 0-3-15,-6 0 3 16,0 0 0-16,0 0 2 0,2 0 1 16,0 0-2-16,0 0-4 0,-1 0-4 15,5 0-2-15,-2 0-3 0,7-3-1 0,-2 2 3 16,2-2 0-16,-1 2 3 0,3-1-1 16,-2 0-3-16,1 1-1 0,1-1 2 15,0 2-1-15,0-1 2 0,0 1 1 16,6-2 1-16,-8 0 0 0,9 1 1 15,-3 0 0-15,-5 1 0 0,6-2 1 0,-5 1-1 16,-2 1 0-16,1-2 1 0,2 2-2 16,-2-1 2-16,1 1 0 0,0-2-1 15,-3 2 1-15,3-2 1 16,-1 2-2-16,1-1 0 0,-2 1 0 0,1-2-2 16,1 2 2-16,-1-1 0 0,0 1 0 15,0 0 2-15,0 0-2 0,1 0 1 16,0 0-1-16,0 0 1 0,-2 0 1 15,1 0 1-15,1 0-1 0,-3 0 0 16,3 0 0-16,-1 0-2 0,-1-2 1 0,2 2-1 16,-1 0 3-16,2-1-1 0,-2 1-2 15,0-1-2-15,2 1 1 0,3-2 2 16,-4 1-1-16,5 1 2 0,-6-2-2 16,2 2 0-16,0-2 0 0,1 2 1 15,5-1-1-15,-9-1 0 0,9 2 0 16,-8-1-3-16,1 1-1 0,0-2-5 15,-7 2 2-15,7-1 0 0,-7 1 2 16,5 0 5-16,4 0-1 0,-10 0 2 16,7 0-3-16,-5 0 1 0,5-2 0 0,0 2-1 15,-1 0 4-15,1-1-2 0,-2 1 0 16,1-3-2-16,1 3 2 0,7-3 0 16,-3-1-1-16,1 1 1 0,-1 1-1 15,3-1 1-15,-1 1 0 0,6 1-1 16,-1 1 2-16,-2 0-2 0,-5 0 0 0,3 0 0 15,-1 0-2-15,2 0 2 16,-2 0 0-16,1 0 1 0,0 0 0 16,-6 0 0-16,7 0 0 0,-6 0 1 15,0 0 0-15,-1 0 1 0,3 0-1 0,1 0-1 16,-4 0-1-16,5 0 1 0,-9 1-3 16,-4 1 3-16,5-1 0 0,-4-1-2 15,-1 0-2-15,1 0-1 0,-6 0 1 16,0 0 0-16,0 0 4 0,2 0 2 15,-1 0 3-15,1 0 0 0,-1 0-2 0,1 0-1 16,-1 0-1-16,1 0 0 0,-1 0 2 16,0 0 0-16,1 0 0 0,-1 0 1 15,1-1-2-15,-1-1 0 16,1 1-2-16,-1-1-2 0,2 2 0 0,-3-2-4 16,1 2-2-16,-1-1-6 0,2 1-19 15,-2-2-25-15</inkml:trace>
  <inkml:trace contextRef="#ctx0" brushRef="#br0" timeOffset="35566.9988">25997 4774 16 0,'0'0'9'0,"0"0"-3"15,0 0 4-15,0 0-4 0,0 0-2 16,0 0 0-16,0 0-2 0,0 0 0 16,0 0-1-16,9 0 1 0,-2 0 0 0,5 0 1 15,-2 0 0-15,1 0 0 0,1 0-1 16,2-2 4-16,5 2 0 0,1 0 1 16,-1 0 0-16,1-1-2 0,-1 1-3 15,-1 0 2-15,6 0-2 0,-7 0 1 16,1 0-1-16,1 0-3 0,-2 0 2 0,8 0 2 15,-1 0-1-15,1 0 3 16,1 0-2-16,-1 0 0 0,-1 0-2 16,-5 0 1-16,0 0 2 0,2 0-1 15,2 0 1-15,6 0-3 0,2-4-1 0,-3 0 1 16,1 1 2-16,-1 0-2 0,-3 0 0 16,-7 1 1-16,2 2 0 0,0 0 0 15,1 0-1-15,5 0 1 0,-8 0-4 16,2 0 4-16,0 0-4 0,-3 0 2 15,4 0-1-15,-3 0 1 0,0 0 0 0,-7 0-1 16,10 0 1-16,-3 2-1 0,-6 0-1 16,7 1 2-16,-2-2 0 0,-6 0-1 15,9 1 2-15,-3-2 1 16,-6 1-1-16,8 1 1 0,-7-2-2 0,2 0 2 16,-2 1-1-16,-1-1 0 0,4 0 1 15,-4 0-1-15,2 0 3 0,-3 0-2 16,2 0 2-16,-5 0-1 0,3 0 1 15,-4 0 2-15,0 0-4 0,5-1-1 16,-6-1 2-16,-1 1 0 0,2 1 1 0,-6 0 2 16,0-2-2-16,0 2 2 0,2 0 0 15,-1 0-2-15,0-1-1 0,1 1-1 16,-1 0-2-16,1 0 0 0,0 0-2 16,0 0 1-16,-1 0 0 0,1 0 2 15,-1 0-1-15,1-1 3 0,-1 1-1 16,-1 0-1-16,2 0 1 0,-2 0 1 15,1 0-1-15,-1 0 0 0,0 0 2 16,2 0 0-16,-2 0 0 0,0 0 0 16,1 0-2-16,-1 0-1 0,0 0 2 0,1 0-3 15,-1 0 1-15,0 0-1 0,0 0-1 16,0 0-1-16,2 0 2 0,-2 0 0 16,0 0 0-16,0 0 2 0,0 0-1 15,0 0 1-15,0 0-1 0,0 0-1 16,0 0 2-16,1 0-1 0,-1 0-2 15,0 0 2-15,0 0-1 0,0 0 0 0,0 0 1 16,0 0-1-16,0 0 1 16,0 0 0-16,0 0 0 0,0 0 1 15,2 0-2-15,-2 0-2 0,0 0 2 0,1 0 0 16,-1 0 0-16,0 1 0 0,2-1 2 16,-2 1-1-16,0-1-1 0,1 2 1 15,-1-2-1-15,0 1-1 0,2-1 2 16,-2 2-1-16,0-2 1 0,1 1 0 15,-1 2 0-15,0-2-1 0,3 5 2 0,-3-1-1 16,0 2 0-16,1-1 0 0,-1-2 0 16,0 3-1-16,0-3 0 15,2 2 0-15,-2-1 0 0,0 1 0 16,0-1 0-16,0 8-1 0,0-6 1 0,0-2-1 16,0 6 0-16,0-5 0 0,0 0-1 15,0 5 1-15,0-5 1 0,0 0 0 16,0 0 0-16,0-6 0 0,0 0-1 15,0 5 0-15,0 1 1 0,0-1-2 16,0 1 2-16,0-6-2 0,-2 5 2 0,2 1-1 16,0 0 1-16,0 0 0 0,0-6 0 15,-1 5 1-15,1 0-1 0,0 1-1 16,0-1 0-16,0-5 0 16,-3 5 0-16,3 0 2 0,-1-1 0 0,1 2 1 15,0-6 1-15,-2 5-4 0,2 0 1 16,-1 0 0-16,1 2 0 0,0-7 0 15,-2 0 0-15,2 0-2 0,0 1 2 16,0 1 0-16,0-1-1 0,0 1 0 16,0-1 0-16,0 0-1 0,0 6-1 0,0 0-4 15,0-1-1-15,0 1 2 0,0-7 1 16,-1 3 4-16,1 4 2 0,-2-2 0 16,2 1 1-16,0-6-2 0,-1 2 3 15,-1 3 0-15,1 0 0 0,0-1 1 16,1-4-3-16,-2 0-1 0,2 0 1 0,0 2-2 15,-1-1 2-15,1 1-1 16,-2-1 0-16,2 1 0 0,-1 0-1 0,1-1 0 16,0 1-1-16,-2-2 1 15,2 1-1-15,0-1 1 0,0 1 1 0,0-1 0 16,-1 2 0-16,1-2 0 0,0 1 1 16,0-1-1-16,0 2-1 0,0-2 2 15,0 1 1-15,0-1-1 0,0 2 2 16,0-2-2-16,0 0 0 0,-2 2 0 15,2-2 0-15,0 0 2 0,0 0-1 0,0 0-2 16,0 0 1-16,0 3-1 0,0-3 0 16,0 0 2-16,0 0-4 0,0 1 2 15,0-1-1-15,-1 0 1 16,1 0-1-16,0 0 1 0,0 2-1 0,0-2 2 16,-2 0-1-16,2 0 0 0,0 1 1 15,-2-1-1-15,2 0 0 0,0 0 0 16,-2 2-1-16,2-2 1 0,-1 0 1 15,-1 1-1-15,1-1 0 0,0 2 1 16,-1-2-1-16,-4 1 2 0,0 2-2 0,2-1 1 16,-7 0-2-16,5-2 2 0,0 0 1 15,-4 0-1-15,3 0 0 0,1 0-1 16,-6 1-2-16,5-1 1 0,-7 0 0 16,-1 0-2-16,1 0 2 0,0 1-1 15,9-1 2-15,-2 0 0 0,-1 0 0 16,3 0-1-16,-8 0-1 0,2 0-2 15,6 0-1-15,0 1 0 0,-1-1 3 16,-1 0 1-16,2 0-3 0,0 0-2 16,-2 0-2-16,1 0 0 0,-7 2 1 0,3 1 2 15,0 1 3-15,0-1 1 0,0-2-1 16,1 2 1-16,-4-2 0 0,-3 2 1 16,5-1 1-16,-7-2-1 0,7 0 0 15,-2 0 1-15,-6 0-1 0,0 0-1 16,-6 2 1-16,8-2-2 0,-2 1-5 0,-2-1-6 15,-1 0-6-15,-4 2-5 16,8 1-7-16,0-2-3 0,0 1-7 16</inkml:trace>
  <inkml:trace contextRef="#ctx0" brushRef="#br0" timeOffset="43239.7923">20055 8931 42 0,'0'0'17'0,"0"0"-1"0,0 0-5 16,0 0-3-16,0 0-3 0,0 0-4 16,0 0 0-16,0 0 1 0,0 0-1 15,-3 2 2-15,3-2 1 0,0 0-2 16,0 0 2-16,0 0-3 0,0 0 1 15,-1 0 0-15,1 0-1 0,0 0-1 16,0 0-1-16,0 0-1 0,0 0 1 0,0 0 1 16,0 0 0-16,-2 0 0 0,2 0 1 15,0 0 1-15,-1 0-1 0,-1 0-1 16,1 0 1-16,0 0 0 0,-1 0 0 16,1 0 3-16,-1 0-2 0,1 0-1 15,-6 0 2-15,1-2-2 0,1 1-1 16,1 1 1-16,4 0-2 0,-1-2-3 15,1 2-4-15,-6 0-6 0,-1 0-2 16,-3 0-1-16,-1 0-1 0,3 3 1 16,-2 0 3-16,1 2 4 0,0-2 5 0,4-2 4 15,-6 4 2-15,7-4-1 0,-2 1 3 16,2 0 2-16,4-2 1 0,-2 0 1 16,2 0 3-16,-1 0 2 0,-2 1-2 15,2-1-2-15,-1 0-4 0,1 0-3 16,-1 0 1-16,2 0 0 0,0 0-1 0,0 0 1 15,0 0 0-15,0 0 0 0,0 0-1 16,0 0 0-16,0-1-1 16,0 1 1-16,2-2 2 0,5 0 0 15,-3 1 1-15,2-1-1 0,-2 2 2 0,-4 0 0 16,6-1 0-16,0 1 2 0,1 0 0 16,-1 0 1-16,0-2 0 0,0 2 1 15,0 0 0-15,5 0 1 0,-5 0 2 16,0 0-2-16,6-1 1 0,-6 1-2 15,0 0-2-15,6-2 1 0,-5 2-3 0,3-1-1 16,2 1-1-16,-1-1-1 0,-1-1-1 16,-5 0 0-16,6 1-1 0,-4 1 1 15,5-2-1-15,2 1 1 16,-2-1-1-16,0 2 0 0,0-2 0 0,5 0 2 16,-5 0-1-16,6 1-1 0,-1-2 0 15,1 1 1-15,6 0-1 0,-1 1 2 16,0-2-1-16,-2 1-1 0,2 0 0 15,0 0-1-15,0 1 0 0,-1-1 1 16,-1 0-1-16,3 2 1 0,0 0 2 0,-1 0-2 16,2 2-1-16,-1 0-1 0,1 1-1 15,-3-1 3-15,2 0 3 0,-1 1 0 16,2-2 1-16,-3-1-1 0,2 0 0 16,1-1 1-16,-1-4 2 0,1 1 2 15,0-2 2-15,1 0-2 0,1-3-1 16,1 1-1-16,-1-1-2 0,2 0-1 15,-3 1 0-15,1 1-3 0,-2 1 1 16,-6 2-1-16,3 1-1 0,-5 3 1 16,-3 0 0-16,5 0-2 0,0 0 2 0,-2 0 2 15,5 2-1-15,1 1 2 0,-3 0 0 16,-4-1 1-16,2-1-2 0,-1 1 1 16,-4-1 1-16,6-1-1 0,-5 1 1 15,0-1-1-15,6 0 0 0,-9 0 0 16,9 0 2-16,-1 0-2 0,-7-1 1 0,5 1-3 15,-4-1-1-15,-1 1-1 16,7-2 2-16,-9 1 0 0,10-1 1 16,-8 2 0-16,0-1 0 0,2-1-2 15,-3 0 0-15,2 1-3 0,-9-1 2 0,7 1 0 16,-4 1 0-16,-2 0 0 0,6 0 2 16,-5 0-1-16,1 0 0 0,-2 0 0 15,0-2-1-15,1 2 0 0,-2 0-2 16,2 0 0-16,-6 0 1 0,0-1-3 15,0 1 0-15,1 0 1 0,1 0-3 0,0 0-2 16,0 0-1-16,4-1 0 0,-2-1-4 16,6-1 1-16,0 0-2 15,-5 1 1-15,3-1-2 0,-2 2-6 16,-1-1-16-16,6 2-18 0,-5 0-38 0</inkml:trace>
  <inkml:trace contextRef="#ctx0" brushRef="#br0" timeOffset="44267.7368">19889 9028 61 0,'0'0'23'16,"0"0"-2"-16,0 0-1 0,0 0-1 16,0 0-1-16,0 0-3 0,0 0-2 0,0 0-1 15,0 0 1-15,-3-32-1 0,3 32 0 16,-2-1 1-16,2 1-1 0,0-2 1 16,0 1-3-16,0-1-4 0,0 1-4 15,0 0-4-15,0 1-2 0,0-2 1 16,-1 2 1-16,1 0 3 0,0 0 1 0,-2 0-1 15,2 3-1-15,-2 3 0 0,0 0-1 16,2 6 1-16,0-4 0 16,0 4 0-16,0 2 0 0,0-3-1 15,0 3-1-15,0-1-1 0,4 3 0 0,2-2 0 16,-1 1 2-16,-1 0 2 0,1 0 2 16,-3-6-3-16,3 7 2 0,-4-6-1 15,3 2 2-15,-2-1-2 0,-1 0-1 16,2-1 0-16,-3-5-3 0,2 1 2 15,-2-6-1-15,0 0 1 0,0 6 0 0,0-1-3 16,0 1-1-16,0-1-1 0,0-5-1 16,0 0 1-16,0 0-1 0,0 2 0 15,0 0 1-15,0 0-2 16,0-1-2-16,0 1-2 0,0-1-4 0,0-1 2 16,1 1-1-16,-1-1-2 0,0 2-4 15,0-2-11-15,2 0-18 0</inkml:trace>
  <inkml:trace contextRef="#ctx0" brushRef="#br0" timeOffset="45279.9669">19919 9299 107 0,'0'0'28'0,"0"0"-2"16,0 0-5-16,0 0-4 0,0 0-8 16,0 0-4-16,0 0-6 0,0 0-4 15,0 0-4-15,0 0-1 0,0 0 2 16,0 0 2-16,0 0 2 0,0 0 3 0,0 0 0 15,3 4 1-15,0-1 1 0,1 1 0 16,2 0 2-16,-1-1-3 0,4 0 2 16,0 1-1-16,0 0-1 15,1-1 3-15,-1-2-5 0,0 2 1 0,2-1 1 16,3 0 1-16,-3-1 2 0,7 3 0 16,0-3-2-16,-1 1 2 0,6 1-1 15,-7-2-1-15,1 3 1 0,2-3-2 16,-1 1-2-16,6 1 4 0,-8-1-2 15,1 0 2-15,1 0-1 0,-5-1 3 0,5-1-2 16,0 2 0-16,-5-2 2 0,4 1 0 16,-4-1 3-16,-1 1 6 0,8-1 4 15,-8 0 1-15,8 3-2 0,-8-3-4 16,1 0-5-16,5 1 1 0,-3-1-2 16,4 0-1-16,2 0-2 0,2 0 0 15,8 0-2-15,-2-4 2 0,-2 2-2 16,2-3 2-16,0 0-2 0,-1 0 1 15,-1-1 1-15,1 1 1 0,-4 0 3 16,0 3 2-16,-7-2 4 0,0 3 2 0,-5 0-4 16,-1-1-2-16,3 1 0 0,-2-1-1 15,1 0 3-15,0 2-1 0,1-2-4 16,0 2-2-16,7-1-1 0,-3 0 0 16,6-2 0-16,-1 0 1 0,0 0 0 15,1 0 3-15,0-2 0 0,2 1-1 16,0-1 1-16,-1 0-3 0,-2 1-3 15,0 1 1-15,-1-1 0 0,1 0-2 16,-3 1 2-16,2 1-1 0,-7 1 0 16,3-2 1-16,-6 3-1 0,2-1 0 0,5-1 0 15,-6 1-2-15,5 1 1 0,-6-1 1 16,0-2-1-16,5 2 0 0,-5 0-1 16,5-1-1-16,-7 0 0 0,-5 1 0 15,8 0 1-15,-8-1-2 0,6 0 5 16,1-1-2-16,-7 1 0 0,5 1 0 0,-4 0-2 15,-2 0 1-15,3 1 0 0,-2-2 1 16,1 2-1-16,-1 0 0 16,1 0 0-16,-6 0 1 0,5 0-1 15,2 0 0-15,-2 0-2 0,1 0 1 0,-6 0-1 16,0 0 0-16,0 0 2 0,2 0 1 16,-1 0 1-16,1 0-1 0,-1 0 0 15,1 0 1-15,-1 0-1 0,1 0 0 16,-1 0 1-16,-1 0-1 0,3 0 0 15,-2 0 0-15,0 0 0 0,1 0-1 0,-1-2 0 16,1 2-1-16,4-1 1 0,-2-1-1 16,6-1 0-16,0 0 1 0,-1 0-2 15,0 0 1-15,2 2-2 16,-2-2 1-16,-5 1-1 0,7 1-3 0,-6 0-5 16,-1-2-7-16,2 3-14 0,-6 0-19 15,0-1-13-15,0 1-11 0,2 0-3 16,-1 0-13-16</inkml:trace>
  <inkml:trace contextRef="#ctx0" brushRef="#br0" timeOffset="46067.0362">21731 8966 34 0,'0'0'10'0,"0"0"0"0,0 0-5 15,0 0-2-15,0 0 1 0,0 0 0 16,0 0 7-16,0 0 8 16,0 0 13-16,0 0 10 0,-1-60 8 15,1 58 4-15,0 2-2 0,0-6-3 0,0-2-8 16,0 2-8-16,0-4-5 0,-2 5-7 16,-2-4-5-16,1 0-5 0,2 4-3 15,-2-4-2-15,1 4-2 0,1 1 1 16,-1 0-1-16,2 4 1 0,-1-2-1 15,1 2 1-15,0-1-2 0,0-1-1 0,0 0-3 16,0 1 0-16,0-1-2 0,0 1 0 16,0-1-1-16,0 2 2 0,0-1-2 15,0 1 2-15,0 0 1 0,0 0 2 16,1 0-1-16,7 7 1 0,2 5 1 16,-3 2 1-16,2 6-1 0,-2-2 2 15,0 2 0-15,-1 0-3 0,-3-1 1 16,0-5-2-16,0 3 0 0,-2 0-1 15,1 1 0-15,-1 0 1 0,-1-2-1 16,1-3 0-16,-1-1 1 0,0 0-1 0,0-6 2 16,0 0-2-16,0-6 0 0,0 0 0 15,0 0-1-15,0 1 4 0,2 1 0 16,-2-1-1-16,0 1 2 16,0 0-2-16,0-1 1 0,0 1 0 0,0-1 1 15,0 1-2-15,0 0 0 0,0-1-1 16,1 0-3-16,-1 2 2 0,0-3-1 15,0 2 0-15,0-2 0 0,2 1 1 16,-2 1 0-16,0 0 1 0,1-1 0 16,-1 0 0-16,2 1 0 0,-2-1 0 0,2-1 0 15,-2 2 0-15,0-2 2 0,2 1-2 16,-2-1-1-16,0 2 0 0,0-2-1 16,1 2-4-16,-1-2 0 0,0 0-8 15,0 1-4-15,0-1-5 0,0 2-2 16,0-2 4-16,0 1 2 0,0-1 3 15,0 2-2-15,0 0 2 0,0-1-8 0,0 0-13 16,0 7-30-16,0 0-36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19T04:40:15.549"/>
    </inkml:context>
    <inkml:brush xml:id="br0">
      <inkml:brushProperty name="width" value="0.05292" units="cm"/>
      <inkml:brushProperty name="height" value="0.05292" units="cm"/>
      <inkml:brushProperty name="color" value="#FF0000"/>
    </inkml:brush>
  </inkml:definitions>
  <inkml:trace contextRef="#ctx0" brushRef="#br0">21471 5385 11 0,'0'0'13'15,"0"0"-1"-15,0 0-1 0,0 0-2 16,0 0-1-16,0 0 0 0,0 0 0 16,0 0 1-16,0 0-1 0,0 0-1 0,-13-33 2 15,11 29-2-15,1-1 5 0,1 5 0 16,-2-2 1-16,2 2 3 0,0-1 0 16,-1-1 0-16,1 0-3 0,-3 1-5 15,3 0-3-15,-1-1-7 0,1 1 1 16,-2 1-1-16,2-2 0 0,-1 2 0 15,1 0 2-15,-1 0 0 0,1 0 0 16,-2 0 0-16,2 0 0 0,-1 0 0 16,1 0 0-16,-3 5-1 0,1-1 0 15,1 3-1-15,-2 1 2 0,3-1-2 0,-2 5 4 16,1 0-2-16,-1 0 0 0,1 0 1 16,1 2-2-16,-2-1 1 0,2 2-3 15,0 7 1-15,0-2 0 0,0 5-2 16,0-6 2-16,0-1-1 0,0 2 1 15,0-1-3-15,0-1 2 0,2 2-2 16,-2-8-2-16,1 0-4 0,-1 1 2 16,0-8-1-16,2 6 5 0,-1-6 4 15,1-1-1-15,-1 2 1 0,-1-6-3 16,0 0 0-16,0 0 1 0,2 1-2 0,-2 2 2 16,1-2 4-16,-1 0 1 0,2 1 3 15,-2-2 3-15,1 0-2 0,-1 2 2 16,2-2 1-16,-1 0-3 0,1-5-3 15,-1-7-2-15,2-5 1 0,-2-3-4 16,2-3 5-16,-2 6-1 0,-1-1-1 0,2-1 2 16,-2 0 1-16,0 0 0 0,0-1 0 15,0 2-3-15,-2 6 1 0,-2-6 1 16,3 6 2-16,-1 6 3 16,1-5 1-16,0 6 0 0,-1 1 1 0,2-1-1 15,0 5 0-15,-1-1-2 0,1 1-2 16,0-1-2-16,-2-1-2 0,2 0-2 15,-1 1-4-15,1-1-1 0,0 2-1 16,0-2 0-16,0 2 4 0,0 0 3 16,0 0 2-16,0 0-1 0,0 0 0 0,0 2 2 15,0 5-2-15,0 4 0 0,0 0 0 16,0 1 2-16,0 6-2 0,0-5 0 16,0 6 0-16,0 1 1 15,0-1 0-15,0 9 0 0,0-4-1 0,0-6 0 16,0 1-1-16,0-1-2 0,0-4 1 15,0 7 1-15,0-3 2 0,0-6-2 16,0 8 0-16,0-2 0 0,1 0-2 16,1 1 3-16,-1-1-1 0,1-1 2 15,-2-4-2-15,1 9 0 0,0-4 0 0,1-6 0 16,-1 9 1-16,-1-3-2 0,3-5 4 16,-2 6-5-16,-1-1 0 0,2-4 1 15,-1 6-1-15,-1-2-1 0,2-6 3 16,-1 9-3-16,-1-3 0 0,2 2 1 15,-2 6 1-15,1 0 2 0,-1 1 0 0,0 0 0 16,0 0 1-16,0-9-4 0,0 1 5 16,0-5-6-16,0 0-4 15,0-1 1-15,0 1-1 0,0 4 7 16,0 1 5-16,0-2 0 0,0 2-1 0,0 1-4 16,0-6 0-16,-1 5 0 0,-1-1 0 15,2-5 0-15,0 6 0 0,0-7 2 16,0 0-1-16,0 7 0 0,0-9 0 15,0 8-2-15,0-6 1 0,0 1 0 16,0 6-1-16,2-2 2 0,-1 1-2 0,1-1 1 16,-1 1-1-16,1 1 1 0,-1-1-2 15,0 0 1-15,-1 2 0 16,2-1 0-16,1 9 1 0,-2-6 1 16,1 1-2-16,-1 0 1 0,1-6 0 0,0 1 0 15,-2 0 1-15,2-4-1 0,-1 5-1 16,-1-5 1-16,2-2-1 0,-2 2 0 15,1 0-1-15,-1 4 0 0,0-4 2 16,2 6 0-16,-2 2 1 0,0 1 0 16,0 9-1-16,0-3 0 0,1-3 0 0,-1-1-1 15,2-2-1-15,-1-1 0 0,0 0 0 16,2-1 4-16,0 2-2 0,0-2-4 16,0-1 0-16,0 0 2 15,1-1-1-15,-1 1 3 0,1 2 0 0,-1-1 0 16,0 0 0-16,0 0 0 0,-1-4 0 15,1 0 0-15,-2-1 1 0,1-4-1 16,-1 7 1-16,-1-6-1 0,0-2 0 16,1 1-1-16,-1 0 0 0,0 3-2 15,0-4 3-15,0 1 0 0,0 2 0 0,2-1-1 16,-2-1 0-16,2 6 0 0,-2-7 1 16,2 9 0-16,-1-2 0 0,1-6 0 15,-1 6 0-15,1-5-2 0,1-2 0 16,-2-1 3-16,2 2 0 0,-1-1-2 15,1 0 4-15,-2 1-3 0,2-3-2 16,-2 1 1-16,2 0-1 0,0-1 1 16,0-1 2-16,0 7 0 0,0-7 1 15,1 7 1-15,-3-4-3 0,1 2 0 16,1-2 1-16,-3 2 0 0,1 5 0 0,1-6 2 16,-1 6-2-16,-1 0 0 0,2-7-1 15,-1 7 1-15,1-1-1 0,0-6 0 16,1 6 0-16,-1-6 0 0,0 0-1 15,0 2 0-15,1-3-1 0,-2 0-2 16,2-2 4-16,0 1-1 0,0 1 2 0,0-3-1 16,0 2 1-16,1 0 2 15,-1 0-2-15,1 0-1 0,-1 1 0 0,0-1-1 16,-1-5 1-16,1 5 0 16,-2-4 1-16,2 4-1 0,0 2 1 0,-2-4 0 15,3 2-1-15,-2-4 0 0,1 4 0 16,-2-5 1-16,1 6 2 0,1 0-1 15,0 0 0-15,-2-2 0 0,2 2-2 16,0-1 1-16,-2 2 1 0,2-3-1 16,-1-3-1-16,2 6-1 0,-3-7-1 0,1 0 1 15,1 6-2-15,0-6 1 0,-1 5 1 16,3 0-2-16,-2 1 4 0,0-2-1 16,0 2 2-16,0-1 0 0,1 0-2 15,-2 2 0-15,1-4-1 0,0 2 0 16,0 0 1-16,0 1 1 0,0-2 0 15,2 2-1-15,-3 0 1 0,1 0-2 16,0-1 0-16,0 1 2 0,0 0-1 16,0 0 1-16,-2-5-1 0,1 3-1 15,-1-3 0-15,1 0 1 0,-1 5 0 0,1-5 0 16,-2 0 0-16,1 4 0 0,0-5 0 16,1 7 0-16,1-3-1 0,-3 4 1 15,1-2 0-15,-1-5-4 0,2 8-1 16,-2-6 2-16,2 3-1 0,0 2 4 15,-1-1-1-15,2 6 0 0,-1-7 0 0,1 7 0 16,-2-7-1-16,2 3 0 16,-2-3-3-16,2 1-3 0,0 1 1 15,-1-3 0-15,1 1 3 0,1 0 4 16,-3 0 0-16,1-5-1 0,-1 0 1 0,-1-1 0 16,1 2 0-16,-1-1 0 0,2 1-1 15,-2-6-4-15,0 0-4 0,0 0-12 16,0 1-5-16,1 1-5 0,-1 6-12 15</inkml:trace>
  <inkml:trace contextRef="#ctx0" brushRef="#br0" timeOffset="2857.2848">21832 5403 3 0,'0'0'3'0,"0"0"-4"0,0 0 0 15,0 0-3-15,0 0 4 0</inkml:trace>
  <inkml:trace contextRef="#ctx0" brushRef="#br0" timeOffset="5965.1053">21840 5561 10 0,'0'0'9'0,"0"0"-2"15,0 0-4-15,0 0-3 0,0 0 0 16,0 0 0-16,0 0 1 0,0 0-2 0,0 0 1 16,0 0 1-16,-3-48 0 0,1 42 3 15,1-4-1-15,1 3 1 16,-2 1 1-16,1-5 2 0,-1 8 1 16,1-4 3-16,1 2-4 0,-2-1-2 0,2 0-3 15,-1 0-1-15,1 1 0 0,-1-1 4 16,1 2 0-16,-2-3 1 0,2 4 1 15,0 3-2-15,-1-2 0 0,1 2-1 16,0-2 0-16,0 1-1 0,0-1-4 16,0 1-2-16,0-1-2 0,0 2-2 0,0-2 3 15,0 2 2-15,0 0 3 0,0 0 3 16,0 0-2-16,0 0-2 0,0 0 0 16,0 0-2-16,0 0-1 0,0 0 0 15,0 2-1-15,0 4 1 0,1-1 0 16,1-1 2-16,-1 1-1 0,-1-5 2 15,0 0-3-15,0 0 2 0,0 2 0 16,1-1-2-16,-1 0 3 0,0 1-1 16,2-1 1-16,-2 1 1 0,0-1-1 15,1 1 2-15,-1-1 0 0,0-1-2 0,0 0 0 16,0 2-1-16,2-2 1 0,-2 0 0 16,0 0 1-16,0 0 0 0,0-5 0 15,0-1 3-15,0 0 2 0,-2-2 0 16,1 3 3-16,-1 0 1 0,2 0-2 15,0 5 4-15,-1-5 1 0,0 0-2 16,-1 0 2-16,1 1 0 0,1 4-1 16,-4-5 1-16,2 1 1 0,1-1 0 15,-1 1 5-15,2 4 1 0,-1-2-4 16,1 2-3-16,0-1-8 0,-2 1-5 0,2-2-6 16,-1 2-2-16,1 0-2 0,0 0 6 15,0 0 0-15,0 0 5 0,0 2 1 16,0 5-2-16,0 7-2 0,0 0 0 15,0-1-2-15,0 6 2 0,0-1 2 16,0 7 1-16,3-2 2 0,-2 4-1 0,2-2-1 16,-1 1-3-16,2 1-2 0,-3 0 0 15,1-2-9-15,0 2-1 16,0-4-1-16,1-3-2 0,-2-4 5 16,1-5-7-16,-2-5 2 0,1 4 2 0,1-5 4 15,-2-1 9-15,1 2 2 0,-1-6-1 16,0 0-2-16,0 0 1 0,0 2-2 15,2-1 7-15,-2 0 0 0,0 2 0 16,1-3-7-16,-1 0-12 0,2 0-7 16,-1-12 2-16,1-4 7 0,-1-6 10 0,1-3 1 15,-1 1 2-15,-1-1-1 0,2 2 1 16,-2-2 3-16,0 3-3 0,0-2 1 16,0 7 0-16,0-1-1 0,-2 1 1 15,2 2 2-15,-3-4 1 0,3 8 1 16,-1-1 0-16,-1 0 5 0,1 6 10 15,-1-6 9-15,2 7 5 0,-1-1-1 16,1 2-7-16,0 4-9 0,-2-2-5 16,2 2-9-16,0 0-2 0,0-1-3 15,-1 1-2-15,1-2-5 0,0 2 1 0,0 0 2 16,0 0 2-16,0 0 8 0,0 0-2 16,0 0-1-16,-2 2 0 0,2 4-1 15,0 6 1-15,0 0 1 0,-1 0 1 16,1 1-1-16,0-8 2 0,0 6-1 15,0-4-1-15,0-2 0 0,0 1-1 16,0-6-1-16,0 6 2 0,0 0-1 16,0 0 2-16,0 6-1 0,0-5-1 15,0 4-1-15,0 1 2 0,0-1 0 16,0-2 1-16,0 4 1 0,0-1-2 0,0 0-1 16,0 6 2-16,0-5 1 0,0 5-2 15,0-6 1-15,0 0-2 0,0-1-1 16,0 2 0-16,0-3 1 0,0 2 0 15,0 0 1-15,0-9-1 0,1 10 1 16,-1-6-1-16,0 4 2 0,0 3-2 0,0-4 2 16,0 3-2-16,0-1 3 0,0-1 3 15,0 1-1-15,2 0 2 16,-2 2-6-16,0-2 1 0,0 1-1 16,0 0-1-16,1-1-1 0,-1 0 1 0,2 0 0 15,-1 0 0-15,1-1 0 0,-1 1 0 16,-1-6 0-16,2 4 0 0,-1-3 0 15,-1-2-2-15,2 5 0 0,-1-5 0 16,1 5 4-16,0-1 0 0,-1 2 1 16,1-1 0-16,-2 1-3 0,1 0 1 0,1-1-2 15,-2 1 2-15,1 1-1 0,-1 0 0 16,0-1 0-16,2 1 0 0,-2-2 1 16,0 3-1-16,0-2 0 15,0 1 0-15,1-2 0 0,-1 2 0 0,0-7-1 16,2 7 2-16,-2-6-1 0,1 7 1 15,-1-1-1-15,0-6 0 0,2 4-1 16,-2-4 1-16,0 1 1 0,1 3 1 16,-1-4-2-16,2 5 1 0,-2 1-2 15,1-1 1-15,-1-1 2 0,1 2-1 0,1 6 1 16,1-3 0-16,-2 2-2 0,2 0 1 16,-3-6 1-16,0 1-2 0,0 0 2 15,0 1-2-15,0 1 2 0,0 0-2 16,0 4-2-16,0-7 4 0,-3 7-6 15,2-8 4-15,1 2-1 0,-2-2-1 16,2 3 2-16,0-1-2 0,0 1 2 16,0 6 4-16,0-1-2 0,0 2 2 15,0-1-2-15,0-1-2 0,0-6-1 16,0 8 1-16,0-2 0 0,0 0-1 0,2 6 2 16,2-1-1-16,-1-6-1 0,-2 3 2 15,-1-2-3-15,0-6-1 0,2 8 1 16,-1-3 1-16,1-3 2 0,1 7 1 15,1-1-1-15,-1-6 1 0,0 1-1 16,-2 2-1-16,1-5 1 0,-2 7-1 0,1-1 0 16,-1-6-2-16,0 8 2 0,0-2 0 15,0-6 1-15,0 9 2 0,0-3-1 16,0-4-2-16,0 6 0 16,0-7-2-16,0-1 1 0,0 2 1 0,0-1-1 15,0 0 1-15,2-1 0 0,0 0 0 16,-2 2-1-16,2-2 0 0,-1 2-1 15,1 4 2-15,-1-6 0 0,0 5 0 16,-1-7 0-16,2 1-1 0,-1 1 0 16,1-1 1-16,-1 0 0 0,-1-1 0 0,2 1 1 15,-1 1 2-15,1 6-3 0,-1-7 1 16,2 7-1-16,-1-6-1 0,-2-1-2 16,1 1 2-16,1-2 0 15,-1 2 0-15,2-1 1 0,-2 0 1 0,0 1 0 16,1-1 3-16,-1-1-4 0,1 1-3 15,-2-7 2-15,1 7-4 0,1-5 5 16,-1 4 0-16,1 0 0 0,-1-6 0 16,2 5-1-16,-1-4 0 0,-1 6 1 15,2-2 1-15,0 1 0 0,0 7 2 0,-1-5 0 16,3 4-3-16,-4-3 3 0,1-1-5 16,1 2 1-16,-2-3 4 0,1 2-3 15,-1-3 1-15,0 3 0 0,1-1-1 16,1-1 1-16,-3 0-1 0,1 0 0 15,1 0-1-15,-2 0 1 0,0-7 2 16,1 7-3-16,1-6 0 0,-2 2 0 16,1 5-2-16,2-6 5 0,-2 5-2 15,1 1 0-15,-1-3 0 0,1 2-2 16,-1 0 0-16,1-3 1 0,-1 3 0 0,0-2 0 16,-1-4-1-16,2 1 1 0,-2-2 0 15,1 3 1-15,-1-3-1 0,2 7-1 16,-1-6-4-16,-1 0 0 0,2 2 1 15,-2-3 2-15,1 0 3 0,-1 1 1 16,2 5-1-16,-1-5 0 0,1 0-1 0,-1 5 1 16,1-5 1-16,0-1-1 0,0 1 0 15,-2 0 0-15,1-1-3 0,0 0 3 16,1 1 2-16,-2-5-2 16,0 5 2-16,0-1-1 0,0 1-2 0,1 1 2 15,-1-6-1-15,0 0 0 0,0 6 1 16,2-2-1-16,-2 3 0 0,1-1 1 15,-1-2-2-15,0 1 2 0,0 0 2 16,2 0-2-16,-2 0-1 0,0 1 0 16,0 0-4-16,1 0 3 0,-1-1 1 0,2 1 0 15,-2 0 0-15,1 0 0 0,-1-2-1 16,0 3 1-16,0-1 0 0,2 5-1 16,-2-6 2-16,0 0-2 15,1 7-1-15,1-6-2 0,-2 0-2 0,1 5 1 16,-1-5 0-16,0-2 0 0,2 3 1 15,-2-3 2-15,1 2 2 0,-1-1 1 16,1 6 0-16,1-6-1 0,-2 0 0 16,1 1 0-16,-1-1-1 0,0 1 2 15,0-1-1-15,3 0 1 0,-3-5 1 0,0 0-2 16,0 5 0-16,1 1 0 0,-1-2 0 16,2 3 0-16,-2-7 1 0,0 0-1 15,0 0 0-15,0 1 0 0,0 1-1 16,1-1 1-16,-1 0-2 0,0 1 1 15,0-1 2-15,0 1-2 0,2 0 4 0,-2 5-3 16,0-1 0-16,0 0 0 16,0 0 0-16,0-6 0 0,0 5 2 15,0 1 0-15,0 0 1 0,1 0-2 16,-1-6 1-16,0 5-1 0,0-1 1 0,0 1-1 16,2 1-2-16,-2-6-1 0,0 0 2 15,0 0 0-15,0 1 0 0,1 1 2 16,-1 0-4-16,0-1 2 0,0 0 2 15,0 1-4-15,0 0 4 0,2-1-2 16,-2 1 0-16,0-2 0 0,0 2 0 16,0-2 0-16,0 1 1 0,0-1-2 0,0 2 2 15,0-2-1-15,0 1-1 0,0-1 1 16,0 0 0-16,0 1 0 16,1-1 0-16,-1 0 0 0,0 2 2 0,0-2-1 15,0 0-1-15,0 1 0 0,0-1-2 16,0 0 1-16,0 0 1 0,0 2-2 15,0-2 4-15,0 0-4 0,0 1 4 16,0-1-2-16,0 1 1 0,0-1 0 16,0 2 0-16,0 0 0 0,2 0 0 0,-2-1 1 15,0 1-2-15,0-1 1 0,0 0 0 16,0 1 0-16,0 0-1 16,0-1 1-16,0 1-1 0,0-2 0 0,0 3 0 15,0-2 0-15,0 0 0 0,0 1 0 16,0 0 0-16,0-1 0 0,0 0 0 15,0 1-1-15,0 0 0 0,0-1 0 16,0 1 1-16,0 0 0 0,0-1-1 16,0 1-1-16,0-2 0 0,0 2 1 15,0 0-1-15,0-1 0 0,0 1 5 0,0-1-4 16,0 0 1-16,0 2 0 0,0-2-2 16,0 1 1-16,0-1 1 0,0 1-1 15,0-1 1-15,0-1 0 0,0 1 1 16,0-1-1-16,0 2 0 0,0-2 0 15,0 2 1-15,0-2-1 0,0 1-1 0,0-1 1 16,0 0 1-16,0 2-1 16,0-2 0-16,0 0 0 0,0 0-1 15,0 0 1-15,0 0-1 0,0 3-5 16,0-3-3-16,0 0-7 0,0 0-6 0,0 0-10 16,0 0-6-16,0 1-22 0</inkml:trace>
  <inkml:trace contextRef="#ctx0" brushRef="#br0" timeOffset="9493.196">22803 8051 1 0,'0'0'6'0,"0"0"3"16,0 0-1-16,87-58 1 0,-66 44-4 0,1 1 1 15,0-1 0-15,1-2 3 0,1 0-6 16,1-2 3-16,-2 1-2 0,0-3-2 16,2 2 0-16,-1-3 1 0,1-1-2 15,-2 1-1-15,3 1 0 0,2-3-2 16,-1 0-1-16,2 0 3 0,-2-1-1 15,-1 1 1-15,2 0 1 0,-3 1-1 16,2-1 0-16,-1-2-1 0,0 3 1 16,1-1 0-16,1 2 2 0,-1 0-2 15,2-1 0-15,-1 2 0 0,1 2-1 0,-2 0 0 16,1 1 1-16,-1 1 1 0,-1-1 0 16,0-1 2-16,0 1-2 0,-1-3 0 15,2 2-1-15,1 0 3 0,1-1-2 16,-2 1 1-16,2-2 3 0,0 3 2 15,-2-5-5-15,2 3 2 0,0-3-3 0,0 2 1 16,1-1 1-16,1 0-1 16,1 0-1-16,-1-1-1 0,1 0-1 15,0 1 2-15,-2-1 2 0,1 1-1 16,-1 2 4-16,-1-1-3 0,0 0-1 0,-3 0 0 16,2 0-2-16,-1 2 1 0,-1 1 2 15,2 1-2-15,-2-1-1 0,-2 2 1 16,0-2-1-16,-3 2 0 0,1-1 3 15,-3 1-3-15,-1 0 2 0,2 0 2 16,-2 0-2-16,1 0 0 0,0-2-2 0,1 0 0 16,-1 1-1-16,0 1 2 15,1-2-1-15,1 0 1 0,0 0-2 16,0 1 1-16,2-2-1 0,-1 1 0 16,1-2 1-16,0 3-2 0,0-1-1 0,-1 0 0 15,1-1-2-15,2-1 1 0,1 0 4 16,0-2-2-16,0 0 1 0,3 1 1 15,0-1-1-15,-1-1-2 0,0 3 3 16,0-1 0-16,-1 1 0 0,1-3-1 16,-2 2 2-16,1 2-1 0,-2 0-2 0,0 0 3 15,-1 1-2-15,0 1 0 0,-3 1 3 16,1-1-1-16,-1 1 3 16,-2 1-1-16,1 0 1 0,0 1 1 15,-1-1-4-15,2-1 2 0,-3 2 1 0,1-3-2 16,3 0 2-16,-1-1-2 0,1 0-1 15,1-1-1-15,3 0 0 0,-1 4-1 16,-1-1-2-16,0 1 3 0,-3 2-3 16,2-2 4-16,-2 3 3 0,2-5-3 15,-1 3 2-15,1-3-2 0,-3 1 1 0,2 0 0 16,-1-1 0-16,-2 3 0 0,0 1 3 16,1-1 0-16,-2-1-2 0,2 0 1 15,-1 0-2-15,1 1 0 0,-2 1 0 16,0-2-2-16,1 2 0 0,-3 2 0 15,0-1 0-15,0 1 0 0,-1 3 0 16,0-3 0-16,1 3 0 0,-2-2-2 16,4-2 2-16,0-1-1 0,0 0-1 15,0-2 1-15,0 1-1 0,1-3 0 16,2 3 1-16,-2-2-1 0,3 1 0 0,-2 2 1 16,-2 0 0-16,-1 1 0 0,-6 2 1 15,1 3-1-15,-2 1-1 0,-1-1 0 16,0 2 0-16,0-1 1 0,2 0 1 15,-4 1 1-15,3 0-2 0,-7 2 1 16,1 0 1-16,-4 2 0 0,5-3 0 0,-1 2 0 16,0-1-1-16,6-2 3 15,-5 3-1-15,5-6-1 0,-1 2 0 0,2 1-1 16,-2 0 0-16,1-3 0 16,4 2-1-16,-6-2 0 0,5 1 1 0,0-1-1 15,-5 4 2-15,5-5-1 0,-1 1 1 16,-3 2-1-16,3-2 1 0,-3 0-1 15,0 3 2-15,0-1-1 0,-4 1-1 16,0 4 1-16,-5 0 0 0,3-4 3 16,1 3 5-16,-1-1 3 0,1 1 2 0,-4 1 4 15,0-2-2-15,0 2 0 0,2 0-1 16,-2-1-3-16,0 1-3 16,1 0-1-16,-1 0-2 0,0-1-4 15,2 1 2-15,-2 0-3 0,0 0-2 0,0 0 0 16,0 0-3-16,1 0 2 0,-1 0-2 15,0 0 2-15,0 0 1 0,0 0 0 16,3-2 1-16,-3 2 0 0,0 0 1 16,0 0 0-16,0 0-1 0,0 0 1 15,0 0 0-15,0 0-1 0,0 0 1 0,0 0-1 16,0 0-1-16,0 0 1 0,0 0 1 16,0 0-2-16,0 0 2 0,0 0-1 15,0 0-1-15,0 0 2 0,0 0 2 16,0 0-1-16,0 0 2 0,0 0 0 15,0 0 2-15,0 0 1 0,0 0 1 0,0 0 1 16,0 0 5-16,0 0 0 16,0 0 0-16,0 0-2 0,0 0-3 15,0 0-2-15,0 0-3 0,0 0-2 16,0 0-2-16,0 0-2 0,-3 0 1 0,2 0-1 16,-1 0-2-16,1 0-6 0,-1 2-5 15,1-2-9-15,-2 4-26 0,-6 2-36 16,2 0-40-16</inkml:trace>
  <inkml:trace contextRef="#ctx0" brushRef="#br0" timeOffset="11944.1832">22119 8597 189 0,'0'0'50'0,"0"0"-15"0,0 0-11 0,0 0-12 15,0 0-7-15,0 0-5 0,0 0-1 16,0 0 0-16,0 0 0 0,4 0-1 16,-4 0 1-16,0 0-3 0,0 0-1 15,0 0-2-15,0 2 0 0,0-2 0 16,0 1 0-16,0 1 1 0,0 2 0 15,-3 1 3-15,0-2 0 0,2 2 1 16,1-5 1-16,-2 0-1 0,2 0 2 16,-1 1 4-16,1 1-3 0,-2-2 3 15,2 3 0-15,-1-2 0 0,1 0 2 0,-1 1 1 16,1 0-1-16,-2-2 1 0,2 1 1 16,0-1-1-16,-1 1 0 0,1-1 2 15,0 0-1-15,0 2 2 16,0-2-5-16,0 0 0 0,0 2 0 0,0-2-2 15,0 0 2-15,0 0-1 0,0 0 0 16,0 0-1-16,0 0 1 0,0 0-1 16,5-10-1-16,3-2 1 0,3-3-1 15,1-2 0-15,0 3 1 0,2-2-1 16,-2 3-1-16,0-1 1 0,0 1 1 0,-2 0-2 16,2 1 0-16,-5 3-1 0,2-1 1 15,-2 3 0-15,1-2 0 0,3-2-1 16,-1 1 0-16,4-3 0 0,-1-2-1 15,3 3 2-15,-1-3 0 0,-1 2-1 16,1 0 0-16,-4 4-1 0,-1-1 1 0,2 0 0 16,2 1 0-16,-2 0 1 0,1 0 1 15,-2 2-1-15,-2 2-1 16,4-4 0-16,-6 5 0 0,2-1 4 16,4-3 1-16,-6 2-1 0,5 0 1 0,-6 1-3 15,2 1-1-15,-1-1 1 0,2 1 3 16,0 1 1-16,-1-3-1 0,1 1 3 15,-1-1-3-15,1 2-1 0,-1-4 0 16,2-1 0-16,-3 3-1 0,5-5 0 16,-2 2-3-16,-3 2 0 0,5-3 0 0,-7 5-1 15,3-2 0-15,-2 1 1 16,2 0-1-16,-1 1 0 0,1-2 0 0,2-2 0 16,-3 3 1-16,3-5-2 0,0 4 1 15,0-3 0-15,0 3-2 0,1-2 1 16,0-3-2-16,1 2 2 0,2-3 1 15,-4 4 0-15,0 1-1 0,-2 2 1 16,2 2-1-16,-3-3-1 0,0 3-1 16,2-1-1-16,-5 2 1 0,3-1 0 15,-2 2 4-15,2-2 3 0,2-1-2 0,-2 0 1 16,0 1-1-16,-4 1 1 0,1 2 1 16,-4 1-2-16,0-3 0 0,0 3-1 15,2 0 0-15,-1-1 1 0,1 1-1 16,-1-1 1-16,1 1 1 0,-1-2-1 15,2 2 0-15,-2-1 1 0,1 1-2 16,-1-2 0-16,-1 2-2 0,2-2 0 16,-1 2 1-16,1 0-2 0,-1-2-1 15,1 1-6-15,-1-1-11 0,0 0-32 16,1 1-47-16,-2-1-77 0</inkml:trace>
  <inkml:trace contextRef="#ctx0" brushRef="#br0" timeOffset="16813.3054">21832 9240 0 0,'0'0'3'16,"0"0"-1"-16,0 0 0 0,0 0 2 15,0 0-2-15,0 0 4 0,0 0 1 0,0 0-2 16,0 0 2-16,0 0-2 0,2-2-4 16,1-1 3-16,0 0-2 0,3-3 1 15,-3 2-2-15,5-1 0 0,-2-1-1 16,1 0 0-16,6-2 0 0,-4 3 0 15,-2 1 0-15,0-1 1 0,-2 2 0 16,3-2 1-16,-1-1 0 0,1 2-1 0,-1-1 0 16,1 0 2-16,0-2-3 15,-1 1 2-15,2 2 2 0,-2-2-1 16,0-1 2-16,-4 4-1 0,4-1-1 0,-4 1 1 16,0 0-2-16,6-3 2 0,-6 3 0 15,-1 0-1-15,3 0-1 0,-5 3-1 16,0-2-2-16,3-1 2 0,0 0 0 15,1 0 2-15,0 2-1 0,-1-2 1 16,0-1-2-16,3-2 0 0,1 1-1 0,-1-2-1 16,1 2 2-16,0-3-2 15,4-1 2-15,-6 2 0 0,7-3 0 16,-1 1 2-16,0-2 0 0,3-1 1 16,-4 3-1-16,-1 0 1 0,2-1-2 0,1 2 0 15,2-5 1-15,-1 3 1 0,-4 2 4 16,4-1 2-16,-1 0-2 0,0-2 1 15,5-1-2-15,-2 0-1 0,-6 3 1 16,3 0-2-16,-1 0-1 0,1-2-1 16,4 1 0-16,-5 0-2 0,0 3 1 0,0-1-1 15,-4 4 2-15,5-6-1 0,1 3-1 16,-2-1 0-16,5-1 1 16,-3-2-1-16,-4 6 1 0,4-5 1 0,-3 0-2 15,2 1-1-15,4-4 1 0,-2 3 0 16,3-3 1-16,-2 3 2 0,1 0-3 15,-4 2 1-15,0 1 0 0,0-3-2 16,-5 4 1-16,8-1-1 0,-8 1 0 16,0 1 2-16,3 0 1 0,-7 2-1 15,4-1 0-15,-4 1 1 0,0 0-1 0,5-4 0 16,-6 5 1-16,2-2 0 0,-1 2 1 16,-3 2 0-16,0-3-1 0,3 1-1 15,0-3-2-15,5-2 0 0,2-2 0 16,1-2 1-16,2-1 0 0,3-1 2 15,-1 0-1-15,2 0 1 0,2-2-1 16,1 2-1-16,3-2 0 0,2 2-2 16,-2-3 2-16,3 1 0 0,1 0 0 15,1 0-1-15,1-2 2 0,-2 1 0 16,2-3 0-16,-2 2 2 0,1-1-1 0,-2 0 1 16,0 0-1-16,-1-1 1 0,-1 3-1 15,-1-1-3-15,-4 2 3 0,0 1-1 16,-3 2-1-16,0 0-1 0,-3 0 2 15,1 0 1-15,-1 0-1 0,0-1 1 16,0 1-1-16,-4 5-1 0,1-3 0 0,0 0-1 16,2 1 0-16,2-5 0 15,-1 2 0-15,3 1 0 0,-3-1 0 16,3 2 1-16,-1-1-1 0,-1-1 0 16,1-2 0-16,2 0-1 0,-1-1 1 0,2-1 0 15,0 2 0-15,1-1 0 0,1-1 1 16,-3 2-2-16,4-3 1 0,0 0-1 15,-2 1 2-15,1 0 0 0,1 0-1 16,-1 0 1-16,1-2-2 0,2 2 1 16,-1-3 0-16,3 3 0 0,1-1 0 0,1-2-1 15,-2 3 1-15,0-3-1 0,-1 3 0 16,1-1 2-16,-1-1-2 0,1 0 1 16,-2 0 1-16,3-2-2 15,0 2 1-15,0 1 0 0,-1 0 1 0,-2 2 0 16,2 0-1-16,-1 1 0 0,-1-1 0 15,0 1 0-15,-1 0 1 0,1 1-1 16,-3 1 1-16,-2 0-1 0,-1 1 3 16,-5 4-1-16,0-1-2 0,0-1 2 15,0-1-2-15,4-1 1 0,-3 0 2 0,-2 3-2 16,1-1-1-16,0 0 1 0,0-1 0 16,3-2-1-16,-2 4 1 0,-3-2-1 15,2 0-1-15,1 1 0 0,1-4 1 16,2-1-1-16,-3 0 2 0,1 0-1 15,0-1 0-15,1 1-1 0,0 0 1 16,2-2-1-16,1 1 2 0,0 0-1 16,0 0-1-16,1 1 1 0,-1 0-4 15,3-1 2-15,-1 1 1 0,1-1-2 16,0 0 3-16,0 2 0 0,0-1 0 0,-2 1 0 16,1 1 2-16,0 0-2 0,-3 2 1 15,2 1 0-15,-3-2-2 0,0 0 1 16,0 1 1-16,-2-1 0 0,1 0 0 15,-1 2-1-15,-1-1-1 0,2-1 1 16,-2 1-1-16,0-3 0 0,1 2 0 0,-1 1 1 16,2 1-2-16,-1-2 2 15,2 2-1-15,-1-2 0 0,0 1 0 0,1-2 1 16,3 1-1-16,-3-1 1 16,3 0 2-16,-2 0 0 0,1-1 0 0,0 0-1 15,0 1-2-15,0-2 1 0,1 2-2 16,-3 0 2-16,3-2 0 0,-3 2-2 15,0-1 0-15,0 2 1 0,2-1 1 16,-1 0-2-16,0 1 4 0,-1 0-4 16,0 2 0-16,1 0 1 0,-7 3-1 0,2-2 1 15,2 1-1-15,-2 0 0 16,5-4 1-16,-2 1 1 0,0 2-1 0,-2-2 1 16,2 0 0-16,-1-1-1 15,0 0 2-15,1 0-1 0,0 0 1 0,1 0-1 16,-2-1 1-16,5 0-2 0,-1-2 1 15,3 1 0-15,-1-3 0 0,3 2 0 16,-4-1 0-16,3 0 0 0,-1-2-1 16,0 2 1-16,-1 0-1 0,2 2 1 15,-2-1 0-15,0 0 0 0,2 0 0 0,-3 1 0 16,1 1-3-16,0-2 3 0,-2 2 0 16,2 0-2-16,0 0 4 0,-3 1-2 15,2 0 0-15,-3 2 3 0,0-2-3 16,0 2-2-16,0-1 2 0,-2-1 2 15,2 1-2-15,-1-1 1 0,-1 0-1 16,-1 1 0-16,0 0 0 0,0 1 0 16,0-1 0-16,-3 2-4 0,-1-1 4 15,1 0 0-15,-3 3 0 0,3-5 4 16,-4 6-3-16,2 0 0 0,4-4 0 0,-4 4-1 16,5-4 0-16,-2 2-1 0,-4 0 1 15,5-2 0-15,1 0 0 0,0 2-1 16,3-6 1-16,0 3 1 0,0 0-2 15,0 0 1-15,1-1 0 0,-2 0-1 16,0 3 2-16,-1-3-1 0,1 0 0 0,0 0 1 16,2 0-1-16,1-1 0 15,-1-2 1-15,-1 1-1 0,1 2 1 16,-1-1 3-16,-2 0-3 0,4-1 0 16,-4 1-1-16,2 1-1 0,0 0 1 0,-2 3 2 15,1-2-2-15,-5 3 1 0,3-1 1 16,-1 1-5-16,-5 2 4 0,7-4 1 15,-3 1-1-15,-4 2 0 0,4-3-1 16,-2-1-4-16,-3 2 1 0,4-4 1 16,-4 6-1-16,-1-2 3 0,1 1 0 0,0-1-1 15,3 0 0-15,-4 1-1 0,1-1-1 16,2 2 0-16,-3-1 2 0,4-1 0 16,1-1-1-16,-4 3 4 0,7-5-4 15,-3 2 2-15,2 2 0 0,0-3 0 16,-1 5-1-16,-4 0 2 0,1-1-1 15,0 1 0-15,-5 2 0 0,4-2-1 16,-4 2 1-16,0 1-1 0,0-1 1 16,-1-1-2-16,1 1 1 0,0 0-1 15,0 0 2-15,0 1 2 0,0-2 0 0,0 1-1 16,0 0 0-16,-3 3 0 0,1-4-2 16,2 1 1-16,0 0-1 0,1-1 1 15,-2 0 1-15,1 1-1 0,0 0 0 16,-1 0-1-16,-2 3 1 0,0-2 0 15,0 2 0-15,2-1 1 0,-1-1 0 0,1 1-2 16,-1-1 2-16,1 1-1 0,-1-1 2 16,2-2-4-16,0-3 1 15,4 0 0-15,-3-1 1 0,-2 5 1 16,1 0 2-16,-3 3-1 0,0-1 0 0,0 1 2 16,1-1-1-16,1 1 0 0,-2-2 0 15,1 2 0-15,-1-2 3 0,2 2 0 16,-2-1 1-16,0 1-1 0,1-2-2 15,-1 2 1-15,0-1-2 0,2 1 2 16,-2 0-3-16,0-2-1 0,0 2 0 0,0 0 1 16,0-1-2-16,1 1 0 15,-1-2 0-15,0 2-3 0,0-1 1 16,0 1 1-16,0-2 2 0,0 2 1 16,0-1 3-16,0 1-4 0,0-3-1 0,0 3-1 15,0 0-3-15,-1-2 2 0,1 0 1 16,-2 1 1-16,1-1 0 0,-1 1 1 15,1-1 0-15,-1 1-1 0,1 0 3 16,-1-1-1-16,1 1-2 0,-1-1 1 16,1 0 0-16,-1 1 0 0,1-1-1 0,0 1 1 15,-1-1-1-15,0 0 2 0,2 1-1 16,-2 1 0-16,2-1 0 16,-1-2-1-16,1 3 0 0,-2 0 0 0,2 0-1 15,-1-2 1-15,1 2 0 0,-2-1 0 16,2 1 0-16,-1-2 0 0,1 0-1 15,-2 1 1-15,2 0-1 0,-1-1 1 16,1 1 0-16,-2-1-2 0,2 1 1 16,-1-2-2-16,1 3-5 0,-2-2-6 15,2 0-24-15,-4-3-46 0,1 2-61 0</inkml:trace>
  <inkml:trace contextRef="#ctx0" brushRef="#br0" timeOffset="18494.4952">26752 5077 12 0,'0'0'14'0,"0"0"-4"0,0 0-4 0,0 0-4 15,0 0 1-15,0 0-3 0,0 0 0 0,0 0 0 16,0 0-2-16,0 0 2 0,23-10 0 16,-16 10 2-16,-2 0 0 15,-1 0 2-15,3 0-1 0,-2 3 1 16,-2-2 0-16,5 3-1 0,-4 0-1 0,-1-3 1 16,2 1-2-16,-5-2 0 0,3 3-2 15,0-1-5-15,0 0-11 0,1 1-3 16,-4-3 1-16</inkml:trace>
  <inkml:trace contextRef="#ctx0" brushRef="#br0" timeOffset="39916.3733">26190 4073 73 0,'0'0'37'0,"0"0"-3"0,0 0-4 15,0 0-6-15,0 0-9 16,0 0-3-16,0 0-4 0,0 0 0 16,0 0 0-16,0 0 2 0,-6-43-2 15,4 42 0-15,1-4 1 0,-1 0-1 0,1 0 2 16,-1 2 1-16,2 3-2 0,-1-7-1 16,-1 2-3-16,1 1-2 0,1 0 1 15,0 4-3-15,-1-7-2 0,-1 3 0 16,1-1 0-16,1 1 1 0,0 4 1 15,-2-2-1-15,2 2 1 0,0-2 0 0,-1 1 0 16,1-1 1-16,0 1 1 16,-2 0-2-16,2-1-1 0,0 1 0 15,-2-1 2-15,2 1-2 0,-2-1 1 16,2 0 1-16,-1 2-5 0,1-3 3 0,-2 2 1 16,2-1 1-16,-1 1 1 0,1-1-1 15,-2 1 1-15,2-1 0 0,-1 1 1 16,1-1 0-16,-2 1 2 0,2 1-2 15,-1-2-1-15,1 2-2 0,-1-2-1 16,1 2-4-16,0-1 0 0,0 1-6 16,-2 0 0-16,2 0 5 0,0 0-1 0,-1 1 6 15,-1 10 0-15,-1 2-1 0,2 5 1 16,-1 1-2-16,1 2 0 16,-1 7 3-16,2-1-2 0,0 2 1 0,0 3 0 15,0 0 0-15,0 1-3 0,0-1 2 16,0 2-8-16,0-3 1 0,3 0 0 15,-1 1 2-15,1-2 7 0,-2 2 2 16,1 0 0-16,-1 0-3 0,1-3-4 16,-1-4-2-16,-1-5 1 0,0-3 4 0,1-5 3 15,-1-6-1-15,0 6 1 0,0-6-4 16,0 0 0-16,0 0 1 0,0-6 0 16,0 0 1-16,0 0 1 15,0 2-1-15,0-1 0 0,0 1-1 0,0 0-1 16,0-1-3-16,0 1-1 0,0-2-6 15,0 0 0-15,0 1 4 0,0-1 0 16,2 0 2-16,-2 0-2 0,0 0-5 16,1 0 0-16,-1 0 3 0,0 1 3 15,2-1 7-15,-2 2 0 0,0-1 0 0,0 1 1 16,1-1-1-16,-1 1 3 0,0 0-2 16,0-2 1-16,0 1 2 0,0-1-2 15,0 2 5-15,0-2-2 0,0 0-1 16,0 2-1-16,0-2 0 0,0 0-1 15,0 1 0-15,0-1-1 0,0 0-1 0,0 0 2 16,0 0-4-16,-1 0 1 16,-1-5 2-16,1-1 1 0,-1-4 1 15,1-1 1-15,0-2-4 0,-1-6-1 16,2 5-2-16,-1-6 2 0,1-1 1 0,0 2 0 16,-2-7 0-16,1 8 0 0,-1-2 1 15,1 0-1-15,-1-1 1 0,-1-7 2 16,-1 3-1-16,1-4-1 0,2 0 0 15,-3-1 1-15,1 0 2 0,0-1 6 16,0 2 5-16,-2 1-7 0,2 1-1 0,-2 0-4 16,1-2-3-16,1 2 7 15,0-2 2-15,0 6 10 0,0 3 1 16,1 10 2-16,2 5 4 0,-1-1-7 0,1 2-3 16,0-3-7-16,0 4-7 0,0 3-4 15,-2-2-3-15,2 2-3 0,0 0-4 16,0-2-4-16,0 2 3 0,0 0 3 15,0 0 7-15,0 0 3 0,0 4 2 16,2 7 1-16,1 5 1 0,0-6-1 16,1 8 2-16,-1-9-3 0,-1 4 2 0,1-3-2 15,-2 3 1-15,3 4 0 0,-3-6-1 16,2 9-2-16,-1-2-1 0,-1 3 1 16,2 6 0-16,0 3 2 0,-1 0 3 15,1 1-4-15,-2-1-1 0,2 1-4 16,0 0 3-16,1 0-1 0,-3 3 5 15,2 4 2-15,-1 1-2 0,-2 3 2 16,0-2-5-16,0 0 0 0,0-2 0 16,-2-3-4-16,1-5 2 0,-1-9-4 15,2-1 2-15,0-9 0 0,0-4 2 0,0-2 1 16,0-5 0-16,0 0-1 0,0 0 4 16,0 2-2-16,0-1 3 0,0 0 1 15,0 1-2-15,0-1-1 16,0 1-1-16,0-1-2 0,0 2-4 0,0-3-2 15,0 1-7-15,0-1-10 0,0 0-9 0,0 1-7 16,0-1-6-16,0 0-12 0,0 0-11 16,0 0-25-16</inkml:trace>
  <inkml:trace contextRef="#ctx0" brushRef="#br0" timeOffset="40773.5084">26020 4498 216 0,'0'0'68'0,"0"0"-8"0,0 0-10 15,0 0-12-15,0 0-13 0,0 0-6 16,0 0-8-16,0 0-3 0,0 0-3 16,0 0-5-16,-10-17-2 0,7 15 1 0,3 2-3 15,-1-1 0-15,1 1-1 0,0-2-1 16,0 2 0-16,0 0 4 0,0 0 2 16,0 2 1-16,5 6 4 15,3 6-4-15,-2 0 2 0,1 6-4 0,1-2 1 16,-2 0 1-16,1 0 0 0,-1 2 0 15,2 0 0-15,-1 1-1 0,0-1-1 16,-1 1-1-16,0-2 0 0,1 1 1 16,-2-2-1-16,1-1 2 0,-1 1 0 15,-2-2 0-15,0-3 0 0,-2-2 1 0,0-1-2 16,1 3-1-16,-2-9 1 0,1 2 0 16,-1-6 0-16,0 0 0 0,0 0 2 15,0 2 1-15,2 0 3 0,-2-1 1 16,0-1-1-16,0 0-3 0,1 0-1 15,2-11 3-15,0-6 1 0,0-4 0 16,0-1 0-16,0-1-6 0,1-1-1 16,0-1-1-16,1 3 2 0,-2 4 0 15,-1 1 2-15,1-1 0 0,-1 6-2 16,1-8-1-16,-2 2-2 0,2 1 0 0,0-2 2 16,1 3 0-16,-2 5-3 0,1-1 3 15,-2 1-2-15,1 5-1 0,-1-3 1 16,2 4-2-16,-1-3 1 0,1-2-2 15,2 3 3-15,-1 1 0 0,-1 3 0 16,3-3-3-16,-3 3-3 0,0-1-1 0,2 3-3 16,-2-2 3-16,2 2 0 0,-1-1 1 15,0 1 4-15,-4 1 2 16,0-2 4-16,0 2 2 0,2 0 0 16,-1 0 3-16,1 0-1 0,-1 0 2 0,1-1-1 15,-1 1 2-15,2 0-2 0,-3 0 0 16,1 0-1-16,-1 0 1 0,0 0-2 15,2 0 0-15,-2 0-1 0,0 0 0 16,1 0 0-16,-1 0 2 0,0 0 0 16,-10 6 1-16,-4 3-2 0,-5 3 1 0,0-1-2 15,0-1 0-15,-1-1 5 0,3 0-2 16,-3 0 4-16,0-1-2 0,0-2 1 16,5-2-1-16,0 0 0 15,5-3 3-15,3-1 0 0,-5 0-2 0,6 0-2 16,-6 0-3-16,1 0-6 0,7 0-5 15,-1 0-9-15,5 0-33 0,-4-3-63 16,1 0-69-16</inkml:trace>
  <inkml:trace contextRef="#ctx0" brushRef="#br0" timeOffset="41935.4328">26590 4022 145 0,'0'0'34'0,"0"0"3"16,0 0-1-16,0 0-9 0,0 0 3 16,0 0 9-16,0 0-1 0,7-82 1 15,-7 76-15-15,0-6-8 0,0 6-3 16,0 0 0-16,0 1-2 0,0-1-3 15,0 2 0-15,0-2 2 0,0 1-1 16,0 5-2-16,-1-6 6 0,-1 2-2 16,0-1-2-16,2 0-5 0,0 5-4 15,-2-1-9-15,2 1 0 0,0 0 3 16,0 0-3-16,0 0 9 0,0 6-3 0,4 9 3 16,2 5-2-16,-2 3 0 0,-1 2 3 15,2 0-2-15,-4 2 1 0,2 3 0 16,-1-2 0-16,-1-1 1 0,1 0 0 15,-1-2-1-15,-1-7 2 0,0-2-2 16,1-4 0-16,-1-6-1 0,0 1 0 0,0-7 1 16,0 0 1-16,0 0 1 15,0 2 0-15,3-1 2 0,-3 1-1 0,0-1 3 16,1 0 0-16,-1-1-2 16,5 0-2-16,2-5 1 0,3-10-2 0,3-3 2 15,-3-1-1-15,1-4-3 0,1 0 2 16,0-2-2-16,1-1 0 0,-1 0 4 15,-1 1-3-15,-1 3 0 0,1 1-2 16,-3 2-1-16,-1 6 1 0,1 0-2 16,-4 6 2-16,-1 4-5 0,0 0-3 0,-3 3-2 15,0-2 1-15,4 2 3 0,8 0 1 16,-1 6 3-16,4 3-1 16,-1 6 3-16,-2-1 0 0,1 2 2 15,-3 2 0-15,0-2-1 0,3 3 2 0,-3-2-1 16,0-1-1-16,2 0 1 0,-5-4 1 15,0-1-1-15,0-4 1 0,-4-5-1 16,0 3 0-16,-3-5 1 0,3 2 2 16,0 1 4-16,0 0 4 0,0 0 5 15,-3-3 1-15,0 0-3 0,0 0-5 0,1 0-3 16,1-6-4-16,-2-10 3 0,1-3-1 16,-1-3-1-16,0-3 2 0,0 0 0 15,0 0 2-15,0-1 0 0,0-2-1 16,0 0-5-16,0-3 4 0,0 0-6 15,-1 0 5-15,-2 1-1 0,0 2-4 0,0 3 3 16,0 6-3-16,-1 3-1 16,1 6-3-16,1 5-10 0,-3-5-16 15,3 6-40-15,1-1-62 0,0 2-85 16</inkml:trace>
  <inkml:trace contextRef="#ctx0" brushRef="#br0" timeOffset="43672.2306">20476 3942 156 0,'0'0'32'0,"0"0"-5"15,0 0-5-15,0 0 2 0,0 0 2 16,0 0-1-16,0 0-2 0,0 0-2 15,0 0-1-15,-6-46-6 0,6 45-4 0,-1-1-2 16,1 1-3-16,-2-1-4 16,2 1 0-16,0-1 0 0,-1 0 0 15,1 1 2-15,0-1 1 0,0 2 3 16,0-1 1-16,0 1 0 0,0-1 0 0,0 1-6 16,0-2 1-16,-3 2-3 0,3-1-1 15,0 1 0-15,0 0-5 0,0 0-1 16,0 0-1-16,0 0 0 0,0 0 6 15,0 0 4-15,0 5-1 0,0 6-1 16,0 1 0-16,0 0 0 0,3 7 0 0,-2-9 1 16,-1 8 0-16,2 2-2 0,-2-9 1 15,0 8 0-15,0 1-1 16,0 2-2-16,0 6 0 0,0-3 0 16,0 2 1-16,0-1 2 0,0 1 0 0,0-9 1 15,0 2-1-15,0-8-4 0,0-6 4 16,1 1-1-16,-1-7 2 0,0 0 4 15,0 0-2-15,0 1 4 0,2 1 2 16,-2-1 3-16,0 0 2 0,0-1-1 16,0 0-4-16,0 0-6 0,1 0-4 0,-1-1-2 15,1-5-2-15,-1-7 2 0,2 1 0 16,-2 6-1-16,1-4 2 0,-1 4 1 16,2-6-5-16,-2 1-2 15,0 5-2-15,1-5-2 0,-1 5 6 0,0 1 2 16,0-2 2-16,0 7 2 0,0-2-1 15,0 2 1-15,0-1 0 0,2 0-3 16,-2-1 0-16,0 0-3 0,0 1 1 16,0 0-1-16,0 0 1 0,0 1 2 15,0-3 3-15,0 3 0 0,0 0 2 0,0 0-2 16,0 0 1-16,0 0 3 0,0 0-4 16,0 0 1-16,1 0 0 0,-1 0-1 15,0 0 1-15,0 0-1 0,0 0 0 16,2 5 0-16,-2 1 1 0,0 0-1 15,0 5 2-15,0-6-1 0,0 0-1 16,0 6 1-16,0-5 0 0,0-1-1 16,1 7 1-16,-1-4 1 0,0 5 0 15,2 8 0-15,-2-7-1 0,0 7-2 16,0 1 0-16,0-1 1 0,0 6 1 0,0-3-2 16,0 1 1-16,0-1 0 0,0 0 0 15,0-1 2-15,1 1-2 0,-1-7-1 16,0 1-3-16,0-7 2 0,0-5 0 15,0 0 1-15,0-6 1 0,0 0 0 16,0 0 1-16,0 1 1 0,2 1 2 0,-2-1 0 16,0 1 2-16,0 0-2 0,0-1-1 15,0 1-1-15,0-1-2 0,0 1 0 16,1-1 0-16,-1 0 0 16,0 1-4-16,0 0 2 0,0-1-1 0,0 1-2 15,0-1 2-15,0-1 1 0,0 2-1 16,0-2 1-16,2 2 1 0,-2-2-1 15,0 1-1-15,0-1 0 0,0 1-5 16,0-1-6-16,0 2-12 0,0-2-25 16,0 1-17-16,0-1-14 0,0 2-29 0</inkml:trace>
  <inkml:trace contextRef="#ctx0" brushRef="#br0" timeOffset="44460.1375">20451 5539 160 0,'0'0'28'0,"0"0"-9"0,0 0-7 16,0 0-6-16,0 0-2 0,0 0 0 16,0 0-4-16,0 0-2 0,0 0-2 0,0 0-2 15,3 0 0-15,-3 0 4 0,0 0 2 16,2 0 2-16,-1 6 2 0,1 4-3 16,1 7 0-16,1 0-1 0,-1 5 0 15,1 1 0-15,-3 0 1 0,2 1 1 16,-1-1 0-16,-1-6-1 0,-1 0-2 15,2-5-3-15,-2-7 3 0,0 6 2 16,0-5 2-16,0-1 4 0,1 0-2 16,-1-5 2-16,0 0 7 0,0 0 12 15,0 3 4-15,2-3-4 0,-2 0-3 0,0 0-14 16,0 0-5-16,1 0 0 0,1-8-2 16,-1-4-1-16,1 1 2 0,-2 5 0 15,1-6 2-15,1 7-2 0,-2-1 0 16,2 2 0-16,-2 4-3 0,0-1-4 15,0 1-1-15,0-2-5 0,1 0 0 0,-1 2 0 16,0-1-1-16,0 1 4 16,0 0 5-16,0 0 1 0,0 0 0 15,0 0 0-15,2 0-6 0,-2 0-4 16,0 0-9-16,0 0-15 0,1 5-24 0,1-2-20 16,-1 4-48-16</inkml:trace>
  <inkml:trace contextRef="#ctx0" brushRef="#br0" timeOffset="45231.8545">20540 6318 148 0,'0'0'41'16,"0"0"-2"-16,0 0-2 0,0 0-3 15,0 0-3-15,0 0-6 0,0 0-8 0,0 0-7 16,0 0-6-16,0 4-6 0,0-4-4 16,0 1-4-16,0-1 5 0,0 6 0 15,0 7 6-15,0 4 3 0,-2 3-4 16,1 3-5-16,-1 2-5 0,1 1 6 15,-1 5 3-15,-1 3 6 0,-1 2 2 0,1 2-9 16,0 0-3-16,2-1-3 16,0-2-2-16,-1-3-1 0,2-2 0 15,0-9 1-15,0-2-1 0,0-8 1 16,0-5 1-16,0 0 3 0,0-6 2 0,0 0 0 16,0 0 2-16,0 2-2 0,0 0 1 15,0-1 2-15,0 1-3 0,0-1 3 16,0 0 0-16,0 1 0 0,0 4 1 15,0 1 2-15,0-4 0 0,2 4 1 16,-2-7-2-16,0 0-1 0,0 0 1 0,1 1 0 16,-1 1 1-16,0-1 0 15,1 1-1-15,-1-1 0 0,0 1-1 0,2-1 0 16,-2 1 1-16,0-1 0 16,1 1 1-16,-1 0-1 0,0-1-1 0,2 1 1 15,-2-1-1-15,0 1 1 0,1-1 0 16,-1 0 0-16,0 1 1 0,3-1 1 15,-3 1 2-15,0 0 3 0,0-1 4 16,0 1 1-16,1-1 1 0,-1 1 0 16,0 0-3-16,0-1-2 0,0 0-2 0,0-1-4 15,0 0-3-15,0 3-5 0,0-3 0 16,0 0-2-16,0 0-4 0,0 0-8 16,0 0-4-16,0 0-11 15,0 0-19-15,0-3-15 0,-1 1-48 0</inkml:trace>
  <inkml:trace contextRef="#ctx0" brushRef="#br0" timeOffset="45948.1897">20558 7522 86 0,'0'0'34'16,"0"0"3"-16,0 0-1 0,0 0-7 0,0 0-9 15,0 0-8-15,0 0-8 0,0 0-5 16,0 0-3-16,0 0 2 0,-7-18 2 16,7 18 0-16,0 0 1 0,0 0-1 15,0 0-1-15,0 3 1 0,2 2 1 16,1 4-1-16,-3-3 0 0,0-1 0 15,2 1 0-15,-2-6 0 0,0 4 1 16,2 1 0-16,-2 0 3 0,1 0 0 16,-1-5 5-16,0 0 1 0,0 0 2 15,0 0-2-15,0 2-3 0,0-2 2 0,-1 0 0 16,-5 0 3-16,0-7 0 0,1 0-1 16,0-3-7-16,2 0 1 0,2 5-1 15,-1 0 4-15,2 5 4 0,-1-1-4 16,1 1-4-16,0-2-4 0,0 0-4 15,0 1-4-15,0-1 0 0,0 1 3 16,0-1 2-16,0 2 1 0,0-1-3 16,0 1-2-16,0 0-2 0,1 0-3 15,5 6-7-15,1 7-12 0,1 0-30 16,-1 1-28-16,-6 2-56 0</inkml:trace>
  <inkml:trace contextRef="#ctx0" brushRef="#br0" timeOffset="46744.4323">20599 8026 215 0,'0'0'43'16,"0"0"-3"-16,0 0-2 0,0 0-4 15,0 0-10-15,0 0-6 0,0 0-9 0,0 0-3 16,0 0-4-16,0-15-1 0,0 13 1 16,0 2-1-16,0 0 2 0,0 0 0 15,0 0-2-15,0 4 1 0,0 2 1 16,0 7-2-16,0 7 1 0,0 0 0 15,0 6 1-15,0-2-4 0,0 2 2 0,1 1-2 16,2 4 1-16,0 2 3 0,0 3-1 16,0 2 0-16,1 2 1 15,0 1 1-15,-1-2-4 0,0-1 2 16,0-1-3-16,2-2 0 0,-1-1 0 0,2 0-1 16,-2 0 1-16,2 2 1 0,-2 2-2 15,-1 1 0-15,1 0 0 0,-1 1-4 16,-1-1 1-16,1-1 0 0,-2 1-1 15,1-3 5-15,-1 0 0 0,1-1-1 16,0 0 1-16,-2 0-1 0,2 0-1 0,-1-1 3 16,2-1-1-16,-2 0 0 15,2-1 1-15,-1-3-2 0,-1-2 2 0,1 1 0 16,-1-4 0-16,1 2 1 16,1-4-1-16,-2 3 0 0,1-9 0 0,-1 1 0 15,1-6 0-15,-1 2 0 0,0-1-4 16,2-1 0-16,-2 0-3 0,-1-6-3 15,2 0 1-15,-2 0 0 0,1 0-2 16,1-1 3-16,-1 7 2 0,1-7 3 16,-1 5 1-16,2 0 2 0,-1 1 0 0,-1 0 0 15,1 2 0-15,-1 6 0 16,0-5-2-16,2 6-2 0,-1-2-4 0,-1-5 0 16,3 7-6-16,-2-7 2 0,-1-2-6 15,1 2-9-15,-1-6-13 0,1 1-14 16,-1-4-8-16,1 1-14 0</inkml:trace>
  <inkml:trace contextRef="#ctx0" brushRef="#br0" timeOffset="47333.4945">20775 10376 22 0,'0'0'3'15,"0"0"0"-15,0 0-1 0,0 0-3 16,0 0 1-16,0 0 0 0,0 0-1 15,0 0 1-15,0 0-3 0,0 0 2 16,19 11-1-16,-17-4-2 0,1 3-1 16,-2-6 1-16,1 0 0 0,-2-4 3 0,0 5 3 15,0 2 2-15,0-3 0 0,0 2 0 16,0-6 3-16,0 0-2 0,0 0 2 16,0 0 3-16,-2 0-2 15,2 0 4-15,-1 0 5 0,-1-2 7 0,1-4 10 16,-1 2 4-16,-1-7-3 0,3 5-2 15,-1 0-3-15,1 1-6 0,0 0-7 16,0-2-8-16,0 1-9 0,0 0-5 16,0 1-1-16,0 1-1 0,0 0-1 15,0-1-2-15,0 5-2 0,0-2-3 0,0 2-5 16,0 0-13-16,1-1-19 0,1 1-35 16</inkml:trace>
  <inkml:trace contextRef="#ctx0" brushRef="#br0" timeOffset="47942.1142">20890 10894 298 0,'0'0'44'0,"0"0"-12"0,0 0-12 0,0 0-11 16,0 0-2-16,0 0 0 16,0 0 3-16,0 0-1 0,0 0 0 0,-6 0-4 15,6-2 1-15,-2 1 0 0,2-1 0 16,0 2-2-16,0-1 0 0,0 1-2 15,0-2-2-15,-1 2 2 0,1 0 1 16,0 0 0-16,0 0-1 0,0 0 0 16,0 0 0-16,-2 3-1 0,2 4 1 0,0 5-2 15,0 6 2-15,0 2-2 0,0 5 3 16,5 0-3-16,-1 2-2 0,-1 2 2 16,3 4-1-16,-2 4 4 0,0 2-3 15,-1 4 1-15,2 0-2 0,-2 3-1 16,1-2 2-16,0 2-3 0,3 1 3 15,-2 1-2-15,-1 0 2 0,2 1-1 16,-2 0 1-16,2-2-4 0,0 0 0 16,0 0 3-16,-2 0-3 0,0 1 6 15,-1-3-4-15,2 0 2 0,-2 1 0 0,1-2 0 16,-1-2 1-16,-2 1-3 0,2-1 2 16,-2-2-1-16,-1-1 3 0,2-2-1 15,-2-4 0-15,0-1 0 0,0-5-1 16,0-8 0-16,0 1 0 0,0-2 0 15,0-6 1-15,0 6 2 0,0-8-5 0,0-3 2 16,0-1-5-16,0-6-5 16,0 0-4-16,0 0-11 0,0 1-15 15,0 1-16-15,0-1-24 0,0-1-25 16,0 0-32-16</inkml:trace>
  <inkml:trace contextRef="#ctx0" brushRef="#br0" timeOffset="52280.8949">20574 4092 16 0,'0'0'10'0,"0"0"1"16,0 0-3-16,0 0-2 0,0 0-1 15,0 0-1-15,-1-5 0 0,1 4 1 0,0 1-1 16,-2-2-2-16,2 2-1 16,0 0 2-16,-1 0-1 0,1 0-1 15,0 0 3-15,-2 0 1 0,2-3-2 16,0 3 3-16,0 0 0 0,0 0-2 0,0 0-2 16,0-1-6-16,0 1-3 0,0 0-5 15,0 0-2-15,0 0 2 0,0 0 8 16,0 0 2-16,0 0 6 0,2 0 1 15,-1 0-4-15,1 0 2 0,-1 0-1 16,1 0 1-16,4 0 2 0,-2 0 1 0,6 1 1 16,-1 2-1-16,0 0-4 15,0-1 0-15,-4 0-2 0,5-1 0 16,-4-1 2-16,7 1 1 0,-2-1 2 16,4 2 0-16,2-2-1 0,-3 0 3 0,5 1 1 15,0-1 2-15,0 2-3 0,0-2-5 16,-2 2-3-16,-1 0 0 0,1-1-1 15,5 2 4-15,-2 0 0 0,-4-1-3 16,0 0 1-16,3 1-3 0,1 0 5 16,6 2-1-16,2-2 4 0,-1 0 2 0,1-2-1 15,0-1 0-15,1 0-1 0,2 0-2 16,1 0 2-16,1-1 1 0,2-2-1 16,-1 0 3-16,1-2 0 15,0 2 0-15,-2-1 0 0,3 1 2 0,-3-2-4 16,-1 1 0-16,1 0-1 0,-1 3 2 15,2-1 3-15,-1 2-2 0,-1 0-2 16,1 0-4-16,-1 0-2 0,-2 0 0 16,1 2 2-16,-1 1 0 0,-1 1-1 15,3 0 1-15,1-1 3 0,2 0-2 0,1-2 3 16,0 2 1-16,0-1-2 0,0-2 2 16,-1 1-1-16,1-1-3 0,3 0 1 15,-1 0 0-15,1 0-3 0,-2 0-1 16,2 0 2-16,-3 0-5 0,-2 0 3 15,-4 0 1-15,0 0 1 0,2 0 3 16,1 0 3-16,1 0-2 0,2 0 2 16,-3 0-6-16,1 0-3 0,-4 0 2 15,-1 0-1-15,0 0 2 0,-2 0 0 16,2 0-2-16,-2 0-2 0,1 0 2 0,-1 0-3 16,2 0 4-16,2 0 3 15,-4 0-4-15,4 0 0 0,-1 0 0 0,1 0-1 16,3 0 2-16,-1 0 0 0,2 0 0 15,1 0-1-15,0 0 1 0,1 0-1 16,-4 0 1-16,0 0-1 0,2 0 0 16,-5 0 2-16,0 0-2 0,1 0 0 15,-2 2 0-15,0 0 0 0,1-2 0 16,-1 0 0-16,-1 1 0 0,-1-1 2 16,-1 0-2-16,0 1 2 0,0-1 0 0,-1 0 0 15,-7 0 0-15,2 2-2 0,-2-2 1 16,2 2 1-16,6-1 2 0,-3 0-1 15,-2 3 0-15,2-2-3 0,-2 2 2 16,0-2 0-16,2 1-1 0,0 1 2 16,-3-1-3-16,3-1 4 0,2-1-2 0,1 0 3 15,3 1 1-15,0 0-1 0,1-2 1 16,2 0 0-16,-2 0-3 0,2 0 0 16,0 0-1-16,1 0-2 0,0-2 0 15,1 0 1-15,-1 1-4 0,0 1 1 16,1 0 1-16,-1 0-2 0,0 0 3 15,3 0-2-15,-3 0 2 0,1 3 0 16,-1-1-2-16,-1 0 3 0,1-2-2 16,-1 1-1-16,1-1 4 0,-1 0-2 15,1 0 1-15,1 0 0 0,0 0 0 0,1-2 0 16,-1 1-1-16,0-3 0 0,1 3-1 16,-2 0 1-16,2-1 0 0,-1 1 0 15,1-1 1-15,2 0-1 0,-2-1 0 16,-2 1-1-16,1 1 1 0,-2 0 0 15,-2-1 0-15,-1 2 0 0,-3-2-3 0,-9 2 1 16,5 0 1-16,-1-1 4 16,1 1 0-16,7 0-1 0,-9-1 0 15,1 1-2-15,-8 0-2 0,0 0 2 16,7 0-1-16,-8 0 2 0,5 0-1 0,-7 0-1 16,-4 0 0-16,4 0-4 0,-4 1 3 15,-2-1-1-15,2 1 1 0,-6-1 1 16,0 0-3-16,0 0 2 0,2 0 1 15,-1 2-1-15,1-2 3 0,0 0-2 16,-1 0 1-16,1 2 0 0,-1-2 0 0,1 0 0 16,-1 0 0-16,1 0 0 0,-1 0-2 15,1 0 2-15,-1 1 2 16,1-1-1-16,-1 0 2 0,6 0 4 16,8 0-1-16,-4 0-1 0,8 0-4 0,-9 0-2 15,-5 0 1-15,2 0-1 0,-7 0 1 16,0 0 0-16,0 0 0 0,1 0 0 15,0 0 0-15,1 0 1 0,-1 0 0 16,1-1 2-16,-1 1-3 0,1 0 3 16,-1 0-2-16,1-2 1 0,-1 2-2 0,1 0 1 15,-1 0-1-15,1 0-1 0,-1 0 0 16,1 0 1-16,-1 0-1 0,0 0 1 16,1 0-1-16,-2 0 1 15,1 0 0-15,-1 0 0 0,2 0 0 0,-2 0 1 16,0 0 1-16,2 0 1 0,-2 0 2 15,0 0 2-15,2 0 5 0,-2 0 2 16,0 0-3-16,0 0-3 0,0 0-8 16,0-2-3-16,0 2-2 0,-2 0 2 15,0-1 0-15,-3-4-1 0,3 3 0 0,-1-2 1 16,-5-2-5-16,5 3 0 0,-1 0-4 16,-4-1-1-16,-1-2-1 0,-3-1-5 15,-5-2-19-15,-1 3-4 0,4 2 3 16,-1 0 14-16,3 0 24 0,0 1 9 15,2 0-1-15,-2 1-1 0,4-2-3 0,3 3 3 16,1-1 4-16,-3 1 10 16,2 0 6-16,1-2 0 0,0 2-6 15,4 1-5-15,-2-2-1 0,2 2-2 16,-1 0-2-16,-1-1-2 0,1 1-5 0,-1 0-2 16,1 0 0-16,-1-2-1 0,2 2 1 15,-1 0-1-15,1 0-1 0,-3 0-1 16,3 0-1-16,0-1-4 0,0 1-2 15,0 0 2-15,0 0 3 0,0 0 3 16,3 0 4-16,7 0 2 0,-1 1 0 0,8 4 2 16,-1-1-2-16,1 0-1 0,1-1-3 15,-2 0-1-15,-6-1 0 0,3 0 0 16,4 0 1-16,-2-1-1 16,4 1 0-16,-1 0 0 0,-5-1 0 0,8-1 1 15,-10 1-1-15,-4-1 1 0,1 0-1 16,-8 0 3-16,0 0 2 0,0 0 2 15,1 0 3-15,0 2-2 0,1-2-2 16,-1 0-1-16,-1 0-3 0,2 0 2 16,-2 0 1-16,0 0-3 0,0 0 1 0,0 0-2 15,0 0 0-15,0 0 0 0,-2 0-1 16,-5 0 1-16,-4 0-1 0,-5 4 2 16,-6 6 0-16,4-1 0 0,0 3-2 15,1 0-4-15,1 1 2 0,-2 2 0 16,-1 1 2-16,-2 1 0 0,-7 1-1 15,-1-2-2-15,-1 1-6 0,-2-1-11 16,2-4-22-16,1-1-52 0,3-2-60 16</inkml:trace>
  <inkml:trace contextRef="#ctx0" brushRef="#br0" timeOffset="53464.3948">20884 4013 195 0,'0'0'60'15,"0"0"-2"-15,0 0-14 0,0 0-7 16,0 0-10-16,0 0-10 0,0 0-4 15,0 0-2-15,0 0-3 0,4-11-3 16,-4 11-3-16,0-3-2 0,0 3-1 16,0 0-3-16,0 0 0 0,-4 0-2 15,-8 0 0-15,1 0 2 0,-5 3 2 0,-2 2 3 16,2 1-2-16,-7 2 0 16,0-2 2-16,-1 1-2 0,0 1 1 0,0-2-1 15,-2 0-2-15,0 2-1 0,0-2 1 16,1 1-5-16,1 2-5 0,-2-2-6 15,1 0-7-15,1 1 0 0,3-1 4 16,-1 1 6-16,7-4 7 0,2 1 2 16,4-1 3-16,4-3 8 0,0 0-1 0,5-1 5 15,-1 0 2-15,1 0 0 0,-2 0 3 16,1 1 3-16,-1-1 3 0,1 0-2 16,-1 0-5-16,1 0-2 0,-1 0-5 15,1 0-4-15,-1 0-4 0,1 0-8 16,-1 0-9-16,2 0-5 0,-1 0-1 15,1 0 7-15,0 0 8 0,0 0 10 16,0 0 7-16,3 0 2 0,9 0-1 16,3 4-1-16,-4-3-3 0,6 3 2 15,-1 0 4-15,0 1-1 0,6-1 0 0,-2-1-2 16,1 1-6-16,0-1 1 0,0 2-1 16,-2 0-1-16,0-2 1 0,0 0 1 15,-6-1-1-15,4 2 1 0,-2-2-1 16,-3 0 0-16,5 1 0 0,-6-1-2 15,-2 1 0-15,1-1 1 0,-5-1-3 16,6 2 2-16,-7-1-4 0,0-1-2 0,1 0-2 16,-5-1-1-16,0 0 3 15,0 0 1-15,1 1 2 0,-1-1 4 16,0 3 1-16,0-3-9 0,0 4-23 0,-1-1-28 16,-7 3-26-16,1 0-28 0</inkml:trace>
  <inkml:trace contextRef="#ctx0" brushRef="#br0" timeOffset="53836.9412">20710 3959 150 0,'0'0'29'0,"0"0"-5"16,0 0 1-16,0 0-4 0,0 0-3 16,0 0-6-16,0 0-5 0,0 0-4 0,0 0-1 15,0 0 1-15,26 83 11 0,-19-63 5 16,-2 2 0-16,1 1 1 0,-2 1-11 16,2 1-1-16,-2 1 3 0,-1-2-2 15,1 0 0-15,-1-8-4 0,-1 2-2 16,-2-8-2-16,0-5 0 0,1 1 1 15,-1-6-1-15,0 0 3 0,0 0-1 16,0 1 4-16,1 0-1 0,-1 1-1 16,0 0 0-16,0-1-2 0,0 1-2 15,0-1-3-15,0-1-3 0,0 1-5 0,0-1-12 16,2 3-15-16,-2-3-29 0,0 0-25 16,0 1-31-16</inkml:trace>
  <inkml:trace contextRef="#ctx0" brushRef="#br0" timeOffset="54752.0058">22606 3770 486 0,'0'0'29'16,"0"0"-16"-16,0 0-9 0,0 0-3 16,0 0-2-16,0 0-2 0,4-80-1 0,4 69-2 15,2 0 1-15,-3 6-3 0,2-2 3 16,1 1-1-16,-2 2-1 0,1-1-1 16,-4 3-1-16,7 1-2 15,-6 1 2-15,4 0 3 0,6 0 0 0,-7 1 0 16,4 8 0-16,-2-1-2 0,-2 4 1 15,3 4 1-15,-2 0 3 0,-4 2 4 16,-2-4-1-16,-2 2-1 0,-2 0 2 16,0 2-1-16,0 5 3 0,-3-1 6 15,-5-3-2-15,1-1 1 0,0-4-1 0,4-7-3 16,2-2 1-16,1-5 3 0,-2 0 2 16,2 0 3-16,-1 2 4 0,1-1 3 15,-2 1-3-15,2-2 2 0,-1 0-5 16,1 1-3-16,0-1-6 0,0 0-4 15,0 0-2-15,1-11-5 0,7-2 4 16,1-5-3-16,2 3 6 0,-2-1 2 16,2 3 0-16,-1-4 2 0,3-1-4 15,1-2 0-15,1-3-2 0,1 1 2 16,-3 0 0-16,0 2 2 0,-6 7-1 0,-1-1 1 16,-2 7 0-16,-1-3 0 0,3 2-2 15,-5-2 1-15,2 0-1 0,-1 7 0 16,-1-2 1-16,-1-1 2 0,2 1 0 15,-2 1-1-15,1-1-1 0,-1 5-2 16,0-1 0-16,0 1-2 0,0 0-1 0,2-1 0 16,-2 1-4-16,0 0 0 0,0 0 2 15,0 0 1-15,0 0 1 16,-2 8 3-16,-1 2-1 0,-1 6 1 16,-2 1 1-16,0 0 1 0,-1 5-1 0,0-2 1 15,-1-2-2-15,2-4 0 0,1-1 1 16,2-2-4-16,0-2 0 0,2 2 1 15,-1-6 0-15,2 5 1 0,0 1 0 16,0-1 6-16,0 5-5 0,3-5 1 16,2-3-2-16,1 1-6 0,0-4 5 0,0 3 5 15,2-3-3-15,0 1 5 0,2-4-4 16,5 0-1-16,2-1 0 0,2 0-3 16,1-7 1-16,0-1-7 15,-1 0-5-15,0-2-12 0,-6 5-25 0,1-4-39 16,-5 5-51-16,-4 1-99 0</inkml:trace>
  <inkml:trace contextRef="#ctx0" brushRef="#br0" timeOffset="66640.0057">7444 8988 53 0,'0'0'7'16,"0"0"1"-16,0 0-3 0,0 0 2 15,0 0 0-15,0 0 0 0,0 0-1 16,0 0-1-16,0 0 6 0,0 0 5 15,-3-5 0-15,-4 3 2 0,3 1 0 16,-1-1 1-16,-5-1-1 0,4 2 2 0,-2-1-9 16,-4-1-6-16,3 2-2 0,-1-2-1 15,0 1 0-15,0 0-2 16,3 1 0-16,-3-1 0 0,4 2 1 16,0 0 0-16,0 0-1 0,-1 0 1 0,3 0 0 15,-2 0 2-15,0 0 1 0,6 0 7 16,0 0 6-16,0 0 7 0,-1 0-1 15,-1 0-6-15,1-1-5 0,-1 1-5 16,1 0-1-16,-6-1 1 0,1-1-2 16,3 1-2-16,-1-1-2 0,4 2-2 0,-2-2-6 15,2 2-4-15,-1 0-6 0,1 0-3 16,-2 0 3-16,2 0 5 0,0 0 10 16,0 0 7-16,2 0 3 0,8 0-1 15,4 0 0-15,4 0-3 0,-1 0 0 16,-1 0-2-16,9-1-2 0,-12-1 1 15,4-1-2-15,0-1 0 0,-1 1 1 16,7-2-4-16,-4 0 4 0,-3 1 0 16,1 1 0-16,1-2 4 0,-8 4-2 15,12-4-2-15,-12 4 0 0,-3 0 0 0,-1-1 0 16,-6 2 0-16,0-1 1 0,0 1 2 16,1 0 0-16,1 0 3 0,-1 0 3 15,-1 0 0-15,3 0-3 0,-3 0-6 16,0 0 0-16,0 0-6 0,-3 0 2 15,-6 0-1-15,-8 1-1 0,2 3 4 0,0 1 2 16,0 0 2-16,4-2 1 16,-4 1 0-16,5-1-1 0,-3-1 1 15,3 1-1-15,-4-2-1 0,2 1 0 16,-1-2 0-16,0 2-1 0,0-2-1 0,-3 0 0 16,6 0-2-16,-6 0-3 0,6 0-2 15,-7 0 0-15,6 2-3 0,-3 1 3 16,4 2 0-16,1 0 1 0,2-1-2 15,2-1 2-15,2 0 1 0,3-3 4 16,-2 0 2-16,2 0 1 0,-3 2 4 0,3-1-1 16,-3 1 1-16,3-2-2 15,0 1-4-15,-3-1-3 0,3 0 0 0,0 2 2 16,0-2 3-16,0 0 4 16,3 0-3-16,3 0 0 0,7 0 2 0,4 0-1 15,-4-3-2-15,7 0 1 0,-2 1-4 16,0-1 2-16,-3 0 2 0,5 2-5 15,-4-2 3-15,3-1-3 0,4 1 2 16,-3-1-3-16,2-2 3 0,-2 0 0 16,2-2 1-16,1 0 2 0,0 0-2 0,-1 0-2 15,-3 0-1-15,-5 2 1 0,-1 1 2 16,-7 1 0-16,1 3 1 0,-3-1 3 16,-4 2 4-16,0-1 2 0,0 1 2 15,2 0-3-15,-2-2-3 0,1 2-4 16,-1-2 1-16,0 2-3 0,0-1 0 15,-6 1 0-15,-8 0-3 0,-5 0 1 16,-1 0 0-16,-6 8-4 0,3-1 4 16,1 1 2-16,-1 1 0 0,0-1-2 15,3 0 2-15,-2 2-1 0,-1 0-1 0,-2 1 0 16,-2 1-2-16,-2 0 2 0,2 0 2 16,2 0 1-16,-1-2 1 0,7-5 6 15,10 0 2-15,-1-3-1 0,5-1 1 16,-1-1-3-16,1 2 0 0,5-2 2 15,-1 0-1-15,1 0-1 0,-2 0-3 16,1 1 1-16,-2-1-5 0,3 0 1 16,-3 0-2-16,3 0-1 0,0 0-1 15,-3 0-4-15,3 0-2 0,0 0-3 16,0 0-6-16,-1 0 0 0,1 0 3 0,0 0 10 16,0 0 5-16,1 0 5 0,12 2-1 15,3 1 0-15,3-3 3 0,7 0 0 16,0 0-1-16,-3-3-3 0,-1-3-3 15,1-1-1-15,0 0 1 0,0-1-1 16,1 1 3-16,0-1-2 0,-1 1 0 0,2-1 2 16,-3 1 0-16,-7 2 0 0,0 0 0 15,-1 2 0-15,-8 2-6 16,0 1 3-16,-6 0 1 0,0 0 2 16,0 0 4-16,1 0 1 0,1 0 2 0,-1 0 0 15,1 0-2-15,-2 0-3 0,1 0 0 16,-1 0-4-16,0 0 1 0,-3 0 0 15,-7 3-1-15,0 3 1 0,0-3 3 16,-5 3-3-16,-3-1-1 0,-3 1 0 16,-8 1 0-16,0 3-1 0,-1-2 1 0,-2 3 0 15,0 0-2-15,-1-2 5 0,3-1-1 16,2-3 0-16,2 0 2 0,8-2-3 16,0-3 1-16,7 2 1 0,5-2 4 15,-6 0 2-15,6 0 3 0,-1 0-2 16,3 0-4-16,4 0-3 0,-3 0-4 15,3 0-1-15,0 0-1 0,-1 0-2 16,1 0-1-16,-2 0 4 0,2 0-2 16,0 0 0-16,0 0 1 0,10-5 1 15,6 0 3-15,6 1 1 0,-2-1 1 0,2 2 0 16,1-1-2-16,-1-2-1 0,2 1 0 16,-1-1-3-16,0-1 1 0,-2 0-1 15,2 2 1-15,1-3 3 0,1 2 0 16,-2 0-3-16,3-1 1 0,-1 2-2 15,1-2 3-15,-2 3 0 0,-8-1 0 0,0 4 0 16,-4 0-2-16,-8-1 0 16,3 2 3-16,-7 0 0 0,0 0 2 15,0 0 5-15,0 0 2 0,3 0 2 16,-3 0 0-16,0 0-6 0,0 0-3 0,-3 0-2 16,-11 0-3-16,-5 0 2 0,-4 0 1 15,0 0 0-15,0 2 0 0,-2 0-1 16,2 3 1-16,-6-1-3 0,-3 4 0 15,0 1 0-15,-1 0-2 0,-3 2 4 16,4-2 2-16,2 0 0 0,11-3 2 0,0-1 0 16,9-2 3-16,4-3 3 0,1 1-1 15,5-1 2-15,-2 0 0 0,2 0-4 16,-1 0-5-16,-1 0-3 0,2 0-3 16,0 0 1-16,0 0 2 0,10-6 1 15,9-3-2-15,7-5 1 0,3 2-6 16,1 0-4-16,-1 2-7 0,0 2-20 15,0 3-23-15,0 1-54 0,3 3-79 16</inkml:trace>
  <inkml:trace contextRef="#ctx0" brushRef="#br0" timeOffset="68915.8799">5741 5763 35 0,'0'0'19'0,"0"0"1"16,0 0 0-16,0 0 0 0,0 0 2 0,0 0-3 16,0 0-1-16,0 0-1 0,0 0-1 15,-15 3-2-15,12-3 0 16,3 0-2-16,-1 0 0 0,-1 0-2 16,1 0-1-16,-1 0-5 0,2 0-3 0,-1 0-3 15,1 0 1-15,0 0 1 0,0 0 1 16,0 0 3-16,0 0-6 0,0 0 2 15,1 0-1-15,5 0 0 0,6-1 2 16,-1-2-2-16,1 1 1 0,-2-1 0 16,3 1-1-16,-1 0-1 0,2-1-6 0,-4 3 3 15,5 0-1-15,5 0 2 0,0 0 2 16,-4 0 1-16,3 0-1 16,-9 0 2-16,6 0-1 0,-3 3-2 15,-1-3-2-15,2 0 0 0,-8 0 2 0,4 0 0 16,-6 0 2-16,2 0-2 0,0 0-1 15,-6 0 2-15,0 0-3 0,0 0 3 16,1 0 1-16,1 0 2 0,-1 0 7 16,-1 0 4-16,3 0-2 0,-3 0 0 15,0 0-3-15,0 0-1 0,0 0 1 0,0 0 1 16,-4 0 3-16,-7 0 0 0,-1-3 2 16,-6 1-1-16,1-1-3 0,1-1 1 15,-6-2 2-15,5 1-2 0,1 2 0 16,-3-2-4-16,0 3-3 0,-7-2-2 15,2 3-1-15,1 1 0 0,-2 0-1 0,3 0 1 16,-2 0 0-16,1 0 2 0,5 0 0 16,1 1-1-16,-2 1 1 15,6 0-2-15,-4-2 2 0,7 1 0 16,4-1 3-16,1 0-1 0,5 0 3 0,-1 0-1 16,1 0-1-16,-3 0 0 0,3 0-4 15,-3 0-2-15,3 0-5 0,-4 0-6 16,4 0 3-16,0 0 3 0,0 0 5 15,0 0 3-15,11-1 0 0,7-4 3 16,8-1-2-16,0 1 2 0,1-1-2 0,2 0-2 16,0 0 2-16,0 1-2 0,-3 2-1 15,3 0 0-15,-4 0 0 0,2 2-1 16,-1 0-2-16,2 1 1 16,-1 0 1-16,-1 0 0 0,0 0 2 0,-1 0-1 15,-1 0-1-15,-2-2-1 0,-6 0 2 16,1-1 1-16,-8 1-1 0,5 0 1 15,-2 0-1-15,-8 0-1 0,2 1 1 16,-6 1 0-16,0-1 2 0,0 1 5 16,2 0 1-16,0 0-5 0,-2 0-1 0,0 0-2 15,-2 0-1-15,-10 0 1 16,-7 4 0-16,-3 4 1 0,-1-1 1 0,0 1 0 16,-1 0-1-16,0-3 0 15,0 1-1-15,-2 0 0 0,-3-1 1 0,6-2 1 16,-2 0 0-16,8-1 0 0,-3-2-1 15,2 2-1-15,4-2 2 0,-8 0-1 16,3 0 1-16,6 0 1 0,-10 0-1 16,12-2-1-16,-1 0 2 0,2 1 0 15,4-1 1-15,-1 2-3 0,7 0 1 0,0-2-3 16,0 2-2-16,-3 0 0 0,3 0-4 16,-1 0-2-16,-1 0 3 0,2 0 2 15,0 0 3-15,0 0 2 0,3 0-1 16,11 0 0-16,4 0 2 0,11-1 0 15,-5 1 1-15,2-1 0 0,2-1-3 0,-1 0 1 16,2 1-1-16,1-3-1 16,-2 3 2-16,0 0-2 0,-1 0 1 15,-1-1-1-15,0-1 0 0,-3 2-1 16,-5-1-1-16,0 1 1 0,-6-1 0 0,2 2 0 16,-2-2 0-16,-5 2 1 0,2 0 0 15,-5-2 2-15,2 2 0 0,-2 0 4 16,2 0 1-16,-6 0 0 0,0-1 1 15,0 1-3-15,0 0-4 0,0-1 0 16,0 1 0-16,0-2 0 0,-6-1 0 16,-7 1 1-16,-7 1-2 0,0 1-2 15,-5 0 1-15,-2 8-2 0,-1 1 2 16,-2 0 1-16,-2 2-1 0,0-2 1 16,-3 0 1-16,1 0-1 0,1-3 3 0,1 0 0 15,7-1-1-15,-1-3 4 0,9 2-3 16,-1-4 3-16,7 1 2 0,-1-1-1 15,1 0 0-15,5 0 2 0,2 0 2 16,4 0-1-16,-2 0-2 0,2 0-1 16,-1 0-4-16,-1 0-3 0,1 0-4 0,-1 0-3 15,1-1-5-15,-2 1 2 0,3-2 3 16,0 2 5-16,0-3 4 16,13-1-2-16,6 2-1 0,3-1 1 0,2 1 0 15,1 1 2-15,-1 1-2 0,1-1 0 16,0-1 0-16,1 2 0 0,1 0 0 15,-1 0 0-15,3 0-3 0,-2 0 0 16,-9 0-1-16,2 0 0 0,0 0 0 16,-7 0 4-16,6 0 0 0,-7 0 0 15,-8 0 0-15,3 0-2 0,-7 0 4 0,0 0 3 16,0 0 4-16,0 0 2 0,3 0-2 16,-3 0-2-16,0 0-3 0,0-1-1 15,-3-2 1-15,-7-2-3 0,-6-2 2 16,6 5-1-16,-9-1-1 0,-1 0 2 15,10 3-4-15,-10-2 1 0,8 2-4 16,-2 0-5-16,-2 0-15 0,4 2-47 16,-2 5-73-16,6-2-81 0</inkml:trace>
  <inkml:trace contextRef="#ctx0" brushRef="#br0" timeOffset="76813.7505">11580 5804 3 0,'0'0'14'0,"0"0"0"0,0 0-1 16,0 0 2-16,0 0-6 0,0 0-2 15,0 0-3-15,0 0-3 0,0 0 1 16,0 0-2-16,1 1-1 0,-1-1 0 16,0 0-5-16,0 0 0 0,0 0-1 15,0 0-4-15,0 2-2 0,0-2-4 0</inkml:trace>
  <inkml:trace contextRef="#ctx0" brushRef="#br0" timeOffset="79698.8489">7460 9056 38 0,'0'0'9'15,"0"0"-3"-15,0 0-4 0,0 0-6 16,0 0-2-16,0 0-2 0,0 0 0 16,0 0 2-16,0 0 1 0,0 0 0 0,-33-37 3 15,31 36 1-15,2 1-3 0,0-2-1 16,-1 1 4-16</inkml:trace>
  <inkml:trace contextRef="#ctx0" brushRef="#br0" timeOffset="83020.528">7460 9056 0 0,'-29'-87'11'0,"29"87"-2"16,2 0 0-16,-2-1-4 0,1 1-4 15,-1-2 0-15,0 2 0 0,0 0 1 0,3 0 6 16,-3 0 0-16,7 0 0 0,-3 0-1 16,2 8-2-16,0-2-2 0,-2-3 0 15,3 2 0-15,-4-3-2 0,0 1 2 16,0 0 2-16,-3-3 7 0,0 0 7 15,0 0 6-15,0 2 3 0,0-2-4 0,0 2-6 16,0-1-5-16,0 1 0 16,0-1 0-16,0-1-2 0,-1 2 5 15,-5 0-6-15,0 0 1 0,-4-2 0 16,6 0-5-16,-7 0-1 0,2-2 0 0,4 1 2 16,-2-3-1-16,4 1 3 0,-3-1-5 15,2-3 0-15,0 4-4 0,1 0 0 16,1 0 0-16,2 3 0 0,-1-2-3 15,1 2 0-15,0-2-3 0,0 1-1 16,0 0-3-16,0-1-1 0,0-2 1 0,0-3 0 16,1-1 4-16,5-5 1 15,4 3-1-15,-1-2 0 0,0 1 1 0,2 2-4 16,-5 3-2-16,1 0-2 16,-4 4-3-16,-3 2 3 0,0-1 1 0,0 1 0 15,0 0 0-15,3 0-3 0,-2 0-3 16,1 0 6-16,-1 0 0 0,2 0 9 15,-2 0 6-15,1 0 2 0,-2 3 7 16,0 3 0-16,0 5-3 0,-3 4 1 16,-3-8-3-16,-2 4 0 0,2-5 1 0,-3-2 3 15,1 3-1-15,-1-4 0 0,0 1-4 16,3-3-2-16,-4 1-2 16,6 0 0-16,-2-1 1 0,3 1 0 15,3-2-3-15,-1 0-3 0,1 0-6 0,-2 0-6 16,1 0-4-16,1 0 1 0,-2 0 2 15,2 0 2-15,0 0 5 0,0 0 1 16,0 0 4-16,3-2 3 0,0-1-1 16,6 0-1-16,-5 1 1 0,1 1 1 15,0 1-2-15,1 0 1 0,0 0-2 0,0 0 1 16,4 0 2-16,-3 0 0 0,-3 0-1 16,2 0 1-16,-6 0 0 0,0 0 2 15,0 0 5-15,2 0 5 0,-1 0 4 16,-1 0 4-16,0 0-4 0,3 0 0 15,-3 0 3-15,0 3 1 0,-3 0 1 0,-4 2-4 16,-2-1-4-16,-2-2 3 16,2 0-1-16,-3-2 0 0,1 2-3 15,-1-2-5-15,1 0-2 0,5 0 0 16,-4 0-2-16,5 0-1 0,-1 0-2 0,1 0-1 16,-1 0-1-16,3 0-2 0,-1-2 0 15,-1 1 0-15,5 1-1 0,-1-1 2 16,1 1-2-16,-3 0-1 0,3-2-2 15,0 2 2-15,0-1 1 0,0 1 7 16,0-2 0-16,0-2-1 0,0 0 0 0,7-1-2 16,1 0 0-16,-1 0 1 0,1 2 1 15,1 0 1-15,0 1-1 0,2 0 2 16,-2-1-8-16,1 1-5 16,0-1 3-16,0 1 2 0,-1 0 8 0,-4 0 5 15,4 1-1-15,-3-1-3 0,-1 1-3 16,-1 1 0-16,-4 0 0 0,0-2 1 15,0 2 4-15,3 0 3 0,-3 0 4 16,3 0 4-16,-3 0 1 0,1 0-1 16,-1 0-4-16,0 0 3 0,0 0 3 0,-4 0 1 15,-6 3 0-15,-3 0-6 0,3-3-8 16,-8 2-2-16,5-1 0 16,-4 0 2-16,-2 1-4 0,7 0 1 0,-8 1-1 15,7-2-1-15,-1-1 1 0,2 2 0 16,5-2 1-16,1 2 1 0,6-2-2 15,-1 0-2-15,1 0-3 0,-3 0-2 16,3 1-2-16,-3-1-5 0,3 0-2 16,-3 0 2-16,3 0 3 0,0 0 5 15,0 0 6-15,0 0 0 0,3 0 2 0,3 0-2 16,7 0 1-16,4-1-1 0,-7-1 2 16,9-1-3-16,0 0 0 0,-9 1 2 15,9-1-7-15,-8 3 0 0,0-1-1 16,0-1-1-16,1 2 4 0,-2 0 0 15,-3 0 1-15,-1 0 0 0,-6 0-3 0,0 0 3 16,0 0 3-16,1 0 5 16,1 0 1-16,-1 0-1 0,-1 0 0 15,2 0-2-15,-2 0-2 0,0 0 0 16,-5 0 0-16,-5 4 0 0,-6 1 1 0,0 0-1 16,2 1 1-16,-2-2 2 0,-1-1 0 15,5 1 0-15,-7-3 5 0,6 1 2 16,0-2 4-16,0 0 2 0,2 0-3 15,-1 0-6-15,5-3-4 0,-3-1-4 16,4 3-1-16,-1-4 1 0,2 4-2 0,1-1 1 16,-2 1-1-16,6 1-4 15,0-1-4-15,0 1-4 0,0 0-7 16,0-2-5-16,0 2 0 0,0 0 6 16,0 0 7-16,0 0 11 0,3 0 4 0,10 0 2 15,1 0-2-15,4 0 0 0,2 0-1 16,-8 0-1-16,9 0-2 0,-3 0-1 15,2-2-3-15,0-1-3 0,-4 2-3 16,3-3-3-16,-9 3 0 0,9 0-9 16,-9-1-2-16,-7 1-3 0,10-1 1 0,-7 2 9 15,-2 0 9-15,2 0 7 0,-6 0 12 16,0-1 10-16,0 1 5 0,1 0 1 16,-1 0-8-16,0-2-6 15,0 2-7-15,0-2-4 0,-7 1 1 0,-3-1-2 16,-9 2 1-16,-1 0 0 0,-2 0-1 15,-1 7 2-15,3 0-1 0,-1 1-1 16,0-1 3-16,5-2 2 0,0-1 6 16,7 0 8-16,-2-3 2 0,1 2-3 15,4-3-6-15,-7 0-1 0,7 0 2 0,-6 0 2 16,0 0-2-16,7 0-3 0,1 0-5 16,4 0-1-16,-2 0-2 0,2 0-1 15,-1 0-1-15,-2-1-2 16,3 1-6-16,-3-2-5 0,3 2-9 0,-3-1-8 15,3 1 3-15,0 0 7 0,0 0 15 0,0 0 5 16,12 0 2-16,5 0 0 16,5 0-1-16,-5 0 5 0,2 0-2 15,1 0-2-15,2 0-8 0,-3 0 3 16,1-4-2-16,-1 1 3 0,-2 0 4 0,-1 0-1 16,2 1 3-16,-7 0-2 0,-1-1-1 15,0 0 0-15,-4 1 2 0,-2 2 2 16,-4 0 8-16,0-2 2 0,0 2 4 15,0 0-4-15,0 0-7 0,0 0-2 16,0 0-5-16,-1-1 1 0,-8 1-2 0,-2 0-2 16,-8 0-1-16,4 0 1 0,-5 0-3 15,1 6 3-15,1 1 0 16,-4-2-1-16,0 3 1 0,-1 1-1 16,-3-3 1-16,0 0 3 0,2-2 3 0,3-2 0 15,1-2-1-15,1 0-1 0,0 0-1 16,-1 0 4-16,4-2-2 0,5 1 1 15,-1-3 1-15,5 1-1 0,2 1 1 16,0 1-2-16,5 1-3 0,-2-2-2 16,2 2-8-16,-1 0-7 0,1-2-1 0,-3 2 5 15,3-1 6-15,0 1 4 16,3-2 1-16,11 2 5 0,2 0-2 0,7 0 1 16,-8 0 0-16,5 0-2 0,2 0 1 15,-1 0 2-15,7-2-2 0,-2-1 1 16,4-2-1-16,-4 0-1 0,2 0 1 15,-4-2-3-15,1 1-1 0,-2 0-2 16,-1 0 0-16,-1 0-9 0,-9 3-2 16,5 0 3-16,-8 0 2 0,-2 1 10 15,-1 2 1-15,-6 0 1 0,0-2 6 0,0 2 5 16,2 0 7-16,0 0-2 0,0 0-6 16,-2-1-3-16,0 1-4 0,0-1 0 15,-12-1-2-15,-4 1-3 0,-7-1 1 16,2 2 0-16,-1 0 0 0,-1 0-1 15,-3 5 0-15,0 1-2 0,-3 2 1 16,0 0 1-16,0 0 0 0,0 1 0 16,-1-1-3-16,-2 1 0 0,0 0-5 15,0 0 0-15,-1 1 3 0,1-1 0 16,0-1 4-16,2-1 2 0,4-1 0 0,10-2 2 16,-1-1 3-16,5-1-2 0,6-1 3 15,-4 1 0-15,6-1-3 0,-2-1 2 16,3 2-2-16,3-2-2 0,-1 0 0 15,1 0-1-15,-2 0 0 0,1 1 0 16,-1-1 3-16,1 0 0 0,1 0 3 0,-2 0 3 16,2 0-2-16,-1 0-1 15,-2 0-2-15,2 0-4 0,-1 0 0 16,1 0 3-16,-2 0-1 0,3-1 0 16,-3-1 2-16,3 1-2 0,-3-1-1 0,3 1-2 15,-1-1-2-15,-1 1-1 0,1 1-4 16,1-2-3-16,-2 2 2 0,2-2 5 15,0 1 1-15,2-2 8 0,8 0-1 16,9-2 1-16,-2 2 0 0,9-1 0 16,-1 0-2-16,-2-1-1 0,1 0 1 0,-2 1-3 15,1-1 0-15,-6 2 0 0,1 0 1 16,2 1 0-16,-2 1 0 0,2 0-1 16,0 1 1-16,-4 0-2 0,4 0 1 15,6 0-1-15,0 0 1 0,-4 1 0 16,-3 0 1-16,-2-1 0 0,2 2-1 15,-5-2 0-15,5 0 1 0,-10 0-2 16,4 0 1-16,-3 0 0 0,-6 0 0 16,3 0 3-16,-7 0 2 0,0-2 1 15,0 2 3-15,2 0 3 0,-1 0 0 0,1-1 2 16,-1 1-1-16,1 0-2 0,-1 0-1 16,-1 0-2-16,0 0-3 0,0 0 0 15,0 0-4-15,0 0 2 16,0 0-3-16,0 0-1 0,0 0 1 0,-1 0-2 15,-5 0 2-15,-10 0-1 0,0 0 2 16,-3 0-1-16,-4 0 0 0,0 0 2 16,3 0 0-16,-3 1-1 0,0-1 0 15,-1 0-1-15,0 0-1 0,-2 2 1 16,-2-1-1-16,-1 3-1 0,-4 0-1 0,1 2-1 16,-4 2-2-16,-2 1 1 0,0 2-1 15,0-1 4-15,3 1 0 0,2-4 0 16,1 1 2-16,0-2-2 0,0-1-4 15,-1-2 1-15,-4 0-2 0,-1-2 1 16,3 0 5-16,1 1 1 0,3-2 3 0,5 0-1 16,2 0 0-16,6 0-1 15,1 0-2-15,5-2 1 0,-2 1 0 16,1 0 1-16,1 0-1 0,1 1 1 16,5-2-1-16,2 2 0 0,4 0 0 0,-2 0-1 15,2 0-2-15,-1 0-2 0,-1-2-4 16,1 2 3-16,1 0 2 0,-2 0 2 15,2 0 1-15,0 0 1 0,0 0 0 16,0 0-1-16,0 0 1 0,6 0 0 16,0 0 1-16,0 0-1 0,5 0-2 0,-5 0 0 15,-3 0-2-15,4 0 1 0,-7 0 3 16,0 0-2-16,0 0 4 0,2 0-2 16,-1 0 3-16,1 0 0 0,-1 0-1 15,6 0 1-15,0 0 1 0,4 0-2 16,0 0 2-16,1 0-1 0,5 0 2 15,-1-1 0-15,7-2-3 0,-4 1 2 16,4-1-2-16,2 0 0 0,-2 0 1 16,-1-2-1-16,1 1-2 0,-6 1-1 15,-1 1 0-15,1-1 0 0,5 2 3 0,4-2-1 16,0 0 0-16,-3-1 0 0,6 0-1 16,-2-2 0-16,2 0 0 0,2-1-1 15,-1-2 1-15,5 1-1 0,-2 0-1 16,-1 1 0-16,1-1 0 0,-4 1 0 15,3 0-1-15,-3 1 0 0,-2 2 1 16,1 1-1-16,-3-2 3 0,-1-1 0 16,-1 0 0-16,0-2 0 0,-8 4 0 15,-1-2 0-15,-4 2 1 0,-5 1-1 16,2-1 0-16,-4 3-1 0,2-3 0 0,0 3-1 16,-5 1-2-16,0-2-1 0,0 2-5 15,1 0-9-15,1 0-10 0,-2 0-15 16,1 0-7-16,-1 0 1 0,2 0-3 15,-2 0-1-15,1 0 1 0,-1 0-8 16,0 0 0-16</inkml:trace>
  <inkml:trace contextRef="#ctx0" brushRef="#br0" timeOffset="84072.1735">7165 8742 206 0,'0'0'59'0,"0"0"-3"0,0 0-3 0,0 0-3 16,0 0-11-16,0 0-11 0,0 0-2 15,0 0-2-15,0 0-4 0,-78-35-3 16,72 31-4-16,3 3-6 0,3 1-5 16,0-2-6-16,0 2-1 0,0 0 0 15,0 0 1-15,0 0 3 0,3 3 0 0,9 5 1 16,2 3-1-16,2-2 1 0,0 0 0 16,1 0-2-16,2-4 3 0,1 4 1 15,-1-5 0-15,3 3 1 0,-1-4-2 16,-2 2 0-16,0-2-2 0,1 2 1 15,1-2-1-15,-3 1-1 0,0 0 0 16,-4-1 0-16,2 1 0 0,-6-2 0 16,3 1-2-16,-1-2-5 0,-1 1-1 15,1 1-3-15,-8-3 2 0,3 2 2 16,-7-2 5-16,0 0 4 0,0 0 3 0,2 0 3 16,-1 1 1-16,1-1 2 0,-1 0 1 15,1 0-1-15,-1 0 0 0,-1 0-3 16,0 0-2-16,3 0-1 0,-3 0-2 15,0 0 0-15,0 0 1 0,0 0-4 16,0 0 2-16,3 2-1 0,-3-2 1 0,0 0 1 16,0 0-1-16,0 0 2 0,0 0-1 15,0 1-2-15,0-1 1 16,0 1-2-16,0-1 1 0,0 5 1 16,-3 3-1-16,-3 2 1 0,-5 5 0 0,2 0 0 15,-1 0 0-15,0-2-1 0,3-1-1 16,-2 0 0-16,0 2 1 0,-5 4 1 15,2-1 1-15,-2 1 0 0,-1-1-1 16,1-2 0-16,-1 0 0 0,0-2 0 16,0 0 0-16,-1-1 1 0,3-5-2 15,3 1 2-15,0-3-1 0,1-2 0 0,0 1 0 16,5-2-1-16,-3-1 1 0,7-1 0 16,0 0 0-16,0 0 0 0,-1 0-1 15,-1 2 0-15,1-2-1 0,-1 0 1 16,1 2 0-16,-1-2 0 0,1 0 0 15,1 1 0-15,-2-1 1 0,2 0-1 16,-1 0 2-16,1 0 0 0,-2 1 0 16,2-1 0-16,-1 0-1 0,1 0-1 15,-3 0 1-15,3 0 0 0,0 0 1 0,0 2 0 16,0-2 0-16,0 0 0 0,0 0 0 16,0 0 1-16,-3 0 0 0,3 0 1 15,0 0 1-15,0 0 0 0,0 0 0 16,0 0-1-16,0 0-1 0,0 0 0 15,0 0-1-15,-3 0 1 0,3 0 0 16,0-2-1-16,0-5 0 0,0 0 0 16,0-6 0-16,0-5-1 0,0 2 1 15,3-4-1-15,0 0 2 0,1 0 0 16,1 0 1-16,-2 0 0 0,1 0 1 0,-2-2-1 16,-1-1 0-16,-1 1-2 0,0-3 0 15,-1 3-1-15,-4-1 1 0,2 1 0 16,0 7-1-16,-1-2 2 0,1 9 0 15,3 1 1-15,-6-3 0 0,6 7-2 16,-1-2 0-16,-1 1-2 0,2 4-1 0,-2-2-3 16,2 2-7-16,0-1-8 0,0-2-28 15,0 3-27-15,0-1-19 0,0 1-25 16,2 0-28-16</inkml:trace>
  <inkml:trace contextRef="#ctx0" brushRef="#br0" timeOffset="85916.187">5855 5539 33 0,'0'0'16'0,"0"0"-2"0,0 0-2 15,0 0-1-15,0 0 0 0,0 0 0 16,0 0 3-16,0 0-3 0,0 0-2 16,0 0-4-16,-6-17-3 0,6 15-3 15,0 2 2-15,0-3-2 0,0 2 1 16,0 0 0-16,0-1-1 0,0 0 1 15,3 0 0-15,1-2 0 0,1 1 0 16,-1 1 0-16,3 1 0 0,-1 1-2 16,0 0 2-16,-2 0 0 0,2-1 0 15,1 1 0-15,-3 0 2 0,2 0 0 0,-6 0 1 16,0-1 3-16,0 1 3 0,2 0 10 16,-1 0 3-16,-1 0 4 0,3 0 1 15,-3 0-2-15,3 0-2 0,-3 0 2 16,0 0-2-16,0 0-6 0,3 0-4 15,-3 0-6-15,0 0-4 0,0 0 0 16,0 0 0-16,0 0-2 0,-9 5-1 16,-3 3-1-16,-3 2 1 0,0 2 0 15,1 1 1-15,-1-1 0 0,4 1 1 16,2-5 2-16,-1 2 1 0,-3-1 2 0,7-4 3 16,-6 4 0-16,1 0-2 0,-1-4-2 15,-2 4-3-15,-2-1-1 0,1-1 1 16,1-1-1-16,2 2-1 0,-2 0 0 15,1-2-1-15,-7 3 0 0,8-4 1 16,-2 1-1-16,1 0 1 0,4-2-1 16,-7 2 0-16,7-3 0 0,-2 1 0 15,2-1 1-15,-1 1-1 0,4-1-1 0,1-2 0 16,2 3-1-16,3-4-3 16,-2 0 1-16,2 0 0 0,-1 1-1 0,-1-1 3 15,1 2 1-15,1-2 1 0,-3 1 1 16,3-1 0-16,0 0 1 0,0 2 2 15,-3-2 0-15,3 0 0 0,0 1 3 16,0-1-1-16,-3 0 0 0,3 1 2 16,0-1 0-16,0 0 0 0,0 0 0 0,0 0 1 15,0 2-2-15,0-2 1 0,0 0-3 16,0 0-1-16,0 0 0 0,0 0-2 16,0 0-1-16,0 0-1 15,0 0 0-15,12-3-1 0,-2 0 1 0,4-1 0 16,2 0 0-16,2 3 0 0,0-2 0 15,0 3 0-15,2 0-1 0,0 0 1 16,9 0 0-16,-7 1 0 0,1 6 0 16,-3-1-1-16,2 0 0 0,-2 1 1 15,0 1-3-15,-2 0 1 0,2 0 0 0,0 0 1 16,-2 1 0-16,0 0 1 0,0 0-1 16,-5-1 0-16,-2-2 2 0,-2-1-3 15,-2 1 3-15,3-2-5 0,-7-1-3 16,2 0-1-16,-5-3 0 0,0 0 1 15,0 0 0-15,1 2-4 0,1-2-17 16,-2 2-26-16,0-2-29 0,0 1-10 0,0 1 5 16,-5 2 3-16</inkml:trace>
  <inkml:trace contextRef="#ctx0" brushRef="#br0" timeOffset="86620.0752">5940 5531 165 0,'0'0'49'0,"0"0"-2"0,0 0-5 15,0 0-1-15,0 0-4 0,0 0-7 16,0 0-5-16,0 0-8 0,0 0-4 15,0 0-6-15,-20-49-3 0,20 48-5 16,0-1-2-16,-3 2 0 0,3-1-1 16,0 1 1-16,0 0 2 0,0 0 1 0,0 0 1 15,0 0 2-15,0 0-2 0,0 0 2 16,0 0-1-16,0 0 1 0,0 3-1 16,0 4 0-16,0 3 1 0,3-1-1 15,0 1 2-15,-2 1-1 0,1 1 1 16,-1 8 2-16,2-2-4 0,-2 8 0 15,-1-2 0-15,0 3 0 0,0 4 0 16,0 1-1-16,0 0 0 0,0 4 1 16,-4-1-2-16,1-4 1 0,2-9-2 15,-2-2 0-15,3-8 2 0,0-6-1 0,0 0 2 16,0-6 4-16,0 0-1 0,0 0 4 16,0 2-2-16,0-2-1 0,0 0-5 15,0 0-2-15,-3-14-2 0,3-6-3 16,0-6 2-16,0 1-4 0,3-1 4 15,0 2 1-15,0-1-3 0,2 1 2 16,-2-2-3-16,0 2 0 0,0-2 1 0,-3-2 3 16,3 1 0-16,-3 1 3 15,0 7-2-15,0-1 2 0,0 8 3 16,0 0-1-16,0 0 2 0,0 6 4 0,0 1-2 16,0 5 1-16,0-1-2 0,0 1-2 15,0-2-1-15,0 2-3 0,0-1 0 16,0 1 1-16,-3 0 0 0,3 11 2 15,0 9 0-15,0 9 0 0,0 3-1 16,0 0 0-16,0 2 0 0,0 0 0 0,0-2-1 16,0 0-1-16,0-2 1 15,0-2 2-15,0-9-4 0,0 1 4 16,0-8-3-16,0-6-2 0,0 6-1 16,0-5-4-16,0-1-2 0,0 0-4 0,0-6-6 15,0 0-21-15,0 0-19 0,0 1-27 16,0 1-14-16,0-1-44 0</inkml:trace>
  <inkml:trace contextRef="#ctx0" brushRef="#br0" timeOffset="87340.8993">5966 5707 225 0,'0'0'61'15,"0"0"-11"-15,0 0-10 0,0 0-8 16,0 0-8-16,0 0-9 0,0 0-3 15,0 0-2-15,0 0-3 0,0 0-3 0,-17-30-5 16,15 28-1-16,2 2-4 16,0-2 2-16,0 2 0 0,0 0 4 15,0 0 4-15,0 0 0 0,0 0 2 16,6 0 1-16,7 0 0 0,3 0 0 0,-6 2-1 16,9 0 0-16,1-2-2 0,3 0 0 15,2 0 0-15,1 0-3 0,3-2 0 16,0-1-3-16,1 1 2 0,2-2 1 15,1 1-2-15,-1 1-1 0,0 2-2 16,0 0 1-16,-2 0 3 0,-1 0 0 0,0 0 0 16,-2 0 0-16,-1 0-3 15,0 0 0-15,0 0 1 0,-2 0 3 0,0 0 3 16,2 0-1-16,-3-1 0 16,2 0-2-16,-9-3-1 0,1 3 0 0,2 0 0 15,-6-2-2-15,6 3-1 0,-6 0-3 16,-2 0 2-16,1 0 0 0,-1 0 1 15,1 0 3-15,-9 0-2 0,10 3 0 16,-7-2 0-16,-2-1-3 0,2 1 1 16,-6-1-3-16,0 0 2 0,0 0-1 0,0 0 0 15,3 2 2-15,-2-2 1 0,1 0 0 16,-1 0-1-16,2 0 2 16,-2 0 0-16,1 0 1 0,-1 0 1 15,1 0 1-15,-1 0 1 0,1 0 3 0,-2 0-1 16,1 0 2-16,-1 0-2 0,0 0-1 15,0 0 1-15,0 0-2 0,0 0-1 16,3 0-1-16,-3 0-1 0,0 0-1 16,0 0-1-16,0 0-2 0,0 0-3 15,0 0-8-15,0 0-10 0,0 0-7 0,0 0-11 16,0 0-10-16,0 0-8 0,0 0 3 16,0 0-2-16,0 0 5 0</inkml:trace>
  <inkml:trace contextRef="#ctx0" brushRef="#br0" timeOffset="100587.1601">21090 9105 11 0,'0'0'15'0,"0"0"0"0,0 0-2 15,0 0-4-15,0 0 0 0,0 0-3 16,0 0 0-16,0 0-1 0,0 0 1 15,0 0 3-15,-14-5 4 0,13 5 5 16,-1 0 4-16,1 0 3 0,-1 0 2 16,1 0 1-16,1 0 0 0,-2 0-1 15,2 0-2-15,-1-2-4 0,1 2-2 16,-1 0-3-16,1 0-1 0,0 0-4 0,-2 0 0 16,2 0-4-16,0-1 0 0,0 1-2 15,0 0-2-15,0-2-1 0,0 2 0 16,2-2-1-16,3-1 0 0,8 1 0 15,3-4 1-15,-3 2 0 0,5 0 0 16,-3 1-1-16,-3 0 0 0,7 2 0 0,-3-1 0 16,-2 2 0-16,4-2-1 15,0 2-1-15,-5 0 2 0,8 0-1 0,-4 0 1 16,-3 0 0-16,8 0-1 16,-3 0 1-16,0 0-1 0,7-1 0 0,-10 1 0 15,2-2 2-15,1 0-2 0,0 0 0 16,0-1 1-16,-3 1-2 0,-6 1-1 15,-4-1 2-15,5 2 0 0,-5 0 2 16,7 0 0-16,-1 0-1 0,-6 0 1 16,6-1 0-16,-6 1-1 0,6 0 4 0,2 0-2 15,-2 0 1-15,0 0-2 0,-1-2-1 16,1 2-1-16,-8 0 0 0,9 0 0 16,-7 0 0-16,5-2-1 0,2 2 1 15,-8 0 0-15,6-1-1 0,-5 1 1 16,1 0-1-16,3-2-1 0,-4 2 2 15,-1 0-2-15,0 0 1 0,-5 0-1 16,0-1 1-16,0 1 0 0,3 0 1 16,-2 0 0-16,1 0 0 0,-1 0 1 15,1 0 0-15,-1 0 0 0,1 0 0 0,-1 0-2 16,1 0 2-16,-1 0 0 0,1 0-1 16,-1 0 1-16,1 0 0 0,-1 0 1 15,-1 0 0-15,1 0-1 0,-1 0-1 16,0 0 0-16,2 0 0 0,-2 0 0 15,0 0-1-15,0-1 1 0,0 1-1 16,0 0 1-16,0-2 0 0,0 2-1 16,0-1 2-16,0 1-2 0,0-2 1 15,-2 2-2-15,1-2 0 0,-3-1-1 16,-1-1 0-16,2 1-2 0,0 1 1 0,3 2 0 16,-7-1 0-16,3-1-1 0,0 1 4 15,-1-1 0-15,-1 1 1 0,0-1-1 16,-8 0 0-16,3 1-2 0,-5 0 1 15,-5 1 1-15,6 0 1 0,-7 0 1 16,9 0-1-16,0 0 0 0,-3 0 0 16,3 0 0-16,-1 0 0 0,0 0 0 15,0 0 2-15,2-2-2 0,1 1 1 16,-2-2 0-16,3 1 0 0,5 0 1 16,-5-1 0-16,6 2 2 0,0-1 0 0,1 1 0 15,3 1-2-15,-2-1-1 0,-1-1-1 16,-1-1-1-16,-2 1 0 0,3 1 1 15,3 1 0-15,-1-2 0 0,1 2 0 16,-1 0 0-16,-1-2 0 0,1 2 0 16,1 0 0-16,-2-1 0 0,2 1-5 0,0 0 1 15,0 0-3-15,0 0 0 0,0 0 4 16,0 0 3-16,0 0 2 0,0 0 2 16,10 0 0-16,0 3-3 0,5 2 1 15,1 0 0-15,-6-4-1 0,8 3-1 16,0-1 0-16,1-1 2 0,5 1-1 15,0 0 0-15,-1-1-1 0,-2-1-2 16,-5 0 0-16,3 1-1 0,1-2 1 16,-1 2 1-16,0-2-1 0,1 0-3 15,-2 0 2-15,-6 0 2 0,1 0-4 0,-2 0 4 16,-4 0-2-16,-2 0 0 0,1 1 2 16,-6-1 1-16,0 0 3 0,0 0 1 15,2 0 2-15,-1 2 1 0,1-2 3 16,-1 0-3-16,-1 0 2 0,0 0-5 15,0 0-3-15,0 1 0 0,-1-1-2 16,-5 2 0-16,-7-1 1 0,-3 2 0 16,0 2 0-16,2-2 2 0,-4 2-1 15,4-2-1-15,-5 1 1 0,-3 1 0 16,1-1-1-16,-1 1-1 0,2-1 1 0,-2 1 1 16,2-2-1-16,2 1 0 0,-2 1-1 15,2 0-2-15,0 1-2 0,1-1 2 16,4 2-1-16,-2-1 2 0,4 1-1 15,2-2-1-15,0-1-1 0,2 1 0 16,4-2 0-16,-1 0-1 0,1 1 1 0,3-4-1 16,-2 0-2-16,2 0-2 15,-1 1-3-15,-1-1-2 0,2 1-7 16,-1-1-8-16,1 1-20 0,-1-1-17 0,1 0-4 16,0 2-19-16</inkml:trace>
  <inkml:trace contextRef="#ctx0" brushRef="#br0" timeOffset="101052.6782">21494 9010 132 0,'0'0'49'0,"0"0"1"0,0 0-4 16,0 0-2-16,0 0-2 0,0 0-7 15,0 0-4-15,0 0-8 0,0 0-6 16,-9-41-7-16,8 40-5 0,1 1-3 0,-2-2-2 16,0 2 0-16,0 0-2 15,1 0 4-15,-2 0-4 0,0 2 2 16,-1 6 0-16,1 1-2 0,1 1 1 0,-1 7 1 16,3-5 0-16,-1 6 0 0,1-5 0 15,0 0 0-15,0 1-1 0,0-3 0 16,0 8-2-16,0-7-2 0,0 4 4 15,0-5-7-15,1 0 2 0,1 1-5 16,1-3-5-16,0 0-7 0,-2-4-13 0,0-1-19 16,-1-4-25-16,3 4-11 15,0 1-18-15</inkml:trace>
  <inkml:trace contextRef="#ctx0" brushRef="#br0" timeOffset="103061.7086">22010 9431 273 0,'0'0'35'0,"0"0"-10"15,0 0-8-15,0 0-4 0,0 0-5 16,0 0-3-16,0 0 0 0,0 0-2 16,0 0-1-16,0 0-2 0,10-25-3 15,-8 21 2-15,2-4 2 0,-2 4 4 16,-1 1 3-16,2-1-1 0,-3 0 0 15,2 0 0-15,0-1-1 0,0 0 0 16,-2 1-1-16,1-1 2 0,0 0 0 16,1 1-2-16,-2 4 0 0,0-2-1 15,0 2-3-15,1-1 1 0,-1 0-2 0,2-5-2 16,-1 1 2-16,1 1 0 0,-1-2 0 16,-1 6 2-16,0-1 1 0,0 1 0 15,2-1 5-15,-2-1 3 0,0 1 2 16,1-1 1-16,-1 2-2 0,0-1-2 15,2 1-2-15,-2-2-5 0,0 2-5 0,0-1-2 16,1 1-2-16,-1 0-1 16,0 0 4-16,2 0 1 0,-1 10 4 15,2 6 0-15,1 3-1 0,0 1 1 16,-1-1-2-16,-1-4 0 0,1 1-1 0,0 1 0 16,-2-5 0-16,2 5-1 0,-1-4 2 15,-2-1 0-15,1 2-3 0,-1-8 3 16,1 6 0-16,-1-6-1 0,0 1 2 15,2-2-1-15,-2 0 0 0,0 1 1 16,0-2-1-16,0 3 0 0,0-7 2 0,0 0 0 16,0 0 0-16,0 1 3 15,1 1-1-15,-1-2 1 0,0 0 1 16,0 0-3-16,0 0-2 0,2-10-1 16,-1 0 0-16,1-8 1 0,0-1 1 0,0 1 0 15,-1 0-1-15,-1-1-2 0,0-1 1 16,0 0 0-16,0-1 0 0,0 3 1 15,0 1 0-15,0 4 1 0,-3-5 1 16,-1 7-2-16,3 6 1 0,-1-6-1 16,1 5-2-16,-1 0 1 0,2-5-2 0,0 6 0 15,0-6 0-15,0 0-2 0,2 2-2 16,2 0 1-16,5 3-3 0,1-4 3 16,-1 6-2-16,5-2 1 15,2 4-2-15,-5-2-2 0,7 3-1 0,-5 1 0 16,0 0 2-16,4 0 0 0,-2 2 1 15,-1 5 3-15,-4 0 2 0,-2-1 2 16,-5 5 1-16,1 0 1 0,-4 1 1 16,0 8 3-16,0-2 0 0,-6 4 0 15,-3-3 0-15,0-1 0 0,-2-5-1 0,2-2 1 16,1 0 0-16,-1-5 2 0,2-2-1 16,0 3 0-16,4-4 0 0,0-1 2 15,3-2-1-15,0 0 2 0,0 0-3 16,0 0-2-16,0 0-6 0,0 0-1 15,0-2-3-15,4-6 0 0,8-2 1 0,4-2 2 16,-2 4 0-16,0 1-1 16,1 3 1-16,-4 3 0 0,1-1-2 15,4 2 2-15,-4 0-1 0,4 0 1 16,-2 4 3-16,-7 1 0 0,5 4 0 0,-1 0 1 16,-6-2 2-16,2 6-1 0,-6 0 0 15,-1 3 2-15,0 4-3 0,-8-2 0 16,-7-3 0-16,1 0-2 0,-3-1 2 15,-1-2 1-15,-2 1 1 0,-1-2-1 16,-2 1-2-16,2-1 1 0,5-5-3 0,6-1 1 16,5-2-1-16,5-3-8 15,-5 0-27-15,-1 0-60 0,0 0-105 16</inkml:trace>
  <inkml:trace contextRef="#ctx0" brushRef="#br0" timeOffset="103265.7091">22625 9565 550 0,'0'0'17'0,"0"0"-25"15,0 0-44-15,0 0-142 0,0 0-82 16</inkml:trace>
  <inkml:trace contextRef="#ctx0" brushRef="#br0" timeOffset="105072.1329">19712 5286 219 0,'0'0'30'16,"0"0"-10"-16,0 0-9 0,0 0-4 15,0 0-1-15,0 0-1 0,0 0-1 16,0 0-1-16,0 0-2 0,0 0 2 16,-7-1 2-16,7 1 2 0,2-1 2 15,8-1-1-15,7-1-1 0,6 0 3 0,-1 0 0 16,1 0-1-16,3 0 1 0,1 0 0 16,2 0-4-16,3 0 2 0,0-1-2 15,0 2-1-15,1-1-3 0,0 0 4 16,1 0-3-16,-1 1 0 0,0-1 2 15,1 0-3-15,0-1 0 0,2 0 2 16,0 0-4-16,1 1 1 0,-1 0-2 16,0 0 1-16,-3 0 0 0,-1 1-3 15,-3 1 2-15,0 1 0 0,-3 0-1 16,-6 0 0-16,-2-2-2 0,-4 2 2 0,-2 0 1 16,2 0 1-16,-8 0 1 0,1 0 0 15,-7 0 0-15,0-2 2 0,0 2 0 16,2 0 3-16,-1 0-1 0,0 0 3 15,1 0-1-15,-1 0-2 0,1 0 1 16,-1-1-5-16,1 1 0 0,-1 0-2 0,2-1-4 16,-3 1-1-16,0-2-9 0,1 2-11 15,-1-1-13-15,0 1-26 16,0-2-25-16,0-1-27 0</inkml:trace>
  <inkml:trace contextRef="#ctx0" brushRef="#br0" timeOffset="105943.471">20090 5189 24 0,'0'0'15'0,"0"0"-4"15,0 0-1-15,0 0-2 0,0 0 2 16,0 0 3-16,0 0 3 0,0 0 6 0,0 0 5 16,0 0 1-16,-21-5 2 0,10 6 2 15,-1 2 0-15,1 0 0 0,-2 0-1 16,-3 3-8-16,-1-2-8 0,-5 3-7 16,0-1-5-16,-1 0-1 0,-1 2 0 15,-2 0-2-15,0 2 0 0,-3-1 0 16,2 0-2-16,0 2 1 0,-1-4-1 15,4 1 2-15,2-1 0 0,8-2-1 16,-2-1 1-16,6 0-2 0,4-3-2 16,-3 2 3-16,4-2-1 0,0 1-1 0,1-1 1 15,4-1-2-15,-2 0-2 16,2 0 0-16,-1 0-1 0,0 2-2 16,-1-2 0-16,1 0-2 0,1 0 1 0,-2 2 3 15,2-2-1-15,-1 0 2 0,1 0 1 16,0 0 1-16,0 0 4 0,0 0 3 15,0 0 1-15,0 0 0 0,4 0-2 16,6 0 0-16,2-2-4 0,-2 0 4 16,0 1 0-16,3-2-1 0,5 2 2 15,-6-2-4-15,6 1-2 0,-5 0-1 0,-2 1 1 16,9 1 2-16,0 0 4 0,-2 0 0 16,2 0-2-16,-1 0-2 0,3 0-2 15,2 0 1-15,-7 0-1 0,1 1-1 16,-2 3 0-16,3-3 1 0,-3 2-1 15,1-2-3-15,-5 1 1 0,1-1-1 16,-2-1 1-16,2 2 3 0,-1-2-3 16,-8 0-7-16,2 2-5 0,-6-2-6 15,0 0-2-15,0 0 0 0,2 0 0 16,-1 0-8-16,1 0-16 0</inkml:trace>
  <inkml:trace contextRef="#ctx0" brushRef="#br0" timeOffset="106317.1013">20077 5154 300 0,'0'0'41'0,"0"0"-8"0,0 0-9 0,0 0-9 15,0 0-8-15,0 0-5 0,0 0 5 16,0 0-4-16,0 0 4 0,-5-2-1 16,5 4-5-16,0 5 0 0,0 5-2 15,0 4 0-15,0-1 2 0,5 5 1 16,-1-1 1-16,1-6 1 0,-1 1-3 15,-1-3-1-15,1-2-1 0,0 1-2 16,-2-5 0-16,-1 6-1 0,1-7-4 16,-1 1 0-16,1 1-4 0,-2-6 0 15,0 4-15-15,0 7-28 0,0-1-53 0,0 1-107 16</inkml:trace>
  <inkml:trace contextRef="#ctx0" brushRef="#br0" timeOffset="107484.4455">19347 5610 240 0,'0'0'61'0,"0"0"-13"15,0 0-7-15,0 0-11 0,0 0-10 16,0 0-9-16,0 0-3 16,0 0-5-16,0 0-3 0,0 0 0 0,0-8-2 15,-3 8 0-15,-3 11 2 0,-3 4-2 16,-1 6 2-16,1 2 0 0,1 0 2 15,-1 3-1-15,0 0 2 0,1-1 1 16,0 0-7-16,0-2 5 0,4-7-5 16,-1 0 3-16,4-6 4 0,-1-5-2 0,-1 5-1 15,2-5-1-15,-1-1 1 0,2 1 0 16,0-5 5-16,-1 0 6 0,1 0 10 16,0 0 3-16,0 1-4 15,0-1-5-15,0 0-6 0,0-10-2 0,4-5-1 16,4-5-6-16,-2-2 1 0,2 1-6 15,1-2 3-15,-1 1 1 0,0-2 0 16,2 0 2-16,-4 2-2 0,-1-2 0 16,0 0-3-16,-1-1 2 0,2 2-2 15,-3 5 2-15,1 2 2 0,-3 5-1 0,1 5 0 16,-1 2 0-16,-1-2-1 0,2 2 0 16,-1 0-2-16,1 0-2 0,-2 4 1 15,0-3-1-15,0 3 2 0,1 0 1 16,5 0 0-16,2 5 2 0,3 5 0 15,0 6 0-15,1 1 0 0,-3 2 2 16,-2 1-2-16,-1-1-2 0,1 1 4 16,-3 0-2-16,0-1 1 0,-1-3-1 15,2-1 0-15,-2 0-3 0,0-4 2 16,2 4-2-16,-3-6-1 0,-1-4 1 0,2 4-1 16,-2-5-3-16,1 1-5 0,-1 6-17 15,1-8-37-15,-1 2-44 0,-1 7-58 16</inkml:trace>
  <inkml:trace contextRef="#ctx0" brushRef="#br0" timeOffset="107759.8604">19189 5792 374 0,'0'0'32'0,"0"0"-22"0,0 0-7 16,0 0-2-16,0 0-2 0,90-22-1 15,-66 18-2-15,-1 3-5 0,1 1-7 16,-3-3-19-16,1 0-51 0,-3-1-103 15</inkml:trace>
  <inkml:trace contextRef="#ctx0" brushRef="#br0" timeOffset="107952.7234">19610 5793 562 0,'0'0'7'0,"0"0"-26"16,0 0-55-16,0 0-111 0,0 0-84 0</inkml:trace>
  <inkml:trace contextRef="#ctx0" brushRef="#br0" timeOffset="112336.2442">21398 9097 22 0,'0'0'7'0,"0"0"0"16,0 0 1-16,0 0 2 0,0 0-2 15,0 0-1-15,0 0-2 0,0 0 1 16,0 0-1-16,-4 0 1 0,4 0 2 15,0 0 1-15,0 0 5 0,4 0 6 0,2 0 3 16,5 0 1-16,1 1 1 0,0-1-2 16,2 0-7-16,0 0-2 15,6 0-3-15,-1 0-2 0,7 0 4 16,-2 0 1-16,-1-3-1 0,-2 1-2 0,-4 1-1 16,2-1-5-16,1 0 2 0,0 0 1 15,8-1 2-15,-2 0 0 0,-4 0-2 16,1 0-2-16,-6 0-2 0,-1 1 0 15,1 0-2-15,1 0-1 0,0 0 0 16,1 1-1-16,1 1 0 0,-5-2 0 0,4 2-2 16,-7 0 1-16,2 0 0 0,-3 0-1 15,4 0 2-15,2 0-1 16,-4 0 1-16,7 0 0 0,-1 0 0 16,1 2 1-16,-2-1 1 0,2-1-1 0,-3 0 0 15,-5 0 0-15,0 0 0 0,0 0 0 16,-6 0 0-16,0 0 2 0,4 0 0 15,-3 0 0-15,-1 0 3 0,0 0 1 16,-2 0 1-16,2-1-2 0,0-1-1 16,0 2 0-16,-2-2-4 0,0 1 2 0,1 0-2 15,1 1-2-15,-6 0-2 0,0-1 2 16,0 1-2-16,1 0 1 16,2 0 0-16,4-2 0 0,-1 2 2 0,5-2 2 15,2 1-1-15,-7 1 0 0,4 0 1 16,-4 0-2-16,1 0 0 0,-1 0-1 15,-6 0-2-15,0 0 1 0,0 0 0 16,1 0 2-16,1 0 0 0,-1 0 0 16,1 0 1-16,-1 0-1 0,1 0-1 15,-1 0-1-15,1 0-2 0,-1 0-4 0,-1 0-5 16,2 0-11-16,-2 0-30 0,0 0-37 16,0 0-65-16</inkml:trace>
  <inkml:trace contextRef="#ctx0" brushRef="#br0" timeOffset="114500.1697">23492 9028 9 0,'0'0'15'0,"0"0"3"0,0 0 3 0,0 0 4 15,0 0 5-15,0 0 0 0,0 0-5 16,0 0-6-16,0 0-9 0,-4-6-6 15,4 5-3-15,0 1-3 0,0-2-2 16,0 2 2-16,0-1-1 0,0 1 1 16,0-3 1-16,4 0 1 0,-1-1-1 0,2 3 2 15,-5 1 1-15,0-1 1 0,0 1 1 16,1 0 3-16,1-2 4 0,-1 2 4 16,1-1 5-16,-1 1 4 0,1-2-5 15,-2 2-5-15,0 0-6 0,1-1-4 16,-1 1 5-16,0-2-1 0,1 2 2 15,-1-2 2-15,0 2-2 0,0-1 3 16,0 1 0-16,2-2 2 0,-2 2 0 16,0-1-3-16,0-1 0 0,0 1 2 15,0 0 0-15,0-1 0 0,0 1 3 0,0-1-4 16,0 0-1-16,0 2-1 0,0-1-1 16,0-1-3-16,0 2-1 0,0-2-6 15,0 2-2-15,0-1-6 0,0 1 0 16,0 0 1-16,0 0 4 0,0 1 3 15,0 12 1-15,2 5 0 0,1 3-1 0,-1-6-1 16,1 2 1-16,-2-2-2 16,1-2 1-16,1 4 1 0,-2-5 0 15,1 0 0-15,-1-1 1 0,-1 0 2 16,2 2-4-16,-2-9 3 0,1 2-2 0,-1-6-1 16,0 0 1-16,0 0 1 0,0 1 4 15,1 1-1-15,-1 0 2 0,0-1 0 16,0-1-4-16,0 2-4 0,0-2 3 15,0 0-5-15,0-3 7 0,0-4-1 16,0-5 1-16,0-1-2 0,0-2-1 0,0-7 2 16,0 2-3-16,0-5 4 0,2 0 0 15,-1 3-3-15,1-3 1 0,-1 1-2 16,2 0-2-16,-2 0 3 16,2 1 0-16,-1 8 1 0,1-4 0 0,0 3-1 15,-1 4-1-15,3-7 1 0,-2 9-1 16,1-1-1-16,2 2-1 0,-2-1-1 15,0 3-1-15,4 0 0 0,2-2 0 16,0 4-2-16,5-1 0 0,0 2-3 16,-5 2 0-16,9-1 0 0,-3 3 1 0,1 0 0 15,4 0 1-15,-7 1 0 0,1 4-2 16,1 1 1-16,-3 2 4 0,1-1 1 16,-4 4 0-16,-1 1 2 15,-4-3-1-15,-2 6 4 0,-3 2 0 0,0 1 1 16,-8 5 4-16,-5 1-3 0,-4-1 3 15,-4 0-1-15,-2-2-1 0,-1-3-2 16,3-3 3-16,0-1-1 0,-1-3 0 16,4-2 2-16,4-3-2 0,-1 0 3 15,6-3 2-15,4-2 2 0,1 1 0 0,4-2 0 16,0 0-3-16,0 0-3 0,0 0-2 16,-2 0-1-16,1 0-1 0,-1 0-1 15,1 0-2-15,1 0 0 0,0 0-1 16,0 0 1-16,0 0 0 0,0 0 1 15,0 0-1-15,6 0 1 0,6 0-1 0,3 1 1 16,-2 6 0-16,6 0 0 16,-3 3 1-16,0-2 0 0,1 2 3 15,-2 0-3-15,-2 1-1 0,3 0 0 16,-3-1-2-16,0 1 1 0,-2-1 0 0,2 2 2 16,-1 0-3-16,-5-2 3 0,2-2-4 15,2 2-3-15,-5-4-12 0,4 3-23 16,-3-5-25-16,-4-1-42 0,0 1-40 15</inkml:trace>
  <inkml:trace contextRef="#ctx0" brushRef="#br0" timeOffset="115416.9102">24017 9289 510 0,'0'0'46'0,"0"0"-23"0,0 0-10 15,0 0-7-15,0 0-4 0,0 0-4 16,0 0 0-16,0 0 0 0,0 0 0 16,0 0 1-16,-12-7-1 0,12 13 0 15,0 6-2-15,2-1 1 0,0 0 0 0,0 2 0 16,-2-1 3-16,2 1-3 0,-2-3 2 16,0 2 0-16,0-6 0 0,0 5 0 15,0-5-1-15,0 0 0 0,0 0 0 16,0-6 2-16,0 0-3 0,0 0 3 15,0 1 0-15,0 1 0 0,-2-1 3 0,2 0-1 16,0 2 6-16,0-2-1 16,0 1 4-16,-1-1-3 0,1-1-3 15,0 0 0-15,-1 0-3 0,1 0 0 16,-2-3-1-16,2-5 0 0,-2-4 0 0,0 0 1 16,2-1 0-16,-1 0-1 0,1 0-1 15,0-7-1-15,0 7 0 0,0-6 0 16,0 1-1-16,0 4 1 0,0-4 1 15,1 3-1-15,1 4 1 0,3-4-5 16,-1 6 2-16,1 0-3 0,4-3 4 0,-3 4 0 16,3-2-1-16,-1 3 0 0,-1 3 0 15,0-1-1-15,-1 4 0 16,3-2 0-16,-4 3 1 0,7 0-2 16,-1 0 1-16,0 0-2 0,4 4 1 0,-4 4 1 15,0 1-1-15,-2 1 4 0,-5-2-4 16,-1 3 0-16,-1 0 3 0,-2 2-1 15,0 7 1-15,-8-2 3 0,-5 7 0 16,-3-5 2-16,-1-1-2 0,0-4 1 16,4-3 0-16,1-4 1 0,5-2 1 0,1-4 0 15,3 0 3-15,3-2-1 0,0 0 1 16,0 0 2-16,0 0-2 0,-1 0-1 16,-1 0-2-16,2 0 0 0,-1 0-4 15,1 0 0-15,0 0-2 0,0 0-2 16,0 0-1-16,0 0 2 0,6 0 0 15,5 0 0-15,-1 0 2 0,2 0-1 16,1 0 2-16,-3 0-1 0,7 0 1 16,-8 3-2-16,4 1 1 0,-4 2-1 15,-2-1 2-15,0 2 0 0,-2 0 2 0,2 1-2 16,-6-5-2-16,-1 7 2 0,0 0 2 16,-7 5-1-16,-5 3 1 0,-2-3 0 15,-6-1 1-15,-2-2-2 0,-1 0 1 16,3-4-1-16,4-1 0 0,0-2 1 15,5-2-1-15,-1-2 1 0,0 3-2 16,5-4-6-16,3 1-6 0,-2-1-30 16,0 0-78-16,0-3-150 0</inkml:trace>
  <inkml:trace contextRef="#ctx0" brushRef="#br0" timeOffset="115625.3107">24422 9503 562 0,'0'0'27'0,"0"0"-22"0,0 0-11 16,0 0-25-16,0 0-81 0,0 0-164 15</inkml:trace>
  <inkml:trace contextRef="#ctx0" brushRef="#br0" timeOffset="118900.1916">19934 5903 422 0,'0'0'58'16,"0"0"-10"-16,0 0-12 0,0 0-11 16,0 0-7-16,0 0-7 0,0 0-4 15,0 0-3-15,0 0-5 0,-3-21-3 0,1 21-5 16,2 0-5-16,-1-2 2 0,1 2 4 16,-2 0 2-16,1 12 4 0,0 5 2 15,-1 6-2-15,-1-2 0 0,2-4 0 16,1 1-1-16,-2 2 0 0,1-7 1 15,1 7-1-15,-2-7-1 0,2 0-1 0,-1 1 1 16,1-9 0-16,0 2 2 16,-3-3 1-16,3 1 1 0,-1-1 1 15,1 3 1-15,0-7 1 0,-2 0 2 16,2 0 0-16,-1 1-2 0,-1-1 0 0,1 0 0 16,-3 0 1-16,-1 0 3 0,-2-5-3 15,-2-5-1-15,5 0 0 0,-2-5 0 16,3-1-1-16,0 4 0 0,2-8-1 15,-1 2 0-15,2 4 0 0,0-8-1 16,0 4 0-16,0-1 0 0,0 1 0 0,0 0 2 16,0 1-1-16,3 6-5 15,0-7 3-15,3 3-6 0,0-1 4 0,1 3-1 16,2 1 1-16,0 3-2 16,3-2 0-16,3-1 0 0,2 2-3 0,-1 3 1 15,-2 1 0-15,1 3-1 0,1 3-1 16,0 0 2-16,4 0-1 0,-4 6 2 15,-2 3 3-15,0 2 3 0,-3 2-2 16,-5-2 1-16,-3 4 1 0,-3 2 3 16,0 3 0-16,-6 6 0 0,-7-2-3 0,-3-1 0 15,-4-2 0-15,-3-2 4 0,-3-1 1 16,1-2 1-16,-1-5 2 0,0-2-1 16,0-3 1-16,10-3 1 15,3-2 2-15,3-1 0 0,4 0-2 0,-1 0-3 16,-2 0-2-16,6 0-2 0,-1-2-2 15,1 0-1-15,3 2 0 0,-1-2-1 16,1 2-3-16,0-1-1 0,0-1-2 16,0 1-1-16,0-3 3 0,0 0 0 15,8 1 3-15,1-2 0 0,4 5-1 0,5 0 0 16,-1 0 1-16,6 7 1 0,-4 0-1 16,-1 1 0-16,-1 1-3 0,0-1 1 15,-1 0-1-15,1 2-1 0,0 0 1 16,-1 1-9-16,1-2-10 0,-2 0-11 15,1 2-13-15,-4-5-10 0,-2 2-14 0,0-3-11 16,-2 3-14-16</inkml:trace>
  <inkml:trace contextRef="#ctx0" brushRef="#br0" timeOffset="119464.1379">20245 6099 228 0,'0'0'61'0,"0"0"-2"0,0 0-5 15,0 0-7-15,0 0-5 16,0 0-4-16,0 0-6 0,0 0-6 16,0 0-4-16,-12-33-4 0,11 31-7 0,-1 0-5 15,1 1-2-15,-1 1-4 0,2-2-2 16,-1 2-1-16,-1-1-2 0,1 1 1 15,-2 0 3-15,-3 8 0 0,2 4 1 16,-2 6-1-16,0 2-1 0,2-1 1 16,-2 2 0-16,-1 2-1 0,3-7 0 0,-1 0 0 15,1-1 0-15,1-3 0 0,0-3 1 16,2 1 0-16,-1-6 2 0,1 1 0 16,1-1 1-16,0-4 1 15,-3 0 2-15,3 0 2 0,0 0-3 0,-1 0 0 16,-1 0-2-16,-1-3 0 0,0-8 0 15,0-7 0-15,3 0-2 0,0-6 1 16,0 1-1-16,0 0 2 0,3 2 1 16,3 1-2-16,1 0 0 0,-1 2-1 15,-2 3-2-15,2 3 2 0,-1 3 0 0,-4 5 0 16,4-4-1-16,-2 5-1 0,-1 0-1 16,1 0-1-16,-3 3 1 0,4-2-1 15,1 1 1-15,-1-1-2 0,5 2 1 16,1 0 1-16,1 9 2 0,5 5 1 15,-4 1 1-15,-3 5-1 0,0 1 0 0,-3 0 0 16,0 4 0-16,-1-1-1 16,-2 1 1-16,1-3-2 0,-3 2 0 15,3-1-2-15,-2-7 1 0,-1 1-5 16,-1-5-2-16,0 1-14 0,2 0-20 0,-2-7-31 16,0 7-43-16,0-6-32 0</inkml:trace>
  <inkml:trace contextRef="#ctx0" brushRef="#br0" timeOffset="119702.1755">20140 6263 434 0,'0'0'24'0,"0"0"-9"0,0 0-5 16,0 0-4-16,0 0-3 0,0 0-3 16,0 0-1-16,0 0-1 0,0 0-1 0,84-37-4 15,-63 33-5-15,2 0-9 0,1 1-23 16,-1-4-44-16,2-1-33 0</inkml:trace>
  <inkml:trace contextRef="#ctx0" brushRef="#br0" timeOffset="119901.0416">20401 6211 561 0,'0'0'47'0,"0"0"-24"0,0 0-10 0,0 0-8 15,0 0-8-15,0 0-18 0,0 0-48 0,0 0-138 16,0 0-88-16</inkml:trace>
  <inkml:trace contextRef="#ctx0" brushRef="#br0" timeOffset="124704.6278">24396 9425 43 0,'0'0'24'16,"0"0"0"-16,0 0 2 0,0 0-2 15,0 0 1-15,0 0-3 0,0 0-4 16,0 0-2-16,0 0-1 0,-1-8-5 16,1 8 1-16,0-2-1 0,0 2 3 0,-2 0 0 15,2 0 2-15,0-2 2 0,0 2 0 16,0 0-1-16,0 0 0 0,0 0 0 16,0 0-2-16,0-2 0 0,-1 2-3 15,1 0-1-15,0-1-1 0,0 1-1 16,0 0 0-16,0 0-1 0,0-2 2 15,0 2 1-15,0 0 0 0,0-2-1 16,0 2-4-16,0 0 0 0,0-1 0 16,0 1-1-16,0 0-1 0,0 0 1 15,-2-2-2-15,2 2-1 0,0 0 1 0,0-1-1 16,0 1 0-16,0 0 2 0,0 0 1 16,0-2 1-16,0 2 1 0,0 0 0 15,0-1-1-15,0 1-2 0,0 0 0 16,0-2-2-16,0 2 0 0,0-2 0 15,-1 2-1-15,1-1 1 0,0 0 0 0,-1-2-2 16,1 3 2-16,-2 0-1 16,2-2 0-16,-1 2 0 0,1-1-1 15,0 1 0-15,0-2 0 0,0 2-1 16,0-2 0-16,0 2-1 0,0 0 0 0,0 0 0 16,0-1-1-16,0 1 2 0,0 0 0 15,0 0 0-15,0 0 2 0,0 0 0 16,0-1 0-16,0 1 0 0,0 0 1 15,0 0 0-15,0 0 1 0,0 0-1 16,0 0 1-16,0 0 3 0,0 0-1 0,0 0 1 16,0 0 0-16,3 0-2 0,2 0-1 15,4 0-1-15,3 2-1 0,-4 2 1 16,8 2-1-16,-3 0 1 16,6 3 2-16,-3 1-2 0,0 1 2 0,0 0 1 15,-1-1-2-15,2 1 0 0,0-2-1 16,0 2-2-16,1 0-1 0,-4-1 0 15,2 2 1-15,-3 2-1 0,0-2 1 16,-4-3-2-16,-1 0 0 0,-2-3-3 16,1 2-1-16,-1-2-2 0,-3-3-3 0,0 1-7 15,-3-4-17-15,0 0-17 0,0 0-19 16,0 2-29-16,1 0-13 0,-1-2-36 16</inkml:trace>
  <inkml:trace contextRef="#ctx0" brushRef="#br0" timeOffset="125096.6596">24590 9337 340 0,'0'0'67'0,"0"0"-12"16,0 0-12-16,0 0-15 0,0 0-6 15,0 0-6-15,0 0-5 0,0 0-2 0,0 0-2 16,0 0-4-16,3-13-1 16,-3 11-3-16,0 2 0 0,0-1-2 15,0 1 1-15,0 0 1 0,0 0 0 16,-3 8 3-16,-6 6-2 0,-2 6 2 0,-2 0-1 16,0 3-2-16,1 3 0 0,-1 0 1 15,2 1-3-15,-2 1 0 0,1-4 0 16,0 1 1-16,1-2 1 0,2-3 1 15,0 0 1-15,1-6-2 0,1-2 1 16,2-5-2-16,2-4 0 0,-1 5 1 0,1-5 0 16,0 0 0-16,2 0 3 15,1-3-4-15,-3 0-1 0,3 0-4 0,0 0-14 16,-1 1-9-16,1-1-18 16,0 0-24-16,-2 0-28 0,2 0-24 0,0 0-43 15</inkml:trace>
  <inkml:trace contextRef="#ctx0" brushRef="#br0" timeOffset="127044.6134">20430 6081 128 0,'0'0'41'0,"0"0"-2"0,0 0-1 15,0 0-4-15,0 0-1 0,0 0-5 0,0 0-2 16,0 0-1-16,0 0 2 0,-6-14-3 16,5 14 0-16,1-1-4 0,-2 1-6 15,2-2-5-15,-1 2-5 16,1-2-1-16,0 2-1 0,-2-1-1 0,2 1 2 15,0 0-1-15,0-2-1 0,0 2-1 16,0 0 0-16,0 0-1 0,0 0 0 16,0 0 0-16,0 0 1 0,0 0 0 15,0 0 3-15,2 0 2 0,5 5-1 16,6 2-3-16,-3 3-1 0,6 0-3 0,-2 2 2 16,2 1 1-16,0 0 0 0,3 1 0 15,-2 1 0-15,5 0 0 0,-2 2 0 16,-1 0-2-16,0 1 0 0,-2-1-2 15,-1-2-3-15,-1 0-1 0,-4-6-6 16,-1 2-5-16,-2-4-10 0,-5-4-22 0,5 5-28 16,-5-5-22-16,0 0-24 15</inkml:trace>
  <inkml:trace contextRef="#ctx0" brushRef="#br0" timeOffset="127435.865">20683 6059 231 0,'0'0'56'0,"0"0"-8"16,0 0-5-16,0 0-9 0,0 0-7 15,0 0-4-15,0 0-6 0,0 0-1 16,0 0-4-16,0 0-2 0,0-9-4 16,0 9-3-16,0 0 1 0,0 0-4 15,-4 0 0-15,-5 3 1 0,-3 8-2 0,-4 3 1 16,0 2 0-16,-2 3 0 0,0-1 0 16,-2 1 0-16,0 1-2 0,2 0 2 15,1-2 0-15,1-1 0 0,0 0-2 16,6-7 2-16,-1-1-1 0,5-3-1 15,3-3-2-15,0 0-1 0,3-3-2 16,-2 0-2-16,2 0-6 0,0 2-8 16,-1-2-14-16,1 2-23 0,-1-2-24 15,1 1-11-15,-2 0-4 0</inkml:trace>
  <inkml:trace contextRef="#ctx0" brushRef="#br0" timeOffset="148664.9523">26110 3913 0 0,'0'0'0'0,"0"0"0"0,0 0 0 16,0 0 0-16,0 0 0 0,0 0 1 0,0 0 1 16,0 0 0-16,0 0-1 0,0 46 0 15,0-34-1-15,0 1 0 0,-2-1 0 16,2 3 0-16,0-4 0 16,0 3 0-16,0-2-1 0,0 2 1 0,0 4 0 15,0-7 1-15,0 7 1 0,0 0-2 16,0-8 0-16,3 10-3 0,-1-3 2 15,1 1 1-15,0 4 0 0,-2-4 1 16,2-2-2-16,-2 3 1 0,1-7-2 16,-1 5-1-16,1-4 3 0</inkml:trace>
  <inkml:trace contextRef="#ctx0" brushRef="#br0" timeOffset="148972.187">26133 4421 0 0,'0'0'1'0,"0"0"-2"0,0 0 2 15,0 0-1-15,0 0 0 0,-4 84 2 0,4-73 0 16,0 1-1-16,0-8 4 0,0 9-3 15,0-8 1-15,0 8-1 0,0 0 3 16,-2-1 0-16,2 7 1 0,-1-9-2 16,-1 8 0-16,1 1-3 0,0-9 1 15,-1 8 0-15,1-5-4 0,-1 1 2 0,1-3 0 16,-2 1 0-16,1 3 3 0,1-5-2 16,-1 3-1-16,1-9 1 0,-1 8 0 15,2-6 1-15,-1 6 1 0,-1 0 0 16,2-7-1-16,0 1-1 0,0-6 0 15,-2 0 0-15,2 0 2 0,0 2-2 0,0-1 0 16,0 0-1-16,0 0-1 16,0 1 2-16,0 0-1 0,0-2 1 15,0 1 2-15,0-1-1 0,0 2 2 16,0-2-2-16,0 0-2 0,0 2-2 0,0-2-5 16,0 0-3-16,0 0-9 0,-1-5-23 15</inkml:trace>
  <inkml:trace contextRef="#ctx0" brushRef="#br0" timeOffset="149700.1349">25997 4555 128 0,'0'0'54'0,"0"0"-11"0,0 0-11 0,0 0-7 16,0 0-6-16,0 0-5 0,0 0-3 16,0 0-7-16,0 0-3 0,0 0-1 15,-9-5 2-15,9 5-1 0,0 0 0 16,0 0 1-16,2 0 2 0,4 8-2 15,4 2 0-15,0 2 1 0,2 4-2 16,-2 1-1-16,1 0 1 0,-1 2 0 16,2 1 0-16,-2 3-1 0,0-1-1 15,-1 1-1-15,1 1-1 0,-1 1 1 0,-2-2 1 16,1-1 0-16,-2 0-1 0,0-1-3 16,-2-8 4-16,1 3-3 0,-2-8 0 15,-2 2 1-15,3-1-3 0,-2-4 5 16,-1-1-1-16,-1-4 1 0,0 0 3 15,0 0 0-15,0 2 3 0,2-1 1 16,-2 0-3-16,0-1 0 0,0 0-2 16,0 0-2-16,0 0 1 0,0-4 1 15,-3-6-1-15,-4-5 1 0,4 5-1 16,-2-5 0-16,3 5-1 0,-1-3-1 0,0 1-1 16,1-1 1-16,-1-6 2 0,3 7 2 15,-1-6-1-15,1 0 2 0,0-2-1 16,0-3 0-16,0 1 1 0,0 5 1 15,3-1-1-15,-2-1 2 0,1 1-5 16,-1-5-1-16,1 8 1 0,1-3-2 0,-2 0 3 16,0 5-1-16,2-6-3 0,-1 6-1 15,1 1-3-15,-2-1-9 0,1 6 0 16,0-3 4-16,0 5 3 16,-1 1 5-16,1 0-2 0,-2 4-11 0,0-2-7 15,0 2 4-15,0 0 5 0,1 0 10 16,-1 0 8-16,0 2 1 0,0 11-2 15,0 1 1-15,0 6-1 0,-1-4-2 16,-2-5 2-16,-3 2 0 0,3-3-2 16,2-7 4-16,-1 1 0 0,2-4 3 0,-1 0-1 15,1 0-3-15,-2 1-3 0,1-1-13 16,0 0-35-16,-4 0-82 0</inkml:trace>
  <inkml:trace contextRef="#ctx0" brushRef="#br0" timeOffset="155872.2924">22068 9836 34 0,'0'0'21'0,"0"0"6"0,0 0-3 16,0 0-1-16,0 0-13 0,0 0-5 0,0 0-2 16,0 0 1-16,0 0 3 0,-4-62 1 15,4 49 0-15,-2 3 4 16,1-1 5-16,1-1 1 0,-1 2-1 0,-1-1-6 16,1 5-2-16,1 1 2 0,-2-1 6 15,1 2 2-15,-1-1-2 0,2 0-4 16,0 5-6-16,-1-1-4 0,1 1-2 15,0 0-3-15,0-1 1 0,0 1 0 16,-2 0 1-16,2 0 1 0,0 1 2 16,0 11 0-16,0 0-2 0,0 7 1 0,0-3 1 15,0-4-1-15,0 7-2 0,0-1 1 16,3 2 0-16,2 5 0 16,-2 3 2-16,1 1-1 0,1 4-1 0,0 0 3 15,-2 5 1-15,0 3 1 0,0 3 0 16,-2 3-3-16,1 3-2 0,-2 4-2 15,1-1 0-15,0 3 1 0,1 2 2 16,-1 2-1-16,-1 4 3 0,2 0-4 16,-2 2-2-16,0 5 0 0,1-3 0 15,-1 1 1-15,2-4-2 0,0-1 1 0,0-6 0 16,-1-6 0-16,2-5 2 0,0-3-1 16,0-3 2-16,0-4 0 0,0-3-1 15,-2-2 0-15,1-3-1 0,-1-3-1 16,1 0 0-16,-1-4 1 0,1 1-1 15,-2-1 2-15,1-6 0 0,-1 2-1 0,0 0 0 16,0-5 1-16,0 6-3 16,0-8 3-16,0 0 0 0,0 1 0 15,0-8 0-15,0 2 0 0,0-6 0 16,0 0-1-16,0 0 0 0,0 2-1 0,0-1 1 16,0 1-2-16,0-1 1 0,0 1 0 15,0 0-2-15,0-1 2 0,0 1-2 16,0-1 0-16,0 0-8 0,0-1-4 15,0 0 0-15,0 0-3 0,-3 0 1 16,2-7 3-16,-1-7 0 0,-1-4-1 0,3 5 1 16,-3-7-3-16,2 8-3 15,-1-2-3-15,-2-6-1 0,3 8 5 0,-2-6 4 16,-2 0 4-16,1 0 2 16,0-6-1-16,0 2 2 0,-1-1 4 0,2-1 4 15,-1-1 1-15,-1 2 2 0,0-2-4 16,-1 0 3-16,0 0-1 0,0 0 1 15,0 0 0-15,-2-1 3 0,2 1-2 16,0 1 8-16,1 3 4 0,0 4 6 16,2 2 9-16,-2-1-2 0,2 5-1 0,0-6-1 15,0 6-4-15,1 1 3 0,0-1 1 16,0 4-1-16,2 3 0 16,0 4-6-16,-1-1-1 0,1 1-6 15,0-2 0-15,-2 1-6 0,2 0-1 0,0-1-2 16,0 1 2-16,0-1-1 0,0 2 0 15,0-1 2-15,0 1 2 0,7 0-4 16,2 10 1-16,4 4 0 0,-3 4 1 16,1 2 2-16,-2 4-1 0,0 2-2 15,0 1 0-15,-1 2-1 0,1 2-5 0,-1-1 7 16,0 2-3-16,1 3 2 0,-2 1 0 16,0 3-2-16,1 2-1 0,-1 2-2 15,-2 0 1-15,1-1-2 0,-1-1 0 16,-2-3 0-16,1-1-1 0,-2-1 1 15,1-6 1-15,-1-1-1 0,-1-11 1 16,-1-6-2-16,2-1 1 0,-2-5 2 16,0 0-2-16,0 0 2 0,0-6 1 15,0 0-1-15,0 0 1 0,0 1 0 16,0 1 1-16,0 0 2 0,0-1-2 0,0-1 0 16,0 0-1-16,0 2-1 0,0-2 2 15,0 0-4-15,0 0 2 0,0 0 2 16,0-5-2-16,0-3 1 0,-2-4 0 15,-1-5-1-15,1 5 2 0,1-7 0 16,-2-1 3-16,1-4-1 0,1-2-1 0,1-3-3 16,0 2 0-16,0-3 0 15,0 1 0-15,0-3 4 0,0 2-4 0,3-4-1 16,1 0-2-16,1-2 2 16,1 0-2-16,2-3 0 0,0 3 3 0,1 3-3 15,-2 1 2-15,0 5 1 0,1 3-2 16,0 2 1-16,-1 1 0 0,1 2 0 15,-2 7 0-15,1-1 1 0,-3 4-1 16,0 0 1-16,2 0-2 0,-1-1 1 16,-1 2 0-16,-3 3 0 0,4-3 1 0,-1 4 0 15,0-4 0-15,1 1 0 0,-4 2 1 16,2 2-1-16,-3 3 1 16,2-5 2-16,-1 1-2 0,0-1 2 0,1 2-1 15,-2 3 2-15,0-2-2 0,0 2 0 16,0-1-1-16,0 0 1 0,0-1-2 15,-2 1 0-15,-3 1 0 0,-6 0 0 16,-4 0 0-16,0 1 1 0,-5 7 1 16,1 0-1-16,3 2 0 0,-1-1 0 15,1-1 1-15,3-2 0 0,-2 0 1 0,0-3-1 16,4 0-1-16,-7-1-1 0,8-1 0 16,-2-1-2-16,-1 1-2 0,7-1-1 15,-6 0-6-15,8 0-15 0,-3 0-41 16,3 0-54-16,4 0-118 0</inkml:trace>
  <inkml:trace contextRef="#ctx0" brushRef="#br0" timeOffset="168316.1341">21520 9550 20 0,'0'0'11'0,"0"0"1"0,0 0 2 15,0 0 4-15,0 0 6 0,0 0 6 16,0 0 3-16,0 0 5 0,0 0 2 15,0 0 4-15,6-7-2 0,-6 7-4 0,0 0-11 16,1-1-8-16,-1-7-10 16,0 0-5-16,2-5 6 0,-1-7 3 15,1 3 1-15,-1-1 2 0,1 0-6 16,-1-2-4-16,1-1 2 0,-1-7 1 0,-1 2 6 16,0 1-2-16,0-2 2 0,0-2-6 15,-4-6-8-15,-2-4 5 0,1-1-6 16,-1-4 2-16,1-2 2 0,-2 1 0 15,1-4 1-15,0 1-2 0,2-1 0 16,-1 2-2-16,2 0 1 0,-1 1 0 0,3 2 0 16,-1 2 3-16,2-1 5 15,-1 1-2-15,1-2-4 0,0-1 0 0,0 0-8 16,0 3 6-16,0 5 2 16,0 4 0-16,0 1-2 0,-2 2-2 0,1-2-1 15,-1 0-1-15,2 2 1 0,0 2 1 16,0 8 0-16,0 1 0 0,0 5 0 15,0 0-2-15,0 1 2 0,0 5 0 16,0-4 0-16,0 6 2 0,0 0-2 16,0-1 0-16,0 2 0 0,0-2-2 0,0 2 0 15,0-8 2-15,0 8-2 0,0-8 0 16,0 1 1-16,0 6 0 0,0-6-1 16,0 6 2-16,0-8-2 15,0 2 2-15,0 6-4 0,0 1 4 0,0 5-4 16,-1-6 4-16,1 1-1 0,0-2 1 15,0 2-1-15,0 5 1 0,0-1 0 16,0 1-1-16,0-1 2 0,0-1-2 16,0 0-2-16,0 1 1 0,0 0-2 15,0-2 3-15,0 3 4 0,0-1-3 0,0 1 0 16,0-1 0-16,0 1-4 0,0-1 4 16,0 1 0-16,0-2 0 0,0 2 0 15,0-2 1-15,-1 2 3 0,1-1-4 16,0 1 0-16,0 0-1 0,0-1-4 15,0 1 5-15,0-2-2 0,0 2 1 0,0 0 0 16,0-1 1-16,0 1 0 0,0 0-1 16,0 0 1-16,0 0-1 15,0 0 4-15,0 0-4 0,-2 0-1 16,2 0 1-16,0 0-6 0,0 0 5 0,0 0 3 16,0 0-4-16,0 0 4 0,0 0-3 15,0 0 2-15,-1 3-1 0,-1 3 2 16,-1 4-2-16,0 6-1 0,-1 0 0 15,-3 4 0-15,1 1 1 0,0 2-1 16,-1-1 2-16,-3 3-3 0,3 3 0 0,-2 1 1 16,0 3 0-16,-1 0 1 0,2 1 0 15,-1-1-2-15,0-4 1 16,4-8 0-16,0-4 0 0,2-7 1 16,2-4 1-16,-1 1 0 0,2-6 0 0,-1 0 2 15,1 0 0-15,0 1 1 0,-2 1 0 16,2-2-1-16,0 1-1 0,0-1 0 15,0 0-1-15,0-3-1 0,0-10 0 16,0-7-1-16,0-7 0 0,3 1 2 16,2 0 0-16,-1 2 2 0,-1 1-1 0,0 6 2 15,0-1-2-15,-1 1 2 0,1-2-3 16,0-5-3-16,0-1 1 0,0 1 1 16,0-1 1-16,0 3 1 0,0 5 1 15,0 1-1-15,-2 6 1 0,1-2-4 16,-1 0 1-16,-1 0-1 0,3-1 3 15,-3 8 0-15,1-6 0 0,1 7 1 16,-2-1-2-16,1 0 1 0,-1 5 0 16,0-1 0-16,0 1 0 0,0-1-1 15,2-1 2-15,-2 0-4 0,0 1 2 0,0 0 0 16,0 1 0-16,0-2 0 0,0 2-1 16,0-1 1-16,0 1-1 0,0-2 0 15,0 2 0-15,0-2 1 0,0 2-2 16,0-2 0-16,0 2 0 0,0 0-2 15,0 0-1-15,0 0 0 0,0 0-1 0,0 0 2 16,0 0 2-16,2 0 1 16,3 7 3-16,-1 2-1 0,2 4 1 15,1 1 6-15,0 2-6 0,1 3 2 16,-4-6-4-16,2 2-1 0,1-3 1 0,-4-1-1 16,3 3 0-16,-3-4 0 0,1-2 0 15,2 4 0-15,-2-4 0 0,3 6 1 16,1-2 1-16,-1-1-1 0,0 2 1 15,2-2 0-15,-5-3-1 0,0-2-1 16,2 1 0-16,-1 0-3 0,-1 0 3 0,3-1 0 16,-1 0 1-16,0 0-2 0,0-1 2 15,-4-1-2-15,4 2 2 16,-2-3-1-16,-1 1 0 0,0-1 3 16,-3-3-3-16,2 2 0 0,1 1 1 0,-2 0-1 15,2 2 1-15,-3-5 0 0,0 0 0 16,0 0 0-16,1 2 1 0,-1-1 0 15,2 1 0-15,-2-1 0 0,0-1 0 16,1 1-1-16,-1-1 3 0,0 2-1 16,0-2 0-16,0 2 1 0,2-2-1 0,-2 0 0 15,0 1 1-15,0-1-2 0,0 0 0 16,0 2-1-16,0-2 0 0,-5 1-1 16,0-1 1-16,-7 2 0 0,1 0 0 15,-1-1 3-15,-7 2-3 0,2 0 1 16,-5 0 0-16,2 2 0 0,1-1 3 15,-1-1-2-15,-2 0 3 0,3 0-3 16,-4-1 1-16,7-1-3 0,-3 1 1 16,1-2-2-16,4 0 1 0,-4 0-1 15,6 0-7-15,-1 0-27 0,2-2-77 0,0-4-158 16</inkml:trace>
  <inkml:trace contextRef="#ctx0" brushRef="#br0" timeOffset="171793.2668">20976 7340 82 0,'0'0'25'15,"0"0"3"-15,0 0 0 0,0 0 1 16,0 0-2-16,0 0-5 0,0 0 1 0,0 0 5 16,0 0-4-16,-26-36 3 0,25 31 2 15,-2 1-4-15,2 0 1 16,1 4 1-16,-2-1-5 0,2 1-1 16,-1-1-4-16,1 0-7 0,-2-1-4 0,2 0-3 15,-1 1-3-15,1-1-1 0,-2 2-3 16,2-2-2-16,-1 2 2 0,1 0 1 15,0 0 2-15,0 0 1 0,0 10 1 16,0 5-2-16,4 5 1 0,1-1 1 16,-3 1-2-16,3 2 1 0,-4-1 0 0,2 0-4 15,1 2 3-15,-2-3 1 0,-1-4-1 16,2 0 1-16,-1-4-1 16,0-2-1-16,0 2-1 0,-1-7 0 15,1 1-1-15,-2-6 4 0,0 0-1 0,0 0 1 16,1 2 2-16,-1-1 1 0,0 1 3 15,2-1 3-15,-2 0-2 0,0 1 4 16,1-2 1-16,-1 0 3 0,0 1 0 16,2-1-5-16,-2 0-3 0,0-5-5 15,0-9-2-15,0-4 2 0,-3-2 1 0,0-6-2 16,0 0 1-16,1 2-1 0,2-4-1 16,0 0 1-16,0 2-1 0,0-3 1 15,0 2 0-15,0-1 0 0,0 1 0 16,0 7-4-16,0 0 5 0,0 7-4 15,0-1 3-15,0 2 0 0,0 6 0 0,0 0 0 16,0 6 2-16,0-1-1 16,0 1-1-16,0-3-1 0,0 2-3 15,0 0-2-15,0 0-1 0,0-1 2 16,0 2 0-16,-1 0 2 0,1 0 2 0,0 14 2 16,0 4-2-16,0 5 2 0,0 0-3 15,0 1 0-15,1-5-1 0,2 3 1 16,0-7-2-16,0 0 1 0,2 2-2 15,2-4-2-15,0 6 0 0,2-4 3 16,-2-5-1-16,1 1 3 0,3-2-1 0,-4-4-1 16,4 2-1-16,-2-2 2 0,0-5 0 15,7 0 0-15,-2 0 1 0,6-5-1 16,-3-2 0-16,-3-3-1 16,-3-2 3-16,0-1 0 0,-1-1 4 0,-6 2 1 15,0-3-1-15,-1-5 1 0,-1-1-2 16,-2-7-2-16,0 1 1 0,0 3-2 15,0 0 4-15,-2 7-4 0,-2 2 4 16,2 4 1-16,-2 2-2 0,1 2 1 16,2 1-2-16,-1 3 0 0,2 3 0 0,0-1-3 15,-1 1-1-15,-3 0-2 0,-1 0 1 16,-2 4 2-16,0 9 0 0,1 3 2 16,-1 0-2-16,4 2 0 15,3 2-2-15,0-7 0 0,0 7 0 0,0-3 1 16,0-7-2-16,3 7-1 0,2-5-2 15,3-1 2-15,-1-1 0 0,5-3 1 16,3 0-7-16,4-4-18 0,5 0-26 16,1-3-46-16,3-1-32 0</inkml:trace>
  <inkml:trace contextRef="#ctx0" brushRef="#br0" timeOffset="175872.3606">21503 7136 123 0,'0'0'34'0,"0"0"-1"0,0 0-3 0,0 0-6 15,0 0-3-15,0 0-2 0,0 0-4 16,0 0 0-16,0 0-5 0,-18-35 0 15,17 33-6-15,1 2-1 0,0 0-4 16,-2-2-4-16,2 2 0 0,-2 0 1 16,2 0 0-16,-3 0 4 0,1 5-2 0,-1 7-2 15,0 5 2-15,1 1-2 0,-1 5 7 16,1-6-1-16,-1 1 0 0,2 0 0 16,1-4-2-16,-2 5-3 15,1-6 2-15,1 0 0 0,0 1 1 0,0-2 1 16,0 2-1-16,0-2 0 0,0 0 0 15,0-6-2-15,0 5 1 0,0-8-1 16,0 3 2-16,0 0-1 0,0-6 1 16,0 0 1-16,0 0-1 0,0 1 3 15,0 1-1-15,0 0 2 0,0-1 1 0,0 1 1 16,1-2 2-16,-1 1 3 0,0-1 3 16,0 0-2-16,0 1 0 0,0-1-2 15,0 0-4-15,0-1-2 16,0-5 3-16,0-6 1 0,-3-5 2 0,2-1 1 15,-3-3-2-15,1-3-1 0,2 4-5 0,-1-3 0 16,2 4 2-16,0-1 2 16,0 0 1-16,0-2-2 0,0-5-3 15,0 4-5-15,0 1 2 0,0 5-1 16,0 0 2-16,0-1-1 0,0 6 2 0,2-6 0 16,-2 7-1-16,1-1 3 0,0 0-4 15,1-2-1-15,-1 2-5 0,2 0-1 16,0 0 0-16,0 1 1 0,3-3 0 15,2 0 0-15,5-1 2 0,2 2-2 16,1-1 3-16,1 3-2 0,-4 4-2 0,0 1-1 16,-3 3-3-16,2 3-1 0,2 0 2 15,1 0 2-15,2 4 3 16,-1 6 4-16,-3 0-2 0,0 4-2 16,-3-1 1-16,-3 4-2 0,-2-4 4 0,-4 4-2 15,-1 3 3-15,-3 3 2 0,-7 6 0 16,-7-1 3-16,-4 1-3 0,-6 1 0 15,-2-5 0-15,0 0 2 0,0-3 1 16,0-3 2-16,3-1 4 0,0-5-1 16,4-3 3-16,7-3-1 0,4-2-1 0,7-4 1 15,-3-1 4-15,1 0-2 0,0 0 0 16,1 0 0-16,5 0-4 0,-2 0-1 16,2 0-2-16,-1 0-3 15,-1 0-4-15,1 0-4 0,-1 0-2 0,2 0 0 16,0-1 1-16,0 1 4 0,0 0 2 15,2 0 0-15,11 0 0 0,4 0-3 16,4 6 1-16,-3 1-1 0,-2 2 0 16,0 0 2-16,3 0 0 0,-2 2 1 15,3 0 0-15,1-1 0 0,2 1 0 0,1 0 0 16,2-2-1-16,0 0 0 0,-2-2-4 16,0-1-2-16,1 1-4 0,-4-2-4 15,0 2-12-15,1-4-28 0,-7 1-36 16,3 1-21-16,-5-4-45 0</inkml:trace>
  <inkml:trace contextRef="#ctx0" brushRef="#br0" timeOffset="176940.4069">21861 7236 390 0,'0'0'30'0,"0"0"-13"16,0 0-12-16,0 0-10 0,0 0-1 16,0 0-1-16,0 0 5 0,0 0 2 15,0 0 0-15,0 0 0 0,2 53-1 16,2-32-1-16,-2-6-1 0,1 2 0 15,-2-1-2-15,2 3 3 0,0-3-1 0,1-1 4 16,-1-3 0-16,-3-4-1 16,1 3 0-16,-1-7 0 0,2 7 0 15,-1-6 2-15,-1-1 1 0,2 1 1 16,-2-5 3-16,0 0 4 0,0 0 8 0,0 2 9 16,0-2 4-16,0 0-4 0,0 0-9 15,0 0-10-15,0-3-7 0,-3-8-3 16,-2-6 1-16,1 6 1 0,1-5 0 15,0 5 0-15,2-1-1 0,-2 1 0 16,2-2 1-16,-2-4-1 0,0 5 0 0,1-6-1 16,1 8 0-16,-1-2-1 0,2 2-1 15,0-2-1-15,0-1 1 16,0 1 0-16,2-4-1 0,5 1 0 16,5-1-2-16,2 0 1 0,1 7-3 0,0-2 2 15,-3 4-2-15,1 2 0 0,-4 2-1 16,-5 1-1-16,8 2 1 0,-2 0-1 15,3 5 4-15,3 5 0 0,-6 3 1 16,-1 0 2-16,-2-1 0 0,-5 2 1 16,0 3 4-16,-2 1-1 0,0 3 1 0,-4-2 1 15,-5-2 1-15,0-1 0 0,2-6 0 16,-3 1 2-16,3-5 0 16,-2-1-1-16,0 0 1 0,4-3 3 15,0 1-2-15,5-3 2 0,-1 0-3 0,1 0 0 16,-1 0-1-16,-1 0-4 0,1 0 0 15,-1 0-2-15,2 0-2 0,0 2-4 16,0-2 1-16,0 0 0 0,7-2 0 16,3-1 0-16,5-2 4 0,-5 3-2 15,3 0 3-15,-1 1-4 0,-1 1 2 0,1 0 0 16,-2 0-1-16,3 0 2 0,-4 4 0 16,-1 2-1-16,-1-1 2 0,-1 4 1 15,-4-6-2-15,-1 7 4 0,-1 1-1 16,0 4 2-16,-7 2-1 0,-2-5 2 15,-1-1-3-15,-2-2 1 0,-2-2 1 0,-3 3-1 16,4-6 2-16,0 0-2 0,3 0 0 16,5-3-3-16,-5-1-3 15,4 0-14-15,-7 0-47 0,2-3-64 16,2-7-121-16</inkml:trace>
  <inkml:trace contextRef="#ctx0" brushRef="#br0" timeOffset="177457.2454">22210 7264 394 0,'0'0'42'0,"0"0"-15"0,0 0-9 16,0 0-6-16,0 0-10 0,0 0-4 16,0 0 0-16,0 0-2 0,0 0-3 0,0 0-2 15,66-65 3-15,-47 65-1 0,3 7 5 16,-3 3-1-16,-1 2 1 0,-1 0-1 16,-2 4 1-16,0-1 1 15,-2 0-3-15,0 0 3 0,-2-1-2 0,1 1-1 16,-5-6 0-16,1 2-5 0,-3-5-4 15,-2-4-5-15,0 3-6 0,-3-5 3 16,0 0 5-16,0 0 8 0,1 0 5 16,1 0 5-16,1 0-1 0,-2-5 1 15,2-7 6-15,-1 0 0 0,-2-1 6 0,0 0 4 16,0 0 8-16,0-1 7 0,0 4 7 16,-2-3 1-16,1 9-6 0,1-1-8 15,0 5-7-15,-2-1-2 0,2 1-3 16,0-2-3-16,-1 1-2 0,1-1-4 15,-2 0-2-15,2 2-1 0,0-1-3 0,-1 1-2 16,1 0-1-16,-3 0 0 16,-5 8 2-16,-1 8 0 0,-6 8 0 15,-2 3-2-15,1 4-4 0,-4 1-5 16,-2 3-24-16,3 5-40 0,-3-3-91 0,4 2-119 16</inkml:trace>
  <inkml:trace contextRef="#ctx0" brushRef="#br0" timeOffset="177665.2864">22600 7278 609 0,'0'0'28'0,"0"0"-12"0,0 0-9 16,0 0-7-16,0 0-9 0,0 0-10 16,0 0-74-16,0 0-195 0</inkml:trace>
  <inkml:trace contextRef="#ctx0" brushRef="#br0" timeOffset="182060.8228">19746 5720 34 0,'0'0'25'0,"0"0"2"15,0 0 1-15,0 0-1 0,0 0-2 16,0 0-8-16,0 0 0 0,0 0-3 16,0 0-2-16,1 5 1 15,-1-5 5-15,0 0 5 0,0 2 10 0,2-2 5 16,-2 0 3-16,0 0-4 0,0 0-11 15,0 0-10-15,1-5-9 0,2-7-3 16,1-6 0-16,0-4 0 0,1 0 1 16,-1-1 3-16,1 0-2 0,-1-1-1 15,0 0 1-15,-1-3 2 0,1-1 0 0,-1 1 0 16,0-2 0-16,0 1-1 0,-1-2-1 16,-1 1 0-16,-1-1 2 0,0 0 0 15,0 0-3-15,0-4-2 0,0-1-1 16,0-1-3-16,0-1 3 0,0-1-2 15,0 0 1-15,0-1 2 0,0-2-3 0,0 0 4 16,0-2-6-16,2 1 1 16,-1 2 0-16,2 4 0 0,-2 2 2 15,2 4 0-15,-1 2-2 0,-1-3 0 16,1 1-1-16,2-2 1 0,-1 0 1 0,-2 0-3 16,2 1 3-16,-1 1-3 0,-1-2 2 15,0 2 0-15,1-3-1 0,-1 1 3 16,1-2-1-16,-1 3 2 0,1-1-2 15,-2-2-1-15,1 2 0 0,1 1 0 16,-1 2 0-16,1 3 1 0,-1 7-1 0,2 0 1 16,-3 6 0-16,0-2 2 0,1 3-2 15,-1-3 0-15,0 3 0 0,0 6-1 16,0-4 1-16,0 5-1 16,0-1 0-16,0 1-1 0,0 5 0 0,0-1 1 15,0 1 1-15,0-2-2 0,-1 1-1 16,1-1-1-16,0 1 0 0,0-1 0 15,0 0 2-15,-3 1 2 0,3 0 0 16,0 0 0-16,0-1 0 0,-1 0 0 16,1 1-2-16,0-1 1 0,0 0 1 0,0 1 0 15,0-1 0-15,-2 1-1 0,2-1 0 16,0 1 1-16,0 0 0 0,0-1-1 16,0 1 3-16,0-1-3 15,0 0 2-15,0 1-1 0,-1-1 0 0,1 1 0 16,0-1-1-16,0 1 1 0,-2-1 0 15,2 1 1-15,0-1-2 0,0 1 1 16,-1-1 0-16,1 1 0 0,0-1 1 16,0 0-1-16,-2 2 0 0,2-1-2 15,0 1 0-15,0-2-1 0,0 2-4 0,0-1 2 16,-1 1-2-16,1-1 0 0,0 1 0 16,0 0 1-16,0 0 0 0,-2 0 4 15,2 0 0-15,-1 0 2 0,-1 2 0 16,-2 9-3-16,0 5 0 0,-3 0 3 15,-1 8-3-15,1-1 2 0,0 3 1 0,-3 1-1 16,1 5 1-16,0 0-2 16,1 3 1-16,-2-2-5 0,2-1 1 15,1-2-2-15,1-3 0 0,1-2 4 16,2-9 2-16,0 2 2 0,1-9 0 0,1-5 1 16,1 2-2-16,0-6 0 0,-2 0 1 15,2 0 2-15,0 2 0 0,0-1 0 16,0 1 2-16,0-1-2 15,0 1 1-15,0 0 2 0,0-2-1 0,0 1 4 16,0-1-1-16,-1 0-2 0,1 0 0 0,0 0-1 16,0 0 2-16,0-5-3 15,0-11-1-15,0-6-2 0,0-8-3 0,1 0-2 16,4-2 2-16,2-4-1 16,2 3 2-16,-1-2 2 0,0 3 1 0,2 4-1 15,-3-1-1-15,-1 2 1 0,1 1-3 16,-3 2 3-16,3-1-1 0,-2 2-6 15,-1 1 5-15,-1 4-3 0,1 1 5 16,-2 6-1-16,1-1 2 0,-2 0-2 16,1 0-2-16,1 1 4 0,-3 5-2 0,2 2 1 15,-2 4 0-15,0-2 0 0,0 2 0 16,0-2 0-16,2 1 1 0,-2-1-2 16,0 1 2-16,0 0-1 0,0-1 0 15,1 1-1-15,-1-1-2 0,0 0 0 16,0 2-2-16,0-1 1 0,0 1-5 15,0-2 3-15,0 2 2 0,0 0 1 16,2 0 3-16,-1 5-1 0,2 7 0 16,0 3-1-16,1 0 1 0,-1 0-1 15,2 2 1-15,-2-2 2 0,1 2-2 0,-1-2 1 16,1 2-4-16,0-2-1 0,1 1 2 16,-1 3 0-16,2 2 2 0,1-4-1 15,-3 1-1-15,1 1 2 0,1-3 0 16,-1 3 0-16,1-3 2 0,1-5-4 15,-1 1 1-15,-2-3-1 0,1-2 2 16,-2 1 0-16,-2-5 0 0,2 2 0 0,-3-5-2 16,0 0 4-16,0 0-2 15,2 1 0-15,0 0 2 0,0 1-1 16,-2 0 1-16,1-1-1 0,-1 1 1 0,2 0-1 16,-2-1-1-16,0 0 2 0,1 1-2 15,-1-2 1-15,0 2 2 0,0-2-2 16,0 1 0-16,0 4-1 0,-11 1 0 15,-4 1 1-15,-6 2-1 0,-3 0 0 16,4-1 1-16,-3-2-1 0,1-1 0 0,0-1-3 16,1 0-3-16,-4-1-16 0,1 6-38 15,-4-2-60-15,1 4-128 0</inkml:trace>
  <inkml:trace contextRef="#ctx0" brushRef="#br0" timeOffset="183476.0074">18775 3293 241 0,'0'0'36'0,"0"0"-1"0,0 0-2 15,0 0 6-15,0 0 1 0,0 0-8 16,0 0-6-16,0 0-5 0,0 0-7 16,-24-71-3-16,24 71-9 0,0-1-2 15,-2-1-2-15,2 1-3 0,-1-1-4 0,1 2-2 16,-2-2 1-16,2 2 3 0,0 0 3 16,0 2 2-16,0 10 0 0,0 6 1 15,0 5 1-15,0 2-1 0,2-1 3 16,-2 2-2-16,0-1 1 0,0 1 0 15,0 0-1-15,0-2 0 0,0-5 1 0,0-1-1 16,0-6 0-16,0-6 0 16,0 0 0-16,0-6 1 0,0 0 0 15,0 0 2-15,0 1 2 0,0 1 2 16,0 0 5-16,0-1 0 0,0 1-1 0,0-2-2 16,0 0-3-16,0 0-2 0,1-11-2 15,1 1 1-15,1-9-1 0,-2 1 0 16,2 0 0-16,-1-2 0 0,-1 0 3 15,0 0 1-15,-1 1-1 0,2-6 2 16,-2 0-3-16,0 1-2 0,0 1-2 0,0-1-5 16,0-1 5-16,0 8-6 15,-2-1 6-15,2 7 4 0,-1 1-4 16,0-1 1-16,-1 7 0 0,2-1-1 16,0 5 0-16,-1-1 1 0,1 1-2 0,0-2-1 15,0 0-2-15,0 1-2 0,-2 1-1 16,2-1 0-16,0 1 2 0,0 0 4 15,0 0 0-15,0 6 0 0,0 7 1 16,0 5 4-16,0 2-4 0,0-1 3 16,0-1-3-16,0 0-1 0,2-6 1 0,1 7-2 15,-2-8 1-15,0-1-1 0,2 2 0 16,-1-7 0-16,1 3-2 0,1-3 1 16,-3-1 1-16,5 3 2 15,-3-6 2-15,7 1-1 0,5-2 0 0,-4 0-2 16,5-7-2-16,-1-1 2 0,-4-4 0 15,4-1 1-15,-4 1 4 0,2-3-1 16,-3 1 2-16,-2 2 0 0,0-2-1 16,-4-3-4-16,-1 1-1 0,2-8-5 15,-2 7 5-15,-3 0 2 0,1 7 5 0,-1-3 2 16,0 3-2-16,0 5-3 0,-1-3-1 16,-2 4 0-16,0-1-1 0,1 2 1 15,2 3-4-15,0 0-2 0,0 0-1 16,0 0 1-16,-4 0-1 0,-6 3 4 15,0 11 0-15,-2 4 1 0,1 2-1 16,5 3 3-16,0 1-5 0,5-2 3 16,1-1-3-16,0-2 1 0,4 1 2 15,5-5-2-15,4 0-2 0,3-2-1 16,4-3 2-16,4-2-3 0,1-4-5 0,6-1-12 16,0-3-20-16,0 0-36 0,3-3-27 15,-4-3-26-15</inkml:trace>
  <inkml:trace contextRef="#ctx0" brushRef="#br0" timeOffset="185716.4417">19455 3078 208 0,'0'0'56'0,"0"0"-10"15,0 0-3-15,0 0-10 0,0 0-5 16,0 0-5-16,0 0-10 0,0 0-4 0,0 0-3 16,0 0-9-16,-16-32-2 0,15 31-6 15,1 1-3-15,-2 0 4 16,2 0 3-16,-1 0 6 0,1 13 3 16,-2 4-1-16,1 2 1 0,1-1-5 0,0 1 0 15,0-5 3-15,0 8-5 0,0-2 5 16,0-6 0-16,0 7-1 0,0-9 2 15,0 0-2-15,0 3 0 0,0-5 2 16,0 0-2-16,0-5 1 0,1 5 0 16,-1-3 0-16,0-3 2 0,2 2 2 0,-2-6-1 15,0 5 1-15,0 1-2 0,0 0-2 16,0 0 4-16,0-6 2 0,0 0 2 16,0 0 4-16,0 2 0 0,1-1 0 15,-1-1-4-15,0 0-2 0,0 0-3 16,0 0 2-16,-1-1 0 0,-4-10 0 15,0-3-1-15,0-3-2 0,-2-4-1 16,3-1 2-16,1 0-3 0,1-2-4 16,1 1 4-16,1-2-6 0,0-3 6 15,0 1-1-15,0-2-3 0,1 0 2 0,4 2-3 16,-1 0 2-16,3-1-1 0,-1 4-1 16,1 3-1-16,-2 4 0 0,1 5 2 15,-3 4-4-15,2 1-2 0,-1-1-3 16,2 0-3-16,5-1-4 0,1 0 2 15,0 0 2-15,2 3-2 0,-1 1 4 0,-2 3-1 16,6 0-2-16,-2 2 4 16,-1 0-5-16,-2 4-1 0,0 3 1 15,-3 6 3-15,-3 1 8 0,1 7 3 16,-2 2 4-16,-5 3 3 0,0-1 2 0,-9 5 4 16,-6-3-2-16,-3 0 1 0,-3-1 3 15,1-4-2-15,-3 1 2 0,0-4 0 16,1-4 0-16,-1-3 8 0,3-3-3 15,5-3 2-15,-1-3 10 0,8-1 2 16,2-2-2-16,-6 0 2 0,8 0-14 0,0 0-6 16,-1 0-3-16,1 0 0 0,1-2-3 15,-3 0 2-15,4 1-5 16,2 1-3-16,-2-2-5 0,2 2-5 16,0 0 1-16,0-1 2 0,0 1 4 0,0 0 3 15,7 0 0-15,5 6 1 0,2 5 4 16,2 0-6-16,-3 2 1 0,1 2 2 15,0 2-4-15,-2 1 4 0,2 1 0 16,1-3 0-16,0 2 2 0,1-2-1 16,0-1 2-16,0 0-3 0,-2-2-3 0,3-2 2 15,-3 1-1-15,-3-5-1 0,2 3-2 16,-3 0-9-16,0-7-22 16,2 6-25-16,-5-2-30 0,-4-4-27 15</inkml:trace>
  <inkml:trace contextRef="#ctx0" brushRef="#br0" timeOffset="186713.2078">19802 3274 139 0,'0'0'27'0,"0"0"-9"15,0 0-1-15,0 0-3 0,0 0 0 16,0 0 3-16,0 0 2 0,0 0 3 16,0 0-4-16,-1-8 0 15,-1 8 0-15,2 0-4 0,0-3 1 0,0 3 1 16,-1-1-4-16,1 1 0 0,0 0-3 15,-2-1-7-15,2 1 2 0,0-2 0 16,0 2-4-16,-1 0 0 0,1 0-5 16,0 0-3-16,-2 0 4 0,1 0 3 15,-6 7 0-15,0 8 4 0,-2 4-3 0,-1 0 1 16,-2 3-1-16,2-1 0 0,-3 2-1 16,3-2 0-16,1-2 0 0,3-3 1 15,-1-2-1-15,3-5 2 0,3-5-1 16,-1 1 0-16,2-5 1 0,-1 0 0 15,1 0 0-15,0 1 2 0,-2 0 2 0,2 1 2 16,-1-1 0-16,1 1 4 16,-2-2 4-16,2 2 4 0,0-2 2 15,0 0-4-15,-1 2-5 0,1-2-4 16,0 0-6-16,0 0-2 0,0 0 0 0,0-7-1 16,0 1 1-16,0-6-1 0,1-6 0 15,4 2 0-15,0-3 1 0,2-1-1 16,1 1 1-16,0-3-1 0,3 2 1 15,0-1 0-15,-1 3 1 0,-2 3-2 16,-1 3 3-16,-3 2-2 0,-3 6 3 0,2 1 0 16,-3 3-1-16,0-1 0 15,0 1-2-15,2 0-1 0,-2-2-3 0,0 2-2 16,1-1-2-16,-1 1-4 16,2 0 5-16,-2 0 1 0,3 0 4 0,1 7 4 15,2 9-1-15,2 1 2 0,-2 1 0 16,-1 2-2-16,0 2 0 0,0-1 0 15,0 2-2-15,-2 1 1 0,2-2-1 16,-2 1 1-16,-2-5-1 0,2 0 1 16,-2-9-1-16,-1-2-2 0,2-1 1 0,-2-6-1 15,0 0 0-15,0 0 0 0,0 2-1 16,1-1-19-16,-1-1-40 0,0 2-41 16,0-2-42-16</inkml:trace>
  <inkml:trace contextRef="#ctx0" brushRef="#br0" timeOffset="186904.9485">19607 3396 241 0,'0'0'25'0,"0"0"-7"0,0 0-3 16,0 0-6-16,80-18-7 0,-57 15-2 15,0 2-7-15,-3 1-5 0,-3 0-8 0,2 0-17 16,-6 0-20-16,0 0-42 16</inkml:trace>
  <inkml:trace contextRef="#ctx0" brushRef="#br0" timeOffset="187403.8332">20015 3316 455 0,'0'0'33'15,"0"0"-11"-15,0 0-14 0,0 0-6 16,0 0-5-16,0 0-1 0,0 0 0 15,0 0-2-15,0 0 0 0,0 0 1 16,46-3-1-16,-27 11-1 0,-5 2-1 16,4 3-3-16,-5 0 3 0,2 1 1 0,-1-1 1 15,0-2 4-15,-5-3 1 0,2 1-2 16,-4-3-1-16,1-1-4 0,-1 0-3 16,-4-1-3-16,1-1-1 0,-4-3 7 15,0 0 3-15,0 0 5 0,0 0 3 16,3 0-2-16,-3 0 2 0,0 0 5 15,0-3 5-15,-4-6 2 0,-1 2 3 16,1-3-1-16,0 2-1 0,1-1 0 16,0 0 4-16,1 4 2 0,1 1 2 15,1 4-5-15,-2-2-4 0,2 2-3 0,0-1-6 16,-1 1-2-16,1-1-1 0,-2 1-2 16,2-1-1-16,-1 1-2 0,1-3 0 15,-2 3-3-15,2 0 1 0,-5 0-2 16,-2 4 0-16,-4 9 2 0,-6 8-1 15,0 5-14-15,-3 6-37 0,0 2-75 0,0 0-139 16</inkml:trace>
  <inkml:trace contextRef="#ctx0" brushRef="#br0" timeOffset="187615.7416">20142 3424 567 0,'0'0'9'0,"0"0"-10"0,0 0-9 15,0 0-9-15,0 0-50 0,0 0-196 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FF8DB817-4611-4C2C-84D8-D93354208D07}"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2983563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F8DB817-4611-4C2C-84D8-D93354208D07}"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3499262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F8DB817-4611-4C2C-84D8-D93354208D07}"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178416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FF8DB817-4611-4C2C-84D8-D93354208D07}"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264563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8DB817-4611-4C2C-84D8-D93354208D07}" type="datetimeFigureOut">
              <a:rPr lang="en-IN" smtClean="0"/>
              <a:t>18-01-2022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232663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FF8DB817-4611-4C2C-84D8-D93354208D07}" type="datetimeFigureOut">
              <a:rPr lang="en-IN" smtClean="0"/>
              <a:t>18-01-2022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1145627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FF8DB817-4611-4C2C-84D8-D93354208D07}" type="datetimeFigureOut">
              <a:rPr lang="en-IN" smtClean="0"/>
              <a:t>18-01-2022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3323074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FF8DB817-4611-4C2C-84D8-D93354208D07}" type="datetimeFigureOut">
              <a:rPr lang="en-IN" smtClean="0"/>
              <a:t>18-01-2022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260871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8DB817-4611-4C2C-84D8-D93354208D07}" type="datetimeFigureOut">
              <a:rPr lang="en-IN" smtClean="0"/>
              <a:t>18-01-2022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2773948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8DB817-4611-4C2C-84D8-D93354208D07}" type="datetimeFigureOut">
              <a:rPr lang="en-IN" smtClean="0"/>
              <a:t>18-01-2022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2444626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8DB817-4611-4C2C-84D8-D93354208D07}" type="datetimeFigureOut">
              <a:rPr lang="en-IN" smtClean="0"/>
              <a:t>18-01-2022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DC5DC76-341C-4DBA-9FC4-C2669543B783}" type="slidenum">
              <a:rPr lang="en-IN" smtClean="0"/>
              <a:t>‹#›</a:t>
            </a:fld>
            <a:endParaRPr lang="en-IN"/>
          </a:p>
        </p:txBody>
      </p:sp>
    </p:spTree>
    <p:extLst>
      <p:ext uri="{BB962C8B-B14F-4D97-AF65-F5344CB8AC3E}">
        <p14:creationId xmlns:p14="http://schemas.microsoft.com/office/powerpoint/2010/main" val="121408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8DB817-4611-4C2C-84D8-D93354208D07}" type="datetimeFigureOut">
              <a:rPr lang="en-IN" smtClean="0"/>
              <a:t>18-01-2022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C5DC76-341C-4DBA-9FC4-C2669543B783}" type="slidenum">
              <a:rPr lang="en-IN" smtClean="0"/>
              <a:t>‹#›</a:t>
            </a:fld>
            <a:endParaRPr lang="en-IN"/>
          </a:p>
        </p:txBody>
      </p:sp>
    </p:spTree>
    <p:extLst>
      <p:ext uri="{BB962C8B-B14F-4D97-AF65-F5344CB8AC3E}">
        <p14:creationId xmlns:p14="http://schemas.microsoft.com/office/powerpoint/2010/main" val="17156466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customXml" Target="../ink/ink9.x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Layout" Target="../slideLayouts/slideLayout1.xml"/><Relationship Id="rId5" Type="http://schemas.openxmlformats.org/officeDocument/2006/relationships/image" Target="../media/image24.emf"/><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0.png"/><Relationship Id="rId7" Type="http://schemas.openxmlformats.org/officeDocument/2006/relationships/image" Target="../media/image240.png"/><Relationship Id="rId12" Type="http://schemas.openxmlformats.org/officeDocument/2006/relationships/image" Target="../media/image25.emf"/><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230.png"/><Relationship Id="rId11" Type="http://schemas.openxmlformats.org/officeDocument/2006/relationships/customXml" Target="../ink/ink11.xml"/><Relationship Id="rId5" Type="http://schemas.openxmlformats.org/officeDocument/2006/relationships/image" Target="../media/image220.png"/><Relationship Id="rId10" Type="http://schemas.openxmlformats.org/officeDocument/2006/relationships/image" Target="../media/image270.png"/><Relationship Id="rId4" Type="http://schemas.openxmlformats.org/officeDocument/2006/relationships/image" Target="../media/image210.png"/><Relationship Id="rId9" Type="http://schemas.openxmlformats.org/officeDocument/2006/relationships/image" Target="../media/image260.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0.png"/><Relationship Id="rId21" Type="http://schemas.openxmlformats.org/officeDocument/2006/relationships/customXml" Target="../ink/ink12.xml"/><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0.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20.png"/><Relationship Id="rId11" Type="http://schemas.openxmlformats.org/officeDocument/2006/relationships/image" Target="../media/image37.png"/><Relationship Id="rId24" Type="http://schemas.openxmlformats.org/officeDocument/2006/relationships/image" Target="../media/image27.emf"/><Relationship Id="rId5" Type="http://schemas.openxmlformats.org/officeDocument/2006/relationships/image" Target="../media/image310.png"/><Relationship Id="rId15" Type="http://schemas.openxmlformats.org/officeDocument/2006/relationships/image" Target="../media/image41.png"/><Relationship Id="rId23" Type="http://schemas.openxmlformats.org/officeDocument/2006/relationships/customXml" Target="../ink/ink13.xml"/><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26.emf"/></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0.png"/><Relationship Id="rId21" Type="http://schemas.openxmlformats.org/officeDocument/2006/relationships/customXml" Target="../ink/ink14.xml"/><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image" Target="../media/image280.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20.png"/><Relationship Id="rId11" Type="http://schemas.openxmlformats.org/officeDocument/2006/relationships/image" Target="../media/image37.png"/><Relationship Id="rId5" Type="http://schemas.openxmlformats.org/officeDocument/2006/relationships/image" Target="../media/image310.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28.emf"/></Relationships>
</file>

<file path=ppt/slides/_rels/slide15.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290.png"/><Relationship Id="rId21" Type="http://schemas.openxmlformats.org/officeDocument/2006/relationships/image" Target="../media/image29.emf"/><Relationship Id="rId7" Type="http://schemas.openxmlformats.org/officeDocument/2006/relationships/image" Target="../media/image34.png"/><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280.png"/><Relationship Id="rId16" Type="http://schemas.openxmlformats.org/officeDocument/2006/relationships/image" Target="../media/image52.png"/><Relationship Id="rId20"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image" Target="../media/image450.png"/><Relationship Id="rId11" Type="http://schemas.openxmlformats.org/officeDocument/2006/relationships/image" Target="../media/image47.png"/><Relationship Id="rId5" Type="http://schemas.openxmlformats.org/officeDocument/2006/relationships/image" Target="../media/image440.png"/><Relationship Id="rId15" Type="http://schemas.openxmlformats.org/officeDocument/2006/relationships/image" Target="../media/image51.png"/><Relationship Id="rId23" Type="http://schemas.openxmlformats.org/officeDocument/2006/relationships/image" Target="../media/image30.emf"/><Relationship Id="rId10" Type="http://schemas.openxmlformats.org/officeDocument/2006/relationships/image" Target="../media/image380.png"/><Relationship Id="rId19" Type="http://schemas.openxmlformats.org/officeDocument/2006/relationships/image" Target="../media/image55.png"/><Relationship Id="rId9" Type="http://schemas.openxmlformats.org/officeDocument/2006/relationships/image" Target="../media/image37.png"/><Relationship Id="rId14" Type="http://schemas.openxmlformats.org/officeDocument/2006/relationships/image" Target="../media/image50.png"/><Relationship Id="rId22" Type="http://schemas.openxmlformats.org/officeDocument/2006/relationships/customXml" Target="../ink/ink16.xml"/></Relationships>
</file>

<file path=ppt/slides/_rels/slide16.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32.jpeg"/><Relationship Id="rId7" Type="http://schemas.openxmlformats.org/officeDocument/2006/relationships/customXml" Target="../ink/ink18.xml"/><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240.emf"/><Relationship Id="rId5" Type="http://schemas.openxmlformats.org/officeDocument/2006/relationships/customXml" Target="../ink/ink17.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8.emf"/><Relationship Id="rId2" Type="http://schemas.openxmlformats.org/officeDocument/2006/relationships/image" Target="../media/image35.jpeg"/><Relationship Id="rId1" Type="http://schemas.openxmlformats.org/officeDocument/2006/relationships/slideLayout" Target="../slideLayouts/slideLayout1.xml"/><Relationship Id="rId6" Type="http://schemas.openxmlformats.org/officeDocument/2006/relationships/customXml" Target="../ink/ink20.xml"/><Relationship Id="rId5" Type="http://schemas.openxmlformats.org/officeDocument/2006/relationships/image" Target="../media/image37.emf"/><Relationship Id="rId4" Type="http://schemas.openxmlformats.org/officeDocument/2006/relationships/customXml" Target="../ink/ink19.xml"/></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0.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39.emf"/><Relationship Id="rId2" Type="http://schemas.openxmlformats.org/officeDocument/2006/relationships/image" Target="../media/image540.png"/><Relationship Id="rId16" Type="http://schemas.openxmlformats.org/officeDocument/2006/relationships/customXml" Target="../ink/ink21.xml"/><Relationship Id="rId1" Type="http://schemas.openxmlformats.org/officeDocument/2006/relationships/slideLayout" Target="../slideLayouts/slideLayout1.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68.png"/><Relationship Id="rId7" Type="http://schemas.openxmlformats.org/officeDocument/2006/relationships/image" Target="../media/image71.emf"/><Relationship Id="rId2" Type="http://schemas.openxmlformats.org/officeDocument/2006/relationships/image" Target="../media/image40.emf"/><Relationship Id="rId1" Type="http://schemas.openxmlformats.org/officeDocument/2006/relationships/slideLayout" Target="../slideLayouts/slideLayout1.xml"/><Relationship Id="rId6" Type="http://schemas.openxmlformats.org/officeDocument/2006/relationships/customXml" Target="../ink/ink22.xml"/><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2.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4.emf"/><Relationship Id="rId4" Type="http://schemas.openxmlformats.org/officeDocument/2006/relationships/customXml" Target="../ink/ink24.xml"/></Relationships>
</file>

<file path=ppt/slides/_rels/slide21.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690.png"/><Relationship Id="rId7" Type="http://schemas.openxmlformats.org/officeDocument/2006/relationships/image" Target="../media/image77.emf"/><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customXml" Target="../ink/ink25.xml"/><Relationship Id="rId5" Type="http://schemas.openxmlformats.org/officeDocument/2006/relationships/image" Target="../media/image76.jpeg"/><Relationship Id="rId4" Type="http://schemas.openxmlformats.org/officeDocument/2006/relationships/image" Target="../media/image700.png"/><Relationship Id="rId9" Type="http://schemas.openxmlformats.org/officeDocument/2006/relationships/image" Target="../media/image78.emf"/></Relationships>
</file>

<file path=ppt/slides/_rels/slide22.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customXml" Target="../ink/ink27.xml"/><Relationship Id="rId7" Type="http://schemas.openxmlformats.org/officeDocument/2006/relationships/customXml" Target="../ink/ink29.xml"/><Relationship Id="rId2" Type="http://schemas.openxmlformats.org/officeDocument/2006/relationships/image" Target="../media/image720.png"/><Relationship Id="rId1" Type="http://schemas.openxmlformats.org/officeDocument/2006/relationships/slideLayout" Target="../slideLayouts/slideLayout1.xml"/><Relationship Id="rId6" Type="http://schemas.openxmlformats.org/officeDocument/2006/relationships/image" Target="../media/image80.emf"/><Relationship Id="rId5" Type="http://schemas.openxmlformats.org/officeDocument/2006/relationships/customXml" Target="../ink/ink28.xml"/><Relationship Id="rId4" Type="http://schemas.openxmlformats.org/officeDocument/2006/relationships/image" Target="../media/image79.emf"/></Relationships>
</file>

<file path=ppt/slides/_rels/slide2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79.png"/><Relationship Id="rId2" Type="http://schemas.openxmlformats.org/officeDocument/2006/relationships/image" Target="../media/image82.jpe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84.jpeg"/></Relationships>
</file>

<file path=ppt/slides/_rels/slide24.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85.jpeg"/><Relationship Id="rId1" Type="http://schemas.openxmlformats.org/officeDocument/2006/relationships/slideLayout" Target="../slideLayouts/slideLayout1.xml"/><Relationship Id="rId4" Type="http://schemas.openxmlformats.org/officeDocument/2006/relationships/image" Target="../media/image86.emf"/></Relationships>
</file>

<file path=ppt/slides/_rels/slide25.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image" Target="../media/image91.emf"/><Relationship Id="rId2" Type="http://schemas.openxmlformats.org/officeDocument/2006/relationships/image" Target="../media/image87.jpeg"/><Relationship Id="rId1" Type="http://schemas.openxmlformats.org/officeDocument/2006/relationships/slideLayout" Target="../slideLayouts/slideLayout1.xml"/><Relationship Id="rId6" Type="http://schemas.openxmlformats.org/officeDocument/2006/relationships/customXml" Target="../ink/ink31.xml"/><Relationship Id="rId5" Type="http://schemas.openxmlformats.org/officeDocument/2006/relationships/image" Target="../media/image90.jpeg"/><Relationship Id="rId4" Type="http://schemas.openxmlformats.org/officeDocument/2006/relationships/image" Target="../media/image89.jpe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95.wmf"/><Relationship Id="rId3" Type="http://schemas.openxmlformats.org/officeDocument/2006/relationships/image" Target="../media/image96.jpeg"/><Relationship Id="rId7" Type="http://schemas.openxmlformats.org/officeDocument/2006/relationships/image" Target="../media/image92.wmf"/><Relationship Id="rId12" Type="http://schemas.openxmlformats.org/officeDocument/2006/relationships/oleObject" Target="../embeddings/oleObject6.bin"/><Relationship Id="rId17" Type="http://schemas.openxmlformats.org/officeDocument/2006/relationships/image" Target="../media/image100.emf"/><Relationship Id="rId2" Type="http://schemas.openxmlformats.org/officeDocument/2006/relationships/slideLayout" Target="../slideLayouts/slideLayout1.xml"/><Relationship Id="rId16" Type="http://schemas.openxmlformats.org/officeDocument/2006/relationships/customXml" Target="../ink/ink33.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94.wmf"/><Relationship Id="rId5" Type="http://schemas.openxmlformats.org/officeDocument/2006/relationships/image" Target="../media/image98.jpeg"/><Relationship Id="rId15" Type="http://schemas.openxmlformats.org/officeDocument/2006/relationships/image" Target="../media/image99.emf"/><Relationship Id="rId10" Type="http://schemas.openxmlformats.org/officeDocument/2006/relationships/oleObject" Target="../embeddings/oleObject5.bin"/><Relationship Id="rId4" Type="http://schemas.openxmlformats.org/officeDocument/2006/relationships/image" Target="../media/image97.jpeg"/><Relationship Id="rId9" Type="http://schemas.openxmlformats.org/officeDocument/2006/relationships/image" Target="../media/image93.wmf"/><Relationship Id="rId14" Type="http://schemas.openxmlformats.org/officeDocument/2006/relationships/customXml" Target="../ink/ink32.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03.emf"/><Relationship Id="rId2" Type="http://schemas.openxmlformats.org/officeDocument/2006/relationships/image" Target="../media/image101.emf"/><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102.emf"/><Relationship Id="rId4" Type="http://schemas.openxmlformats.org/officeDocument/2006/relationships/customXml" Target="../ink/ink34.xml"/></Relationships>
</file>

<file path=ppt/slides/_rels/slide28.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05.jpeg"/><Relationship Id="rId7" Type="http://schemas.openxmlformats.org/officeDocument/2006/relationships/customXml" Target="../ink/ink37.xml"/><Relationship Id="rId2" Type="http://schemas.openxmlformats.org/officeDocument/2006/relationships/image" Target="../media/image104.jpeg"/><Relationship Id="rId1" Type="http://schemas.openxmlformats.org/officeDocument/2006/relationships/slideLayout" Target="../slideLayouts/slideLayout1.xml"/><Relationship Id="rId6" Type="http://schemas.openxmlformats.org/officeDocument/2006/relationships/image" Target="../media/image107.emf"/><Relationship Id="rId5" Type="http://schemas.openxmlformats.org/officeDocument/2006/relationships/customXml" Target="../ink/ink36.xml"/><Relationship Id="rId4" Type="http://schemas.openxmlformats.org/officeDocument/2006/relationships/image" Target="../media/image106.jpeg"/></Relationships>
</file>

<file path=ppt/slides/_rels/slide2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1.xml"/><Relationship Id="rId6" Type="http://schemas.openxmlformats.org/officeDocument/2006/relationships/image" Target="../media/image112.emf"/><Relationship Id="rId5" Type="http://schemas.openxmlformats.org/officeDocument/2006/relationships/customXml" Target="../ink/ink38.xml"/><Relationship Id="rId4" Type="http://schemas.openxmlformats.org/officeDocument/2006/relationships/image" Target="../media/image111.jpe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110.jpeg"/><Relationship Id="rId7" Type="http://schemas.openxmlformats.org/officeDocument/2006/relationships/image" Target="../media/image114.emf"/><Relationship Id="rId2" Type="http://schemas.openxmlformats.org/officeDocument/2006/relationships/image" Target="../media/image109.jpeg"/><Relationship Id="rId1" Type="http://schemas.openxmlformats.org/officeDocument/2006/relationships/slideLayout" Target="../slideLayouts/slideLayout1.xml"/><Relationship Id="rId6" Type="http://schemas.openxmlformats.org/officeDocument/2006/relationships/customXml" Target="../ink/ink39.xml"/><Relationship Id="rId5" Type="http://schemas.openxmlformats.org/officeDocument/2006/relationships/image" Target="../media/image113.emf"/><Relationship Id="rId4" Type="http://schemas.openxmlformats.org/officeDocument/2006/relationships/image" Target="../media/image111.jpeg"/><Relationship Id="rId9" Type="http://schemas.openxmlformats.org/officeDocument/2006/relationships/image" Target="../media/image115.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19.wmf"/><Relationship Id="rId3" Type="http://schemas.openxmlformats.org/officeDocument/2006/relationships/image" Target="../media/image121.jpeg"/><Relationship Id="rId7" Type="http://schemas.openxmlformats.org/officeDocument/2006/relationships/image" Target="../media/image116.wmf"/><Relationship Id="rId12" Type="http://schemas.openxmlformats.org/officeDocument/2006/relationships/oleObject" Target="../embeddings/oleObject10.bin"/><Relationship Id="rId17" Type="http://schemas.openxmlformats.org/officeDocument/2006/relationships/image" Target="../media/image123.emf"/><Relationship Id="rId2" Type="http://schemas.openxmlformats.org/officeDocument/2006/relationships/slideLayout" Target="../slideLayouts/slideLayout1.xml"/><Relationship Id="rId16" Type="http://schemas.openxmlformats.org/officeDocument/2006/relationships/customXml" Target="../ink/ink41.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118.wmf"/><Relationship Id="rId5" Type="http://schemas.openxmlformats.org/officeDocument/2006/relationships/image" Target="../media/image100.png"/><Relationship Id="rId15" Type="http://schemas.openxmlformats.org/officeDocument/2006/relationships/image" Target="../media/image120.wmf"/><Relationship Id="rId10" Type="http://schemas.openxmlformats.org/officeDocument/2006/relationships/oleObject" Target="../embeddings/oleObject9.bin"/><Relationship Id="rId4" Type="http://schemas.openxmlformats.org/officeDocument/2006/relationships/image" Target="../media/image122.jpeg"/><Relationship Id="rId9" Type="http://schemas.openxmlformats.org/officeDocument/2006/relationships/image" Target="../media/image117.wmf"/><Relationship Id="rId14" Type="http://schemas.openxmlformats.org/officeDocument/2006/relationships/oleObject" Target="../embeddings/oleObject11.bin"/></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24.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emf"/><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4.emf"/><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3.jpeg"/><Relationship Id="rId7" Type="http://schemas.openxmlformats.org/officeDocument/2006/relationships/image" Target="../media/image11.wmf"/><Relationship Id="rId12" Type="http://schemas.openxmlformats.org/officeDocument/2006/relationships/image" Target="../media/image21.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customXml" Target="../ink/ink5.xml"/><Relationship Id="rId5" Type="http://schemas.openxmlformats.org/officeDocument/2006/relationships/image" Target="../media/image15.jpeg"/><Relationship Id="rId10" Type="http://schemas.openxmlformats.org/officeDocument/2006/relationships/image" Target="../media/image12.wmf"/><Relationship Id="rId4" Type="http://schemas.openxmlformats.org/officeDocument/2006/relationships/image" Target="../media/image14.jpeg"/><Relationship Id="rId9"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2.emf"/></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customXml" Target="../ink/ink7.xm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644237" y="1733348"/>
            <a:ext cx="10983192" cy="3785652"/>
          </a:xfrm>
          <a:prstGeom prst="rect">
            <a:avLst/>
          </a:prstGeom>
          <a:noFill/>
        </p:spPr>
        <p:txBody>
          <a:bodyPr wrap="square" rtlCol="0">
            <a:spAutoFit/>
          </a:bodyPr>
          <a:lstStyle/>
          <a:p>
            <a:pPr algn="ctr"/>
            <a:r>
              <a:rPr lang="en-IN" sz="4800" dirty="0" smtClean="0">
                <a:latin typeface="Sitka Small" panose="02000505000000020004" pitchFamily="2" charset="0"/>
              </a:rPr>
              <a:t>Lecture -13</a:t>
            </a:r>
          </a:p>
          <a:p>
            <a:pPr algn="ctr"/>
            <a:endParaRPr lang="en-IN" sz="4800" dirty="0" smtClean="0">
              <a:latin typeface="Sitka Small" panose="02000505000000020004" pitchFamily="2" charset="0"/>
            </a:endParaRPr>
          </a:p>
          <a:p>
            <a:pPr algn="ctr"/>
            <a:r>
              <a:rPr lang="en-IN" sz="4800" dirty="0" smtClean="0">
                <a:latin typeface="Sitka Small" panose="02000505000000020004" pitchFamily="2" charset="0"/>
              </a:rPr>
              <a:t>Engineering Mechanics</a:t>
            </a:r>
          </a:p>
          <a:p>
            <a:pPr algn="ctr"/>
            <a:endParaRPr lang="en-IN" sz="4800" dirty="0" smtClean="0">
              <a:latin typeface="Sitka Small" panose="02000505000000020004" pitchFamily="2" charset="0"/>
            </a:endParaRPr>
          </a:p>
          <a:p>
            <a:pPr algn="ctr"/>
            <a:r>
              <a:rPr lang="en-IN" sz="4800" dirty="0" smtClean="0">
                <a:latin typeface="Sitka Small" panose="02000505000000020004" pitchFamily="2" charset="0"/>
              </a:rPr>
              <a:t>Friction</a:t>
            </a:r>
            <a:endParaRPr lang="en-IN" sz="4800" dirty="0">
              <a:latin typeface="Sitka Small" panose="02000505000000020004" pitchFamily="2" charset="0"/>
            </a:endParaRPr>
          </a:p>
        </p:txBody>
      </p:sp>
    </p:spTree>
    <p:extLst>
      <p:ext uri="{BB962C8B-B14F-4D97-AF65-F5344CB8AC3E}">
        <p14:creationId xmlns:p14="http://schemas.microsoft.com/office/powerpoint/2010/main" val="32452337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Sample Problems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392" y="1065668"/>
            <a:ext cx="3576631" cy="2965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
          <p:cNvSpPr txBox="1">
            <a:spLocks noChangeArrowheads="1"/>
          </p:cNvSpPr>
          <p:nvPr/>
        </p:nvSpPr>
        <p:spPr bwMode="auto">
          <a:xfrm>
            <a:off x="416656" y="4181913"/>
            <a:ext cx="549283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dirty="0"/>
              <a:t>The moveable bracket shown may be placed at any height on the 3-in. diameter pipe.  If the coefficient of friction between the pipe and bracket is 0.25, determine the minimum distance </a:t>
            </a:r>
            <a:r>
              <a:rPr lang="en-US" altLang="en-US" i="1" dirty="0"/>
              <a:t>x</a:t>
            </a:r>
            <a:r>
              <a:rPr lang="en-US" altLang="en-US" dirty="0"/>
              <a:t> at which the load can be supported.  Neglect the weight of the bracket.</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376440" y="1191960"/>
              <a:ext cx="6454080" cy="2183760"/>
            </p14:xfrm>
          </p:contentPart>
        </mc:Choice>
        <mc:Fallback>
          <p:pic>
            <p:nvPicPr>
              <p:cNvPr id="2" name="Ink 1"/>
              <p:cNvPicPr/>
              <p:nvPr/>
            </p:nvPicPr>
            <p:blipFill>
              <a:blip r:embed="rId4"/>
              <a:stretch>
                <a:fillRect/>
              </a:stretch>
            </p:blipFill>
            <p:spPr>
              <a:xfrm>
                <a:off x="3370320" y="1185840"/>
                <a:ext cx="6466680" cy="2196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983240" y="1014120"/>
              <a:ext cx="7864920" cy="3482280"/>
            </p14:xfrm>
          </p:contentPart>
        </mc:Choice>
        <mc:Fallback>
          <p:pic>
            <p:nvPicPr>
              <p:cNvPr id="3" name="Ink 2"/>
              <p:cNvPicPr/>
              <p:nvPr/>
            </p:nvPicPr>
            <p:blipFill>
              <a:blip r:embed="rId6"/>
              <a:stretch>
                <a:fillRect/>
              </a:stretch>
            </p:blipFill>
            <p:spPr>
              <a:xfrm>
                <a:off x="1973160" y="1007280"/>
                <a:ext cx="7882920" cy="3496680"/>
              </a:xfrm>
              <a:prstGeom prst="rect">
                <a:avLst/>
              </a:prstGeom>
            </p:spPr>
          </p:pic>
        </mc:Fallback>
      </mc:AlternateContent>
    </p:spTree>
    <p:extLst>
      <p:ext uri="{BB962C8B-B14F-4D97-AF65-F5344CB8AC3E}">
        <p14:creationId xmlns:p14="http://schemas.microsoft.com/office/powerpoint/2010/main" val="39463909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Types of problems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20" y="1043499"/>
            <a:ext cx="3137286" cy="26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841" y="4074237"/>
            <a:ext cx="3331175" cy="211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48760" y="1083600"/>
              <a:ext cx="11172600" cy="5334120"/>
            </p14:xfrm>
          </p:contentPart>
        </mc:Choice>
        <mc:Fallback>
          <p:pic>
            <p:nvPicPr>
              <p:cNvPr id="2" name="Ink 1"/>
              <p:cNvPicPr/>
              <p:nvPr/>
            </p:nvPicPr>
            <p:blipFill>
              <a:blip r:embed="rId5"/>
              <a:stretch>
                <a:fillRect/>
              </a:stretch>
            </p:blipFill>
            <p:spPr>
              <a:xfrm>
                <a:off x="238680" y="1073520"/>
                <a:ext cx="11194560" cy="5348160"/>
              </a:xfrm>
              <a:prstGeom prst="rect">
                <a:avLst/>
              </a:prstGeom>
            </p:spPr>
          </p:pic>
        </mc:Fallback>
      </mc:AlternateContent>
    </p:spTree>
    <p:extLst>
      <p:ext uri="{BB962C8B-B14F-4D97-AF65-F5344CB8AC3E}">
        <p14:creationId xmlns:p14="http://schemas.microsoft.com/office/powerpoint/2010/main" val="688707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Inclined plane: 1. Body at rest</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p:cNvGrpSpPr/>
          <p:nvPr/>
        </p:nvGrpSpPr>
        <p:grpSpPr>
          <a:xfrm>
            <a:off x="597649" y="4707909"/>
            <a:ext cx="1622895" cy="97761"/>
            <a:chOff x="835967" y="4905375"/>
            <a:chExt cx="1622895" cy="97761"/>
          </a:xfrm>
        </p:grpSpPr>
        <p:cxnSp>
          <p:nvCxnSpPr>
            <p:cNvPr id="42" name="Straight Connector 41"/>
            <p:cNvCxnSpPr/>
            <p:nvPr/>
          </p:nvCxnSpPr>
          <p:spPr>
            <a:xfrm>
              <a:off x="1051063" y="4905375"/>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2700000">
              <a:off x="83596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2700000">
              <a:off x="102677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2700000">
              <a:off x="937360" y="4998804"/>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2700000">
              <a:off x="122166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2700000">
              <a:off x="1132244"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2700000">
              <a:off x="143051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2700000">
              <a:off x="1341100" y="4990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2700000">
              <a:off x="1625401" y="4998802"/>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2700000">
              <a:off x="1535984" y="4990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2700000">
              <a:off x="181621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2700000">
              <a:off x="1726794" y="4994469"/>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2700000">
              <a:off x="2011095" y="5003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2700000">
              <a:off x="1921678" y="4994468"/>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8900000">
              <a:off x="2206862" y="500090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2700000">
              <a:off x="2117444" y="4992241"/>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p:cNvCxnSpPr/>
          <p:nvPr/>
        </p:nvCxnSpPr>
        <p:spPr>
          <a:xfrm rot="-1200000">
            <a:off x="1050514" y="4079960"/>
            <a:ext cx="36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200000">
            <a:off x="2734516" y="3148855"/>
            <a:ext cx="1080000" cy="7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Connector 65"/>
          <p:cNvCxnSpPr/>
          <p:nvPr/>
        </p:nvCxnSpPr>
        <p:spPr>
          <a:xfrm>
            <a:off x="3285361" y="1494019"/>
            <a:ext cx="0" cy="3100183"/>
          </a:xfrm>
          <a:prstGeom prst="line">
            <a:avLst/>
          </a:prstGeom>
          <a:ln w="28575">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20400000">
            <a:off x="3273824" y="3385595"/>
            <a:ext cx="720000" cy="0"/>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200000">
            <a:off x="2262476" y="3690036"/>
            <a:ext cx="1080000" cy="0"/>
          </a:xfrm>
          <a:prstGeom prst="line">
            <a:avLst/>
          </a:prstGeom>
          <a:ln w="28575">
            <a:solidFill>
              <a:schemeClr val="tx1"/>
            </a:solidFill>
            <a:prstDash val="lgDash"/>
            <a:headEnd type="stealth" w="lg" len="lg"/>
          </a:ln>
        </p:spPr>
        <p:style>
          <a:lnRef idx="1">
            <a:schemeClr val="accent1"/>
          </a:lnRef>
          <a:fillRef idx="0">
            <a:schemeClr val="accent1"/>
          </a:fillRef>
          <a:effectRef idx="0">
            <a:schemeClr val="accent1"/>
          </a:effectRef>
          <a:fontRef idx="minor">
            <a:schemeClr val="tx1"/>
          </a:fontRef>
        </p:style>
      </p:cxnSp>
      <p:sp>
        <p:nvSpPr>
          <p:cNvPr id="80" name="Arc 79"/>
          <p:cNvSpPr/>
          <p:nvPr/>
        </p:nvSpPr>
        <p:spPr>
          <a:xfrm rot="-1200000">
            <a:off x="2746736" y="2952220"/>
            <a:ext cx="1080000" cy="1080000"/>
          </a:xfrm>
          <a:prstGeom prst="arc">
            <a:avLst>
              <a:gd name="adj1" fmla="val 15839416"/>
              <a:gd name="adj2" fmla="val 17430958"/>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1" name="Arc 80"/>
          <p:cNvSpPr/>
          <p:nvPr/>
        </p:nvSpPr>
        <p:spPr>
          <a:xfrm>
            <a:off x="636077" y="4151276"/>
            <a:ext cx="1080000" cy="1080000"/>
          </a:xfrm>
          <a:prstGeom prst="arc">
            <a:avLst>
              <a:gd name="adj1" fmla="val 20284403"/>
              <a:gd name="adj2" fmla="val 10584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2" name="Arc 81"/>
          <p:cNvSpPr>
            <a:spLocks noChangeAspect="1"/>
          </p:cNvSpPr>
          <p:nvPr/>
        </p:nvSpPr>
        <p:spPr>
          <a:xfrm>
            <a:off x="2586181" y="2734392"/>
            <a:ext cx="1440000" cy="1440000"/>
          </a:xfrm>
          <a:prstGeom prst="arc">
            <a:avLst>
              <a:gd name="adj1" fmla="val 4394401"/>
              <a:gd name="adj2" fmla="val 5619655"/>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85" name="Straight Connector 84"/>
          <p:cNvCxnSpPr/>
          <p:nvPr/>
        </p:nvCxnSpPr>
        <p:spPr>
          <a:xfrm rot="15000000">
            <a:off x="2677592" y="2379725"/>
            <a:ext cx="18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5000000">
            <a:off x="2010622" y="2629584"/>
            <a:ext cx="1872000" cy="0"/>
          </a:xfrm>
          <a:prstGeom prst="line">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20400000">
            <a:off x="2584799" y="1646295"/>
            <a:ext cx="720000" cy="0"/>
          </a:xfrm>
          <a:prstGeom prst="line">
            <a:avLst/>
          </a:prstGeom>
          <a:ln w="28575">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284141" y="3505345"/>
            <a:ext cx="0" cy="1981055"/>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5000000">
            <a:off x="2656314" y="4398983"/>
            <a:ext cx="1872000" cy="0"/>
          </a:xfrm>
          <a:prstGeom prst="line">
            <a:avLst/>
          </a:prstGeom>
          <a:ln w="28575">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p:cNvSpPr txBox="1"/>
              <p:nvPr/>
            </p:nvSpPr>
            <p:spPr>
              <a:xfrm>
                <a:off x="1867481" y="4350784"/>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91" name="TextBox 90"/>
              <p:cNvSpPr txBox="1">
                <a:spLocks noRot="1" noChangeAspect="1" noMove="1" noResize="1" noEditPoints="1" noAdjustHandles="1" noChangeArrowheads="1" noChangeShapeType="1" noTextEdit="1"/>
              </p:cNvSpPr>
              <p:nvPr/>
            </p:nvSpPr>
            <p:spPr>
              <a:xfrm>
                <a:off x="1867481" y="4350784"/>
                <a:ext cx="262572" cy="369332"/>
              </a:xfrm>
              <a:prstGeom prst="rect">
                <a:avLst/>
              </a:prstGeom>
              <a:blipFill rotWithShape="0">
                <a:blip r:embed="rId2"/>
                <a:stretch>
                  <a:fillRect l="-13953" r="-139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3329742" y="4217615"/>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3329742" y="4217615"/>
                <a:ext cx="262572" cy="369332"/>
              </a:xfrm>
              <a:prstGeom prst="rect">
                <a:avLst/>
              </a:prstGeom>
              <a:blipFill rotWithShape="0">
                <a:blip r:embed="rId3"/>
                <a:stretch>
                  <a:fillRect l="-13953" r="-139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2983569" y="2457448"/>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93" name="TextBox 92"/>
              <p:cNvSpPr txBox="1">
                <a:spLocks noRot="1" noChangeAspect="1" noMove="1" noResize="1" noEditPoints="1" noAdjustHandles="1" noChangeArrowheads="1" noChangeShapeType="1" noTextEdit="1"/>
              </p:cNvSpPr>
              <p:nvPr/>
            </p:nvSpPr>
            <p:spPr>
              <a:xfrm>
                <a:off x="2983569" y="2457448"/>
                <a:ext cx="262572" cy="369332"/>
              </a:xfrm>
              <a:prstGeom prst="rect">
                <a:avLst/>
              </a:prstGeom>
              <a:blipFill rotWithShape="0">
                <a:blip r:embed="rId4"/>
                <a:stretch>
                  <a:fillRect l="-13636" r="-1136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3329742" y="1214393"/>
                <a:ext cx="273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𝑅</m:t>
                      </m:r>
                    </m:oMath>
                  </m:oMathPara>
                </a14:m>
                <a:endParaRPr lang="en-IN" sz="2400" dirty="0"/>
              </a:p>
            </p:txBody>
          </p:sp>
        </mc:Choice>
        <mc:Fallback xmlns="">
          <p:sp>
            <p:nvSpPr>
              <p:cNvPr id="94" name="TextBox 93"/>
              <p:cNvSpPr txBox="1">
                <a:spLocks noRot="1" noChangeAspect="1" noMove="1" noResize="1" noEditPoints="1" noAdjustHandles="1" noChangeArrowheads="1" noChangeShapeType="1" noTextEdit="1"/>
              </p:cNvSpPr>
              <p:nvPr/>
            </p:nvSpPr>
            <p:spPr>
              <a:xfrm>
                <a:off x="3329742" y="1214393"/>
                <a:ext cx="273536" cy="369332"/>
              </a:xfrm>
              <a:prstGeom prst="rect">
                <a:avLst/>
              </a:prstGeom>
              <a:blipFill rotWithShape="0">
                <a:blip r:embed="rId5"/>
                <a:stretch>
                  <a:fillRect l="-24444" r="-24444"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2130053" y="1461629"/>
                <a:ext cx="4217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𝑅</m:t>
                          </m:r>
                        </m:e>
                        <m:sub>
                          <m:r>
                            <a:rPr lang="en-IN" sz="2400" b="0" i="1" smtClean="0">
                              <a:latin typeface="Cambria Math" panose="02040503050406030204" pitchFamily="18" charset="0"/>
                              <a:ea typeface="Cambria Math" panose="02040503050406030204" pitchFamily="18" charset="0"/>
                            </a:rPr>
                            <m:t>𝑛</m:t>
                          </m:r>
                        </m:sub>
                      </m:sSub>
                    </m:oMath>
                  </m:oMathPara>
                </a14:m>
                <a:endParaRPr lang="en-IN" sz="2400" dirty="0"/>
              </a:p>
            </p:txBody>
          </p:sp>
        </mc:Choice>
        <mc:Fallback xmlns="">
          <p:sp>
            <p:nvSpPr>
              <p:cNvPr id="95" name="TextBox 94"/>
              <p:cNvSpPr txBox="1">
                <a:spLocks noRot="1" noChangeAspect="1" noMove="1" noResize="1" noEditPoints="1" noAdjustHandles="1" noChangeArrowheads="1" noChangeShapeType="1" noTextEdit="1"/>
              </p:cNvSpPr>
              <p:nvPr/>
            </p:nvSpPr>
            <p:spPr>
              <a:xfrm>
                <a:off x="2130053" y="1461629"/>
                <a:ext cx="421718" cy="369332"/>
              </a:xfrm>
              <a:prstGeom prst="rect">
                <a:avLst/>
              </a:prstGeom>
              <a:blipFill rotWithShape="0">
                <a:blip r:embed="rId6"/>
                <a:stretch>
                  <a:fillRect l="-15714" r="-1429" b="-10000"/>
                </a:stretch>
              </a:blipFill>
            </p:spPr>
            <p:txBody>
              <a:bodyPr/>
              <a:lstStyle/>
              <a:p>
                <a:r>
                  <a:rPr lang="en-IN">
                    <a:noFill/>
                  </a:rPr>
                  <a:t> </a:t>
                </a:r>
              </a:p>
            </p:txBody>
          </p:sp>
        </mc:Fallback>
      </mc:AlternateContent>
      <p:cxnSp>
        <p:nvCxnSpPr>
          <p:cNvPr id="97" name="Straight Connector 96"/>
          <p:cNvCxnSpPr/>
          <p:nvPr/>
        </p:nvCxnSpPr>
        <p:spPr>
          <a:xfrm rot="15000000">
            <a:off x="2031488" y="4623349"/>
            <a:ext cx="1872000" cy="0"/>
          </a:xfrm>
          <a:prstGeom prst="line">
            <a:avLst/>
          </a:prstGeom>
          <a:ln w="28575">
            <a:solidFill>
              <a:schemeClr val="tx1"/>
            </a:solidFill>
            <a:headEnd type="stealth" w="lg" len="lg"/>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20400000">
            <a:off x="3232314" y="5371066"/>
            <a:ext cx="720000" cy="0"/>
          </a:xfrm>
          <a:prstGeom prst="line">
            <a:avLst/>
          </a:prstGeom>
          <a:ln w="28575">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TextBox 98"/>
              <p:cNvSpPr txBox="1"/>
              <p:nvPr/>
            </p:nvSpPr>
            <p:spPr>
              <a:xfrm>
                <a:off x="1399012" y="3823617"/>
                <a:ext cx="10584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𝑊</m:t>
                      </m:r>
                      <m:func>
                        <m:funcPr>
                          <m:ctrlPr>
                            <a:rPr lang="en-IN" sz="2400" b="0" i="1" smtClean="0">
                              <a:latin typeface="Cambria Math" panose="02040503050406030204" pitchFamily="18" charset="0"/>
                              <a:ea typeface="Cambria Math" panose="02040503050406030204" pitchFamily="18" charset="0"/>
                            </a:rPr>
                          </m:ctrlPr>
                        </m:funcPr>
                        <m:fName>
                          <m:r>
                            <m:rPr>
                              <m:sty m:val="p"/>
                            </m:rPr>
                            <a:rPr lang="en-IN" sz="2400" b="0" i="0" smtClean="0">
                              <a:latin typeface="Cambria Math" panose="02040503050406030204" pitchFamily="18" charset="0"/>
                              <a:ea typeface="Cambria Math" panose="02040503050406030204" pitchFamily="18" charset="0"/>
                            </a:rPr>
                            <m:t>sin</m:t>
                          </m:r>
                        </m:fName>
                        <m:e>
                          <m:r>
                            <a:rPr lang="en-IN" sz="2400" b="0" i="1" smtClean="0">
                              <a:latin typeface="Cambria Math" panose="02040503050406030204" pitchFamily="18" charset="0"/>
                              <a:ea typeface="Cambria Math" panose="02040503050406030204" pitchFamily="18" charset="0"/>
                            </a:rPr>
                            <m:t>𝛼</m:t>
                          </m:r>
                        </m:e>
                      </m:func>
                    </m:oMath>
                  </m:oMathPara>
                </a14:m>
                <a:endParaRPr lang="en-IN" sz="2400" dirty="0"/>
              </a:p>
            </p:txBody>
          </p:sp>
        </mc:Choice>
        <mc:Fallback xmlns="">
          <p:sp>
            <p:nvSpPr>
              <p:cNvPr id="99" name="TextBox 98"/>
              <p:cNvSpPr txBox="1">
                <a:spLocks noRot="1" noChangeAspect="1" noMove="1" noResize="1" noEditPoints="1" noAdjustHandles="1" noChangeArrowheads="1" noChangeShapeType="1" noTextEdit="1"/>
              </p:cNvSpPr>
              <p:nvPr/>
            </p:nvSpPr>
            <p:spPr>
              <a:xfrm>
                <a:off x="1399012" y="3823617"/>
                <a:ext cx="1058495" cy="369332"/>
              </a:xfrm>
              <a:prstGeom prst="rect">
                <a:avLst/>
              </a:prstGeom>
              <a:blipFill rotWithShape="0">
                <a:blip r:embed="rId7"/>
                <a:stretch>
                  <a:fillRect l="-6322" r="-2874"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3919773" y="4498776"/>
                <a:ext cx="1101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𝑊</m:t>
                      </m:r>
                      <m:func>
                        <m:funcPr>
                          <m:ctrlPr>
                            <a:rPr lang="en-IN" sz="2400" b="0" i="1" smtClean="0">
                              <a:latin typeface="Cambria Math" panose="02040503050406030204" pitchFamily="18" charset="0"/>
                              <a:ea typeface="Cambria Math" panose="02040503050406030204" pitchFamily="18" charset="0"/>
                            </a:rPr>
                          </m:ctrlPr>
                        </m:funcPr>
                        <m:fName>
                          <m:r>
                            <m:rPr>
                              <m:sty m:val="p"/>
                            </m:rPr>
                            <a:rPr lang="en-IN" sz="2400" b="0" i="0" smtClean="0">
                              <a:latin typeface="Cambria Math" panose="02040503050406030204" pitchFamily="18" charset="0"/>
                              <a:ea typeface="Cambria Math" panose="02040503050406030204" pitchFamily="18" charset="0"/>
                            </a:rPr>
                            <m:t>cos</m:t>
                          </m:r>
                        </m:fName>
                        <m:e>
                          <m:r>
                            <a:rPr lang="en-IN" sz="2400" b="0" i="1" smtClean="0">
                              <a:latin typeface="Cambria Math" panose="02040503050406030204" pitchFamily="18" charset="0"/>
                              <a:ea typeface="Cambria Math" panose="02040503050406030204" pitchFamily="18" charset="0"/>
                            </a:rPr>
                            <m:t>𝛼</m:t>
                          </m:r>
                        </m:e>
                      </m:func>
                    </m:oMath>
                  </m:oMathPara>
                </a14:m>
                <a:endParaRPr lang="en-IN" sz="2400" dirty="0"/>
              </a:p>
            </p:txBody>
          </p:sp>
        </mc:Choice>
        <mc:Fallback xmlns="">
          <p:sp>
            <p:nvSpPr>
              <p:cNvPr id="100" name="TextBox 99"/>
              <p:cNvSpPr txBox="1">
                <a:spLocks noRot="1" noChangeAspect="1" noMove="1" noResize="1" noEditPoints="1" noAdjustHandles="1" noChangeArrowheads="1" noChangeShapeType="1" noTextEdit="1"/>
              </p:cNvSpPr>
              <p:nvPr/>
            </p:nvSpPr>
            <p:spPr>
              <a:xfrm>
                <a:off x="3919773" y="4498776"/>
                <a:ext cx="1101775" cy="369332"/>
              </a:xfrm>
              <a:prstGeom prst="rect">
                <a:avLst/>
              </a:prstGeom>
              <a:blipFill rotWithShape="0">
                <a:blip r:embed="rId8"/>
                <a:stretch>
                  <a:fillRect l="-6077" r="-2762" b="-49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1" name="Rectangle 100"/>
              <p:cNvSpPr/>
              <p:nvPr/>
            </p:nvSpPr>
            <p:spPr>
              <a:xfrm>
                <a:off x="3049980" y="5610776"/>
                <a:ext cx="46621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ea typeface="Cambria Math" panose="02040503050406030204" pitchFamily="18" charset="0"/>
                        </a:rPr>
                        <m:t>𝑊</m:t>
                      </m:r>
                    </m:oMath>
                  </m:oMathPara>
                </a14:m>
                <a:endParaRPr lang="en-IN" dirty="0"/>
              </a:p>
            </p:txBody>
          </p:sp>
        </mc:Choice>
        <mc:Fallback xmlns="">
          <p:sp>
            <p:nvSpPr>
              <p:cNvPr id="101" name="Rectangle 100"/>
              <p:cNvSpPr>
                <a:spLocks noRot="1" noChangeAspect="1" noMove="1" noResize="1" noEditPoints="1" noAdjustHandles="1" noChangeArrowheads="1" noChangeShapeType="1" noTextEdit="1"/>
              </p:cNvSpPr>
              <p:nvPr/>
            </p:nvSpPr>
            <p:spPr>
              <a:xfrm>
                <a:off x="3049980" y="5610776"/>
                <a:ext cx="466217" cy="369332"/>
              </a:xfrm>
              <a:prstGeom prst="rect">
                <a:avLst/>
              </a:prstGeom>
              <a:blipFill rotWithShape="0">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2" name="TextBox 101"/>
              <p:cNvSpPr txBox="1"/>
              <p:nvPr/>
            </p:nvSpPr>
            <p:spPr>
              <a:xfrm>
                <a:off x="4131868" y="3052934"/>
                <a:ext cx="3614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2400" b="0" i="1" smtClean="0">
                              <a:latin typeface="Cambria Math" panose="02040503050406030204" pitchFamily="18" charset="0"/>
                              <a:ea typeface="Cambria Math" panose="02040503050406030204" pitchFamily="18" charset="0"/>
                            </a:rPr>
                          </m:ctrlPr>
                        </m:sSupPr>
                        <m:e>
                          <m:r>
                            <a:rPr lang="en-IN" sz="2400" b="0" i="1" smtClean="0">
                              <a:latin typeface="Cambria Math" panose="02040503050406030204" pitchFamily="18" charset="0"/>
                              <a:ea typeface="Cambria Math" panose="02040503050406030204" pitchFamily="18" charset="0"/>
                            </a:rPr>
                            <m:t>𝐹</m:t>
                          </m:r>
                        </m:e>
                        <m:sup>
                          <m:r>
                            <a:rPr lang="en-IN" sz="2400" b="0" i="1" smtClean="0">
                              <a:latin typeface="Cambria Math" panose="02040503050406030204" pitchFamily="18" charset="0"/>
                              <a:ea typeface="Cambria Math" panose="02040503050406030204" pitchFamily="18" charset="0"/>
                            </a:rPr>
                            <m:t>′</m:t>
                          </m:r>
                        </m:sup>
                      </m:sSup>
                    </m:oMath>
                  </m:oMathPara>
                </a14:m>
                <a:endParaRPr lang="en-IN" sz="2400" dirty="0"/>
              </a:p>
            </p:txBody>
          </p:sp>
        </mc:Choice>
        <mc:Fallback xmlns="">
          <p:sp>
            <p:nvSpPr>
              <p:cNvPr id="102" name="TextBox 101"/>
              <p:cNvSpPr txBox="1">
                <a:spLocks noRot="1" noChangeAspect="1" noMove="1" noResize="1" noEditPoints="1" noAdjustHandles="1" noChangeArrowheads="1" noChangeShapeType="1" noTextEdit="1"/>
              </p:cNvSpPr>
              <p:nvPr/>
            </p:nvSpPr>
            <p:spPr>
              <a:xfrm>
                <a:off x="4131868" y="3052934"/>
                <a:ext cx="361445" cy="369332"/>
              </a:xfrm>
              <a:prstGeom prst="rect">
                <a:avLst/>
              </a:prstGeom>
              <a:blipFill rotWithShape="0">
                <a:blip r:embed="rId10"/>
                <a:stretch>
                  <a:fillRect l="-20339" r="-5085" b="-6667"/>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11">
            <p14:nvContentPartPr>
              <p14:cNvPr id="2" name="Ink 1"/>
              <p14:cNvContentPartPr/>
              <p14:nvPr/>
            </p14:nvContentPartPr>
            <p14:xfrm>
              <a:off x="1567440" y="1282320"/>
              <a:ext cx="9263520" cy="4061160"/>
            </p14:xfrm>
          </p:contentPart>
        </mc:Choice>
        <mc:Fallback>
          <p:pic>
            <p:nvPicPr>
              <p:cNvPr id="2" name="Ink 1"/>
              <p:cNvPicPr/>
              <p:nvPr/>
            </p:nvPicPr>
            <p:blipFill>
              <a:blip r:embed="rId12"/>
              <a:stretch>
                <a:fillRect/>
              </a:stretch>
            </p:blipFill>
            <p:spPr>
              <a:xfrm>
                <a:off x="1559880" y="1274040"/>
                <a:ext cx="9281160" cy="4071960"/>
              </a:xfrm>
              <a:prstGeom prst="rect">
                <a:avLst/>
              </a:prstGeom>
            </p:spPr>
          </p:pic>
        </mc:Fallback>
      </mc:AlternateContent>
    </p:spTree>
    <p:extLst>
      <p:ext uri="{BB962C8B-B14F-4D97-AF65-F5344CB8AC3E}">
        <p14:creationId xmlns:p14="http://schemas.microsoft.com/office/powerpoint/2010/main" val="3133834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Inclined plane: 2. Motion up the plane</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p:cNvGrpSpPr/>
          <p:nvPr/>
        </p:nvGrpSpPr>
        <p:grpSpPr>
          <a:xfrm>
            <a:off x="597649" y="4188137"/>
            <a:ext cx="1622895" cy="97761"/>
            <a:chOff x="835967" y="4905375"/>
            <a:chExt cx="1622895" cy="97761"/>
          </a:xfrm>
        </p:grpSpPr>
        <p:cxnSp>
          <p:nvCxnSpPr>
            <p:cNvPr id="42" name="Straight Connector 41"/>
            <p:cNvCxnSpPr/>
            <p:nvPr/>
          </p:nvCxnSpPr>
          <p:spPr>
            <a:xfrm>
              <a:off x="1051063" y="4905375"/>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2700000">
              <a:off x="83596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2700000">
              <a:off x="102677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2700000">
              <a:off x="937360" y="4998804"/>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2700000">
              <a:off x="122166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2700000">
              <a:off x="1132244"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2700000">
              <a:off x="143051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2700000">
              <a:off x="1341100" y="4990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2700000">
              <a:off x="1625401" y="4998802"/>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2700000">
              <a:off x="1535984" y="4990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2700000">
              <a:off x="181621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2700000">
              <a:off x="1726794" y="4994469"/>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2700000">
              <a:off x="2011095" y="5003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2700000">
              <a:off x="1921678" y="4994468"/>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8900000">
              <a:off x="2206862" y="500090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2700000">
              <a:off x="2117444" y="4992241"/>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p:cNvCxnSpPr/>
          <p:nvPr/>
        </p:nvCxnSpPr>
        <p:spPr>
          <a:xfrm rot="-1200000">
            <a:off x="1050514" y="3560188"/>
            <a:ext cx="36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200000">
            <a:off x="2734516" y="2629083"/>
            <a:ext cx="1080000" cy="7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Connector 65"/>
          <p:cNvCxnSpPr/>
          <p:nvPr/>
        </p:nvCxnSpPr>
        <p:spPr>
          <a:xfrm>
            <a:off x="3294986" y="1388128"/>
            <a:ext cx="0" cy="3100183"/>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274516" y="1742173"/>
            <a:ext cx="1337274" cy="1243400"/>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5000000">
            <a:off x="2328731" y="2308995"/>
            <a:ext cx="1440000" cy="0"/>
          </a:xfrm>
          <a:prstGeom prst="line">
            <a:avLst/>
          </a:prstGeom>
          <a:ln w="28575">
            <a:solidFill>
              <a:schemeClr val="tx1"/>
            </a:solidFill>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295042" y="2339185"/>
            <a:ext cx="2790804" cy="1015770"/>
          </a:xfrm>
          <a:prstGeom prst="line">
            <a:avLst/>
          </a:prstGeom>
          <a:ln w="28575">
            <a:solidFill>
              <a:schemeClr val="tx1"/>
            </a:solidFill>
            <a:prstDash val="lgDash"/>
            <a:head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5000000">
            <a:off x="1352183" y="2688296"/>
            <a:ext cx="14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200000">
            <a:off x="1776794" y="1833528"/>
            <a:ext cx="10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289456" y="1244090"/>
            <a:ext cx="1099660" cy="1731563"/>
          </a:xfrm>
          <a:prstGeom prst="line">
            <a:avLst/>
          </a:prstGeom>
          <a:ln w="28575">
            <a:solidFill>
              <a:schemeClr val="tx1"/>
            </a:solidFill>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1801312" y="2018220"/>
            <a:ext cx="1508599" cy="956459"/>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80" name="Arc 79"/>
          <p:cNvSpPr/>
          <p:nvPr/>
        </p:nvSpPr>
        <p:spPr>
          <a:xfrm rot="-1200000">
            <a:off x="2746736" y="2432448"/>
            <a:ext cx="1080000" cy="1080000"/>
          </a:xfrm>
          <a:prstGeom prst="arc">
            <a:avLst>
              <a:gd name="adj1" fmla="val 13938669"/>
              <a:gd name="adj2" fmla="val 16178502"/>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1" name="Arc 80"/>
          <p:cNvSpPr/>
          <p:nvPr/>
        </p:nvSpPr>
        <p:spPr>
          <a:xfrm>
            <a:off x="636077" y="3631504"/>
            <a:ext cx="1080000" cy="1080000"/>
          </a:xfrm>
          <a:prstGeom prst="arc">
            <a:avLst>
              <a:gd name="adj1" fmla="val 20284403"/>
              <a:gd name="adj2" fmla="val 10584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2" name="Arc 81"/>
          <p:cNvSpPr>
            <a:spLocks noChangeAspect="1"/>
          </p:cNvSpPr>
          <p:nvPr/>
        </p:nvSpPr>
        <p:spPr>
          <a:xfrm>
            <a:off x="2586181" y="2214620"/>
            <a:ext cx="1440000" cy="1440000"/>
          </a:xfrm>
          <a:prstGeom prst="arc">
            <a:avLst>
              <a:gd name="adj1" fmla="val 18996896"/>
              <a:gd name="adj2" fmla="val 548202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3" name="Arc 82"/>
          <p:cNvSpPr>
            <a:spLocks noChangeAspect="1"/>
          </p:cNvSpPr>
          <p:nvPr/>
        </p:nvSpPr>
        <p:spPr>
          <a:xfrm>
            <a:off x="2217605" y="1831988"/>
            <a:ext cx="2160000" cy="2160000"/>
          </a:xfrm>
          <a:prstGeom prst="arc">
            <a:avLst>
              <a:gd name="adj1" fmla="val 20684831"/>
              <a:gd name="adj2" fmla="val 548202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4" name="Arc 83"/>
          <p:cNvSpPr>
            <a:spLocks noChangeAspect="1"/>
          </p:cNvSpPr>
          <p:nvPr/>
        </p:nvSpPr>
        <p:spPr>
          <a:xfrm>
            <a:off x="2226042" y="1830595"/>
            <a:ext cx="2160000" cy="2160000"/>
          </a:xfrm>
          <a:prstGeom prst="arc">
            <a:avLst>
              <a:gd name="adj1" fmla="val 18168822"/>
              <a:gd name="adj2" fmla="val 20723684"/>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 name="TextBox 1"/>
              <p:cNvSpPr txBox="1"/>
              <p:nvPr/>
            </p:nvSpPr>
            <p:spPr>
              <a:xfrm>
                <a:off x="1867481" y="3831012"/>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1867481" y="3831012"/>
                <a:ext cx="262572" cy="369332"/>
              </a:xfrm>
              <a:prstGeom prst="rect">
                <a:avLst/>
              </a:prstGeom>
              <a:blipFill rotWithShape="0">
                <a:blip r:embed="rId2"/>
                <a:stretch>
                  <a:fillRect l="-13953" r="-139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3525220" y="3237310"/>
                <a:ext cx="251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3525220" y="3237310"/>
                <a:ext cx="251094" cy="369332"/>
              </a:xfrm>
              <a:prstGeom prst="rect">
                <a:avLst/>
              </a:prstGeom>
              <a:blipFill rotWithShape="0">
                <a:blip r:embed="rId3"/>
                <a:stretch>
                  <a:fillRect l="-26829" r="-26829"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254749" y="3588234"/>
                <a:ext cx="11110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2400" b="0" i="1" smtClean="0">
                              <a:latin typeface="Cambria Math" panose="02040503050406030204" pitchFamily="18" charset="0"/>
                              <a:ea typeface="Cambria Math" panose="02040503050406030204" pitchFamily="18" charset="0"/>
                            </a:rPr>
                          </m:ctrlPr>
                        </m:sSupPr>
                        <m:e>
                          <m:r>
                            <a:rPr lang="en-IN" sz="2400" b="0" i="1" smtClean="0">
                              <a:latin typeface="Cambria Math" panose="02040503050406030204" pitchFamily="18" charset="0"/>
                              <a:ea typeface="Cambria Math" panose="02040503050406030204" pitchFamily="18" charset="0"/>
                            </a:rPr>
                            <m:t>90</m:t>
                          </m:r>
                        </m:e>
                        <m:sup>
                          <m:r>
                            <a:rPr lang="en-IN" sz="2400" b="0" i="1" smtClean="0">
                              <a:latin typeface="Cambria Math" panose="02040503050406030204" pitchFamily="18" charset="0"/>
                              <a:ea typeface="Cambria Math" panose="02040503050406030204" pitchFamily="18" charset="0"/>
                            </a:rPr>
                            <m:t>0</m:t>
                          </m:r>
                        </m:sup>
                      </m:sSup>
                      <m:r>
                        <a:rPr lang="en-IN" sz="2400" b="0" i="1" smtClean="0">
                          <a:latin typeface="Cambria Math" panose="02040503050406030204" pitchFamily="18" charset="0"/>
                          <a:ea typeface="Cambria Math" panose="02040503050406030204" pitchFamily="18" charset="0"/>
                        </a:rPr>
                        <m:t>+</m:t>
                      </m:r>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254749" y="3588234"/>
                <a:ext cx="1111073" cy="369332"/>
              </a:xfrm>
              <a:prstGeom prst="rect">
                <a:avLst/>
              </a:prstGeom>
              <a:blipFill rotWithShape="0">
                <a:blip r:embed="rId4"/>
                <a:stretch>
                  <a:fillRect l="-6593" t="-1667" r="-2198"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4377118" y="2179207"/>
                <a:ext cx="2839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𝜑</m:t>
                      </m:r>
                    </m:oMath>
                  </m:oMathPara>
                </a14:m>
                <a:endParaRPr lang="en-IN" sz="2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4377118" y="2179207"/>
                <a:ext cx="283924" cy="369332"/>
              </a:xfrm>
              <a:prstGeom prst="rect">
                <a:avLst/>
              </a:prstGeom>
              <a:blipFill rotWithShape="0">
                <a:blip r:embed="rId5"/>
                <a:stretch>
                  <a:fillRect l="-25532" r="-23404"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726180" y="1447750"/>
                <a:ext cx="2685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𝐹</m:t>
                      </m:r>
                    </m:oMath>
                  </m:oMathPara>
                </a14:m>
                <a:endParaRPr lang="en-IN"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4726180" y="1447750"/>
                <a:ext cx="268535" cy="369332"/>
              </a:xfrm>
              <a:prstGeom prst="rect">
                <a:avLst/>
              </a:prstGeom>
              <a:blipFill rotWithShape="0">
                <a:blip r:embed="rId6"/>
                <a:stretch>
                  <a:fillRect l="-25000" r="-25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406704" y="1737067"/>
                <a:ext cx="273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𝑅</m:t>
                      </m:r>
                    </m:oMath>
                  </m:oMathPara>
                </a14:m>
                <a:endParaRPr lang="en-IN" sz="2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1406704" y="1737067"/>
                <a:ext cx="273536" cy="369332"/>
              </a:xfrm>
              <a:prstGeom prst="rect">
                <a:avLst/>
              </a:prstGeom>
              <a:blipFill rotWithShape="0">
                <a:blip r:embed="rId7"/>
                <a:stretch>
                  <a:fillRect l="-26667" r="-22222" b="-49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581921" y="1276548"/>
                <a:ext cx="4217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𝑅</m:t>
                          </m:r>
                        </m:e>
                        <m:sub>
                          <m:r>
                            <a:rPr lang="en-IN" sz="2400" b="0" i="1" smtClean="0">
                              <a:latin typeface="Cambria Math" panose="02040503050406030204" pitchFamily="18" charset="0"/>
                              <a:ea typeface="Cambria Math" panose="02040503050406030204" pitchFamily="18" charset="0"/>
                            </a:rPr>
                            <m:t>𝑛</m:t>
                          </m:r>
                        </m:sub>
                      </m:sSub>
                    </m:oMath>
                  </m:oMathPara>
                </a14:m>
                <a:endParaRPr lang="en-IN" sz="2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2581921" y="1276548"/>
                <a:ext cx="421718" cy="369332"/>
              </a:xfrm>
              <a:prstGeom prst="rect">
                <a:avLst/>
              </a:prstGeom>
              <a:blipFill rotWithShape="0">
                <a:blip r:embed="rId8"/>
                <a:stretch>
                  <a:fillRect l="-17391" r="-1449" b="-98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568153" y="2163960"/>
                <a:ext cx="2839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𝜑</m:t>
                      </m:r>
                    </m:oMath>
                  </m:oMathPara>
                </a14:m>
                <a:endParaRPr lang="en-IN" sz="2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2568153" y="2163960"/>
                <a:ext cx="283924" cy="369332"/>
              </a:xfrm>
              <a:prstGeom prst="rect">
                <a:avLst/>
              </a:prstGeom>
              <a:blipFill rotWithShape="0">
                <a:blip r:embed="rId9"/>
                <a:stretch>
                  <a:fillRect l="-25532" r="-23404"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4473365" y="969658"/>
                <a:ext cx="6738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𝐹</m:t>
                          </m:r>
                        </m:e>
                        <m:sub>
                          <m:r>
                            <a:rPr lang="en-IN" sz="2400" b="0" i="1" smtClean="0">
                              <a:latin typeface="Cambria Math" panose="02040503050406030204" pitchFamily="18" charset="0"/>
                              <a:ea typeface="Cambria Math" panose="02040503050406030204" pitchFamily="18" charset="0"/>
                            </a:rPr>
                            <m:t>𝑚𝑖𝑛</m:t>
                          </m:r>
                        </m:sub>
                      </m:sSub>
                    </m:oMath>
                  </m:oMathPara>
                </a14:m>
                <a:endParaRPr lang="en-IN" sz="2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4473365" y="969658"/>
                <a:ext cx="673839" cy="369332"/>
              </a:xfrm>
              <a:prstGeom prst="rect">
                <a:avLst/>
              </a:prstGeom>
              <a:blipFill rotWithShape="0">
                <a:blip r:embed="rId10"/>
                <a:stretch>
                  <a:fillRect l="-10909" r="-5455" b="-14754"/>
                </a:stretch>
              </a:blipFill>
            </p:spPr>
            <p:txBody>
              <a:bodyPr/>
              <a:lstStyle/>
              <a:p>
                <a:r>
                  <a:rPr lang="en-IN">
                    <a:noFill/>
                  </a:rPr>
                  <a:t> </a:t>
                </a:r>
              </a:p>
            </p:txBody>
          </p:sp>
        </mc:Fallback>
      </mc:AlternateContent>
      <p:sp>
        <p:nvSpPr>
          <p:cNvPr id="70" name="Arc 69"/>
          <p:cNvSpPr/>
          <p:nvPr/>
        </p:nvSpPr>
        <p:spPr>
          <a:xfrm rot="-1200000">
            <a:off x="2696198" y="2219086"/>
            <a:ext cx="1080000" cy="1080000"/>
          </a:xfrm>
          <a:prstGeom prst="arc">
            <a:avLst>
              <a:gd name="adj1" fmla="val 15979096"/>
              <a:gd name="adj2" fmla="val 1788580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4" name="TextBox 73"/>
              <p:cNvSpPr txBox="1"/>
              <p:nvPr/>
            </p:nvSpPr>
            <p:spPr>
              <a:xfrm>
                <a:off x="2992044" y="1779034"/>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74" name="TextBox 73"/>
              <p:cNvSpPr txBox="1">
                <a:spLocks noRot="1" noChangeAspect="1" noMove="1" noResize="1" noEditPoints="1" noAdjustHandles="1" noChangeArrowheads="1" noChangeShapeType="1" noTextEdit="1"/>
              </p:cNvSpPr>
              <p:nvPr/>
            </p:nvSpPr>
            <p:spPr>
              <a:xfrm>
                <a:off x="2992044" y="1779034"/>
                <a:ext cx="262572" cy="369332"/>
              </a:xfrm>
              <a:prstGeom prst="rect">
                <a:avLst/>
              </a:prstGeom>
              <a:blipFill rotWithShape="0">
                <a:blip r:embed="rId11"/>
                <a:stretch>
                  <a:fillRect l="-16279" r="-11628"/>
                </a:stretch>
              </a:blipFill>
            </p:spPr>
            <p:txBody>
              <a:bodyPr/>
              <a:lstStyle/>
              <a:p>
                <a:r>
                  <a:rPr lang="en-IN">
                    <a:noFill/>
                  </a:rPr>
                  <a:t> </a:t>
                </a:r>
              </a:p>
            </p:txBody>
          </p:sp>
        </mc:Fallback>
      </mc:AlternateContent>
      <p:cxnSp>
        <p:nvCxnSpPr>
          <p:cNvPr id="76" name="Straight Connector 75"/>
          <p:cNvCxnSpPr/>
          <p:nvPr/>
        </p:nvCxnSpPr>
        <p:spPr>
          <a:xfrm flipH="1" flipV="1">
            <a:off x="6989329" y="1632416"/>
            <a:ext cx="1508599" cy="956459"/>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8497928" y="1338990"/>
            <a:ext cx="1337274" cy="1243400"/>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497928" y="2582390"/>
            <a:ext cx="0" cy="1690507"/>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85" name="Arc 84"/>
          <p:cNvSpPr>
            <a:spLocks noChangeAspect="1"/>
          </p:cNvSpPr>
          <p:nvPr/>
        </p:nvSpPr>
        <p:spPr>
          <a:xfrm>
            <a:off x="7774854" y="1829315"/>
            <a:ext cx="1440000" cy="1440000"/>
          </a:xfrm>
          <a:prstGeom prst="arc">
            <a:avLst>
              <a:gd name="adj1" fmla="val 18996896"/>
              <a:gd name="adj2" fmla="val 548202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86" name="Straight Connector 85"/>
          <p:cNvCxnSpPr/>
          <p:nvPr/>
        </p:nvCxnSpPr>
        <p:spPr>
          <a:xfrm>
            <a:off x="8494854" y="1050334"/>
            <a:ext cx="0" cy="1690507"/>
          </a:xfrm>
          <a:prstGeom prst="line">
            <a:avLst/>
          </a:prstGeom>
          <a:ln w="28575">
            <a:solidFill>
              <a:schemeClr val="tx1"/>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88" name="Arc 87"/>
          <p:cNvSpPr>
            <a:spLocks noChangeAspect="1"/>
          </p:cNvSpPr>
          <p:nvPr/>
        </p:nvSpPr>
        <p:spPr>
          <a:xfrm>
            <a:off x="7422096" y="1439891"/>
            <a:ext cx="2160000" cy="2160000"/>
          </a:xfrm>
          <a:prstGeom prst="arc">
            <a:avLst>
              <a:gd name="adj1" fmla="val 16128345"/>
              <a:gd name="adj2" fmla="val 19199965"/>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9" name="Arc 88"/>
          <p:cNvSpPr>
            <a:spLocks noChangeAspect="1"/>
          </p:cNvSpPr>
          <p:nvPr/>
        </p:nvSpPr>
        <p:spPr>
          <a:xfrm>
            <a:off x="7420716" y="1438251"/>
            <a:ext cx="2160000" cy="2160000"/>
          </a:xfrm>
          <a:prstGeom prst="arc">
            <a:avLst>
              <a:gd name="adj1" fmla="val 5376517"/>
              <a:gd name="adj2" fmla="val 12575850"/>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0" name="Arc 89"/>
          <p:cNvSpPr>
            <a:spLocks noChangeAspect="1"/>
          </p:cNvSpPr>
          <p:nvPr/>
        </p:nvSpPr>
        <p:spPr>
          <a:xfrm>
            <a:off x="7773474" y="1841639"/>
            <a:ext cx="1440000" cy="1440000"/>
          </a:xfrm>
          <a:prstGeom prst="arc">
            <a:avLst>
              <a:gd name="adj1" fmla="val 12612636"/>
              <a:gd name="adj2" fmla="val 16260354"/>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1" name="TextBox 90"/>
              <p:cNvSpPr txBox="1"/>
              <p:nvPr/>
            </p:nvSpPr>
            <p:spPr>
              <a:xfrm>
                <a:off x="3236198" y="4439874"/>
                <a:ext cx="3727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oMath>
                  </m:oMathPara>
                </a14:m>
                <a:endParaRPr lang="en-IN" sz="2400" dirty="0"/>
              </a:p>
            </p:txBody>
          </p:sp>
        </mc:Choice>
        <mc:Fallback xmlns="">
          <p:sp>
            <p:nvSpPr>
              <p:cNvPr id="91" name="TextBox 90"/>
              <p:cNvSpPr txBox="1">
                <a:spLocks noRot="1" noChangeAspect="1" noMove="1" noResize="1" noEditPoints="1" noAdjustHandles="1" noChangeArrowheads="1" noChangeShapeType="1" noTextEdit="1"/>
              </p:cNvSpPr>
              <p:nvPr/>
            </p:nvSpPr>
            <p:spPr>
              <a:xfrm>
                <a:off x="3236198" y="4439874"/>
                <a:ext cx="372730" cy="369332"/>
              </a:xfrm>
              <a:prstGeom prst="rect">
                <a:avLst/>
              </a:prstGeom>
              <a:blipFill rotWithShape="1">
                <a:blip r:embed="rId12"/>
                <a:stretch>
                  <a:fillRect l="-19672" r="-14754"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7587185" y="1480450"/>
                <a:ext cx="8436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𝜑</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7587185" y="1480450"/>
                <a:ext cx="843629" cy="369332"/>
              </a:xfrm>
              <a:prstGeom prst="rect">
                <a:avLst/>
              </a:prstGeom>
              <a:blipFill rotWithShape="0">
                <a:blip r:embed="rId13"/>
                <a:stretch>
                  <a:fillRect l="-8696" r="-3623"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9274216" y="2775046"/>
                <a:ext cx="251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93" name="TextBox 92"/>
              <p:cNvSpPr txBox="1">
                <a:spLocks noRot="1" noChangeAspect="1" noMove="1" noResize="1" noEditPoints="1" noAdjustHandles="1" noChangeArrowheads="1" noChangeShapeType="1" noTextEdit="1"/>
              </p:cNvSpPr>
              <p:nvPr/>
            </p:nvSpPr>
            <p:spPr>
              <a:xfrm>
                <a:off x="9274216" y="2775046"/>
                <a:ext cx="251094" cy="369332"/>
              </a:xfrm>
              <a:prstGeom prst="rect">
                <a:avLst/>
              </a:prstGeom>
              <a:blipFill rotWithShape="0">
                <a:blip r:embed="rId14"/>
                <a:stretch>
                  <a:fillRect l="-26190" r="-2381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6256801" y="3287658"/>
                <a:ext cx="1655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𝜋</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𝜑</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𝛼</m:t>
                      </m:r>
                      <m:r>
                        <a:rPr lang="en-IN" sz="2400" b="0" i="1" smtClean="0">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94" name="TextBox 93"/>
              <p:cNvSpPr txBox="1">
                <a:spLocks noRot="1" noChangeAspect="1" noMove="1" noResize="1" noEditPoints="1" noAdjustHandles="1" noChangeArrowheads="1" noChangeShapeType="1" noTextEdit="1"/>
              </p:cNvSpPr>
              <p:nvPr/>
            </p:nvSpPr>
            <p:spPr>
              <a:xfrm>
                <a:off x="6256801" y="3287658"/>
                <a:ext cx="1655518" cy="369332"/>
              </a:xfrm>
              <a:prstGeom prst="rect">
                <a:avLst/>
              </a:prstGeom>
              <a:blipFill rotWithShape="0">
                <a:blip r:embed="rId15"/>
                <a:stretch>
                  <a:fillRect l="-1838" r="-6250" b="-344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8749917" y="1093106"/>
                <a:ext cx="8065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𝜋</m:t>
                      </m:r>
                      <m:r>
                        <a:rPr lang="en-IN" sz="2400" b="0" i="1" smtClean="0">
                          <a:latin typeface="Cambria Math" panose="02040503050406030204" pitchFamily="18" charset="0"/>
                          <a:ea typeface="Cambria Math" panose="02040503050406030204" pitchFamily="18" charset="0"/>
                        </a:rPr>
                        <m:t>−</m:t>
                      </m:r>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95" name="TextBox 94"/>
              <p:cNvSpPr txBox="1">
                <a:spLocks noRot="1" noChangeAspect="1" noMove="1" noResize="1" noEditPoints="1" noAdjustHandles="1" noChangeArrowheads="1" noChangeShapeType="1" noTextEdit="1"/>
              </p:cNvSpPr>
              <p:nvPr/>
            </p:nvSpPr>
            <p:spPr>
              <a:xfrm>
                <a:off x="8749917" y="1093106"/>
                <a:ext cx="806503" cy="369332"/>
              </a:xfrm>
              <a:prstGeom prst="rect">
                <a:avLst/>
              </a:prstGeom>
              <a:blipFill rotWithShape="0">
                <a:blip r:embed="rId16"/>
                <a:stretch>
                  <a:fillRect l="-4511" r="-6767"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1705853" y="3133492"/>
                <a:ext cx="5900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𝜇</m:t>
                          </m:r>
                          <m:r>
                            <a:rPr lang="en-IN" sz="2400" b="0" i="1" smtClean="0">
                              <a:latin typeface="Cambria Math" panose="02040503050406030204" pitchFamily="18" charset="0"/>
                              <a:ea typeface="Cambria Math" panose="02040503050406030204" pitchFamily="18" charset="0"/>
                            </a:rPr>
                            <m:t>𝑅</m:t>
                          </m:r>
                        </m:e>
                        <m:sub>
                          <m:r>
                            <a:rPr lang="en-IN" sz="2400" b="0" i="1" smtClean="0">
                              <a:latin typeface="Cambria Math" panose="02040503050406030204" pitchFamily="18" charset="0"/>
                              <a:ea typeface="Cambria Math" panose="02040503050406030204" pitchFamily="18" charset="0"/>
                            </a:rPr>
                            <m:t>𝑛</m:t>
                          </m:r>
                        </m:sub>
                      </m:sSub>
                    </m:oMath>
                  </m:oMathPara>
                </a14:m>
                <a:endParaRPr lang="en-IN" sz="2400" dirty="0"/>
              </a:p>
            </p:txBody>
          </p:sp>
        </mc:Choice>
        <mc:Fallback xmlns="">
          <p:sp>
            <p:nvSpPr>
              <p:cNvPr id="96" name="TextBox 95"/>
              <p:cNvSpPr txBox="1">
                <a:spLocks noRot="1" noChangeAspect="1" noMove="1" noResize="1" noEditPoints="1" noAdjustHandles="1" noChangeArrowheads="1" noChangeShapeType="1" noTextEdit="1"/>
              </p:cNvSpPr>
              <p:nvPr/>
            </p:nvSpPr>
            <p:spPr>
              <a:xfrm>
                <a:off x="1705853" y="3133492"/>
                <a:ext cx="590033" cy="369332"/>
              </a:xfrm>
              <a:prstGeom prst="rect">
                <a:avLst/>
              </a:prstGeom>
              <a:blipFill rotWithShape="0">
                <a:blip r:embed="rId17"/>
                <a:stretch>
                  <a:fillRect l="-17526" b="-311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6811024" y="1156376"/>
                <a:ext cx="273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𝑅</m:t>
                      </m:r>
                    </m:oMath>
                  </m:oMathPara>
                </a14:m>
                <a:endParaRPr lang="en-IN" sz="2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6811024" y="1156376"/>
                <a:ext cx="273536" cy="369332"/>
              </a:xfrm>
              <a:prstGeom prst="rect">
                <a:avLst/>
              </a:prstGeom>
              <a:blipFill rotWithShape="1">
                <a:blip r:embed="rId18"/>
                <a:stretch>
                  <a:fillRect l="-24444" r="-24444"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9942949" y="1085970"/>
                <a:ext cx="2685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𝐹</m:t>
                      </m:r>
                    </m:oMath>
                  </m:oMathPara>
                </a14:m>
                <a:endParaRPr lang="en-IN" sz="2400" dirty="0"/>
              </a:p>
            </p:txBody>
          </p:sp>
        </mc:Choice>
        <mc:Fallback xmlns="">
          <p:sp>
            <p:nvSpPr>
              <p:cNvPr id="87" name="TextBox 86"/>
              <p:cNvSpPr txBox="1">
                <a:spLocks noRot="1" noChangeAspect="1" noMove="1" noResize="1" noEditPoints="1" noAdjustHandles="1" noChangeArrowheads="1" noChangeShapeType="1" noTextEdit="1"/>
              </p:cNvSpPr>
              <p:nvPr/>
            </p:nvSpPr>
            <p:spPr>
              <a:xfrm>
                <a:off x="9942949" y="1085970"/>
                <a:ext cx="268535" cy="369332"/>
              </a:xfrm>
              <a:prstGeom prst="rect">
                <a:avLst/>
              </a:prstGeom>
              <a:blipFill rotWithShape="1">
                <a:blip r:embed="rId19"/>
                <a:stretch>
                  <a:fillRect l="-25000" r="-25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8493474" y="4275003"/>
                <a:ext cx="3727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oMath>
                  </m:oMathPara>
                </a14:m>
                <a:endParaRPr lang="en-IN" sz="2400" dirty="0"/>
              </a:p>
            </p:txBody>
          </p:sp>
        </mc:Choice>
        <mc:Fallback xmlns="">
          <p:sp>
            <p:nvSpPr>
              <p:cNvPr id="97" name="TextBox 96"/>
              <p:cNvSpPr txBox="1">
                <a:spLocks noRot="1" noChangeAspect="1" noMove="1" noResize="1" noEditPoints="1" noAdjustHandles="1" noChangeArrowheads="1" noChangeShapeType="1" noTextEdit="1"/>
              </p:cNvSpPr>
              <p:nvPr/>
            </p:nvSpPr>
            <p:spPr>
              <a:xfrm>
                <a:off x="8493474" y="4275003"/>
                <a:ext cx="372730" cy="369332"/>
              </a:xfrm>
              <a:prstGeom prst="rect">
                <a:avLst/>
              </a:prstGeom>
              <a:blipFill rotWithShape="1">
                <a:blip r:embed="rId20"/>
                <a:stretch>
                  <a:fillRect l="-18033" r="-16393" b="-6557"/>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21">
            <p14:nvContentPartPr>
              <p14:cNvPr id="6" name="Ink 5"/>
              <p14:cNvContentPartPr/>
              <p14:nvPr/>
            </p14:nvContentPartPr>
            <p14:xfrm>
              <a:off x="1203840" y="1057320"/>
              <a:ext cx="10814040" cy="5438160"/>
            </p14:xfrm>
          </p:contentPart>
        </mc:Choice>
        <mc:Fallback>
          <p:pic>
            <p:nvPicPr>
              <p:cNvPr id="6" name="Ink 5"/>
              <p:cNvPicPr/>
              <p:nvPr/>
            </p:nvPicPr>
            <p:blipFill>
              <a:blip r:embed="rId22"/>
              <a:stretch>
                <a:fillRect/>
              </a:stretch>
            </p:blipFill>
            <p:spPr>
              <a:xfrm>
                <a:off x="1195200" y="1049400"/>
                <a:ext cx="10833120" cy="5454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7" name="Ink 6"/>
              <p14:cNvContentPartPr/>
              <p14:nvPr/>
            </p14:nvContentPartPr>
            <p14:xfrm>
              <a:off x="11038320" y="2577240"/>
              <a:ext cx="163800" cy="210600"/>
            </p14:xfrm>
          </p:contentPart>
        </mc:Choice>
        <mc:Fallback>
          <p:pic>
            <p:nvPicPr>
              <p:cNvPr id="7" name="Ink 6"/>
              <p:cNvPicPr/>
              <p:nvPr/>
            </p:nvPicPr>
            <p:blipFill>
              <a:blip r:embed="rId24"/>
              <a:stretch>
                <a:fillRect/>
              </a:stretch>
            </p:blipFill>
            <p:spPr>
              <a:xfrm>
                <a:off x="11031840" y="2572920"/>
                <a:ext cx="172800" cy="222120"/>
              </a:xfrm>
              <a:prstGeom prst="rect">
                <a:avLst/>
              </a:prstGeom>
            </p:spPr>
          </p:pic>
        </mc:Fallback>
      </mc:AlternateContent>
    </p:spTree>
    <p:extLst>
      <p:ext uri="{BB962C8B-B14F-4D97-AF65-F5344CB8AC3E}">
        <p14:creationId xmlns:p14="http://schemas.microsoft.com/office/powerpoint/2010/main" val="30858285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Inclined plane: 2. Motion up the plane</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p:cNvGrpSpPr/>
          <p:nvPr/>
        </p:nvGrpSpPr>
        <p:grpSpPr>
          <a:xfrm>
            <a:off x="597649" y="4188137"/>
            <a:ext cx="1622895" cy="97761"/>
            <a:chOff x="835967" y="4905375"/>
            <a:chExt cx="1622895" cy="97761"/>
          </a:xfrm>
        </p:grpSpPr>
        <p:cxnSp>
          <p:nvCxnSpPr>
            <p:cNvPr id="42" name="Straight Connector 41"/>
            <p:cNvCxnSpPr/>
            <p:nvPr/>
          </p:nvCxnSpPr>
          <p:spPr>
            <a:xfrm>
              <a:off x="1051063" y="4905375"/>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2700000">
              <a:off x="83596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2700000">
              <a:off x="102677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2700000">
              <a:off x="937360" y="4998804"/>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2700000">
              <a:off x="122166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2700000">
              <a:off x="1132244"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2700000">
              <a:off x="143051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2700000">
              <a:off x="1341100" y="4990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2700000">
              <a:off x="1625401" y="4998802"/>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2700000">
              <a:off x="1535984" y="4990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2700000">
              <a:off x="181621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2700000">
              <a:off x="1726794" y="4994469"/>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2700000">
              <a:off x="2011095" y="5003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2700000">
              <a:off x="1921678" y="4994468"/>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8900000">
              <a:off x="2206862" y="500090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2700000">
              <a:off x="2117444" y="4992241"/>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p:cNvCxnSpPr/>
          <p:nvPr/>
        </p:nvCxnSpPr>
        <p:spPr>
          <a:xfrm rot="-1200000">
            <a:off x="1050514" y="3560188"/>
            <a:ext cx="36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200000">
            <a:off x="2734516" y="2629083"/>
            <a:ext cx="1080000" cy="7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Connector 65"/>
          <p:cNvCxnSpPr/>
          <p:nvPr/>
        </p:nvCxnSpPr>
        <p:spPr>
          <a:xfrm>
            <a:off x="3294986" y="1388128"/>
            <a:ext cx="0" cy="3100183"/>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274516" y="1742173"/>
            <a:ext cx="1337274" cy="1243400"/>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5000000">
            <a:off x="2328731" y="2308995"/>
            <a:ext cx="1440000" cy="0"/>
          </a:xfrm>
          <a:prstGeom prst="line">
            <a:avLst/>
          </a:prstGeom>
          <a:ln w="28575">
            <a:solidFill>
              <a:schemeClr val="tx1"/>
            </a:solidFill>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2295042" y="2339185"/>
            <a:ext cx="2790804" cy="1015770"/>
          </a:xfrm>
          <a:prstGeom prst="line">
            <a:avLst/>
          </a:prstGeom>
          <a:ln w="28575">
            <a:solidFill>
              <a:schemeClr val="tx1"/>
            </a:solidFill>
            <a:prstDash val="lgDash"/>
            <a:head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5000000">
            <a:off x="1352183" y="2688296"/>
            <a:ext cx="14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200000">
            <a:off x="1776794" y="1833528"/>
            <a:ext cx="10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3289456" y="1244090"/>
            <a:ext cx="1099660" cy="1731563"/>
          </a:xfrm>
          <a:prstGeom prst="line">
            <a:avLst/>
          </a:prstGeom>
          <a:ln w="28575">
            <a:solidFill>
              <a:schemeClr val="tx1"/>
            </a:solidFill>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1801312" y="2018220"/>
            <a:ext cx="1508599" cy="956459"/>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80" name="Arc 79"/>
          <p:cNvSpPr/>
          <p:nvPr/>
        </p:nvSpPr>
        <p:spPr>
          <a:xfrm rot="-1200000">
            <a:off x="2746736" y="2432448"/>
            <a:ext cx="1080000" cy="1080000"/>
          </a:xfrm>
          <a:prstGeom prst="arc">
            <a:avLst>
              <a:gd name="adj1" fmla="val 13938669"/>
              <a:gd name="adj2" fmla="val 16178502"/>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1" name="Arc 80"/>
          <p:cNvSpPr/>
          <p:nvPr/>
        </p:nvSpPr>
        <p:spPr>
          <a:xfrm>
            <a:off x="636077" y="3631504"/>
            <a:ext cx="1080000" cy="1080000"/>
          </a:xfrm>
          <a:prstGeom prst="arc">
            <a:avLst>
              <a:gd name="adj1" fmla="val 20284403"/>
              <a:gd name="adj2" fmla="val 10584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2" name="Arc 81"/>
          <p:cNvSpPr>
            <a:spLocks noChangeAspect="1"/>
          </p:cNvSpPr>
          <p:nvPr/>
        </p:nvSpPr>
        <p:spPr>
          <a:xfrm>
            <a:off x="2586181" y="2214620"/>
            <a:ext cx="1440000" cy="1440000"/>
          </a:xfrm>
          <a:prstGeom prst="arc">
            <a:avLst>
              <a:gd name="adj1" fmla="val 18996896"/>
              <a:gd name="adj2" fmla="val 548202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3" name="Arc 82"/>
          <p:cNvSpPr>
            <a:spLocks noChangeAspect="1"/>
          </p:cNvSpPr>
          <p:nvPr/>
        </p:nvSpPr>
        <p:spPr>
          <a:xfrm>
            <a:off x="2217605" y="1831988"/>
            <a:ext cx="2160000" cy="2160000"/>
          </a:xfrm>
          <a:prstGeom prst="arc">
            <a:avLst>
              <a:gd name="adj1" fmla="val 20684831"/>
              <a:gd name="adj2" fmla="val 548202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4" name="Arc 83"/>
          <p:cNvSpPr>
            <a:spLocks noChangeAspect="1"/>
          </p:cNvSpPr>
          <p:nvPr/>
        </p:nvSpPr>
        <p:spPr>
          <a:xfrm>
            <a:off x="2226042" y="1830595"/>
            <a:ext cx="2160000" cy="2160000"/>
          </a:xfrm>
          <a:prstGeom prst="arc">
            <a:avLst>
              <a:gd name="adj1" fmla="val 18168822"/>
              <a:gd name="adj2" fmla="val 20723684"/>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 name="TextBox 1"/>
              <p:cNvSpPr txBox="1"/>
              <p:nvPr/>
            </p:nvSpPr>
            <p:spPr>
              <a:xfrm>
                <a:off x="1867481" y="3831012"/>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1867481" y="3831012"/>
                <a:ext cx="262572" cy="369332"/>
              </a:xfrm>
              <a:prstGeom prst="rect">
                <a:avLst/>
              </a:prstGeom>
              <a:blipFill rotWithShape="0">
                <a:blip r:embed="rId2"/>
                <a:stretch>
                  <a:fillRect l="-13953" r="-139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3525220" y="3237310"/>
                <a:ext cx="251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3525220" y="3237310"/>
                <a:ext cx="251094" cy="369332"/>
              </a:xfrm>
              <a:prstGeom prst="rect">
                <a:avLst/>
              </a:prstGeom>
              <a:blipFill rotWithShape="0">
                <a:blip r:embed="rId3"/>
                <a:stretch>
                  <a:fillRect l="-26829" r="-26829"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254749" y="3588234"/>
                <a:ext cx="11110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IN" sz="2400" b="0" i="1" smtClean="0">
                              <a:latin typeface="Cambria Math" panose="02040503050406030204" pitchFamily="18" charset="0"/>
                              <a:ea typeface="Cambria Math" panose="02040503050406030204" pitchFamily="18" charset="0"/>
                            </a:rPr>
                          </m:ctrlPr>
                        </m:sSupPr>
                        <m:e>
                          <m:r>
                            <a:rPr lang="en-IN" sz="2400" b="0" i="1" smtClean="0">
                              <a:latin typeface="Cambria Math" panose="02040503050406030204" pitchFamily="18" charset="0"/>
                              <a:ea typeface="Cambria Math" panose="02040503050406030204" pitchFamily="18" charset="0"/>
                            </a:rPr>
                            <m:t>90</m:t>
                          </m:r>
                        </m:e>
                        <m:sup>
                          <m:r>
                            <a:rPr lang="en-IN" sz="2400" b="0" i="1" smtClean="0">
                              <a:latin typeface="Cambria Math" panose="02040503050406030204" pitchFamily="18" charset="0"/>
                              <a:ea typeface="Cambria Math" panose="02040503050406030204" pitchFamily="18" charset="0"/>
                            </a:rPr>
                            <m:t>0</m:t>
                          </m:r>
                        </m:sup>
                      </m:sSup>
                      <m:r>
                        <a:rPr lang="en-IN" sz="2400" b="0" i="1" smtClean="0">
                          <a:latin typeface="Cambria Math" panose="02040503050406030204" pitchFamily="18" charset="0"/>
                          <a:ea typeface="Cambria Math" panose="02040503050406030204" pitchFamily="18" charset="0"/>
                        </a:rPr>
                        <m:t>+</m:t>
                      </m:r>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254749" y="3588234"/>
                <a:ext cx="1111073" cy="369332"/>
              </a:xfrm>
              <a:prstGeom prst="rect">
                <a:avLst/>
              </a:prstGeom>
              <a:blipFill rotWithShape="0">
                <a:blip r:embed="rId4"/>
                <a:stretch>
                  <a:fillRect l="-6593" t="-1667" r="-2198"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4377118" y="2179207"/>
                <a:ext cx="2839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𝜑</m:t>
                      </m:r>
                    </m:oMath>
                  </m:oMathPara>
                </a14:m>
                <a:endParaRPr lang="en-IN" sz="2400" dirty="0"/>
              </a:p>
            </p:txBody>
          </p:sp>
        </mc:Choice>
        <mc:Fallback xmlns="">
          <p:sp>
            <p:nvSpPr>
              <p:cNvPr id="44" name="TextBox 43"/>
              <p:cNvSpPr txBox="1">
                <a:spLocks noRot="1" noChangeAspect="1" noMove="1" noResize="1" noEditPoints="1" noAdjustHandles="1" noChangeArrowheads="1" noChangeShapeType="1" noTextEdit="1"/>
              </p:cNvSpPr>
              <p:nvPr/>
            </p:nvSpPr>
            <p:spPr>
              <a:xfrm>
                <a:off x="4377118" y="2179207"/>
                <a:ext cx="283924" cy="369332"/>
              </a:xfrm>
              <a:prstGeom prst="rect">
                <a:avLst/>
              </a:prstGeom>
              <a:blipFill rotWithShape="0">
                <a:blip r:embed="rId5"/>
                <a:stretch>
                  <a:fillRect l="-25532" r="-23404"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4726180" y="1447750"/>
                <a:ext cx="2685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𝐹</m:t>
                      </m:r>
                    </m:oMath>
                  </m:oMathPara>
                </a14:m>
                <a:endParaRPr lang="en-IN"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4726180" y="1447750"/>
                <a:ext cx="268535" cy="369332"/>
              </a:xfrm>
              <a:prstGeom prst="rect">
                <a:avLst/>
              </a:prstGeom>
              <a:blipFill rotWithShape="0">
                <a:blip r:embed="rId6"/>
                <a:stretch>
                  <a:fillRect l="-25000" r="-25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1406704" y="1737067"/>
                <a:ext cx="273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𝑅</m:t>
                      </m:r>
                    </m:oMath>
                  </m:oMathPara>
                </a14:m>
                <a:endParaRPr lang="en-IN" sz="2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1406704" y="1737067"/>
                <a:ext cx="273536" cy="369332"/>
              </a:xfrm>
              <a:prstGeom prst="rect">
                <a:avLst/>
              </a:prstGeom>
              <a:blipFill rotWithShape="0">
                <a:blip r:embed="rId7"/>
                <a:stretch>
                  <a:fillRect l="-26667" r="-22222" b="-49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581921" y="1276548"/>
                <a:ext cx="4217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𝑅</m:t>
                          </m:r>
                        </m:e>
                        <m:sub>
                          <m:r>
                            <a:rPr lang="en-IN" sz="2400" b="0" i="1" smtClean="0">
                              <a:latin typeface="Cambria Math" panose="02040503050406030204" pitchFamily="18" charset="0"/>
                              <a:ea typeface="Cambria Math" panose="02040503050406030204" pitchFamily="18" charset="0"/>
                            </a:rPr>
                            <m:t>𝑛</m:t>
                          </m:r>
                        </m:sub>
                      </m:sSub>
                    </m:oMath>
                  </m:oMathPara>
                </a14:m>
                <a:endParaRPr lang="en-IN" sz="2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2581921" y="1276548"/>
                <a:ext cx="421718" cy="369332"/>
              </a:xfrm>
              <a:prstGeom prst="rect">
                <a:avLst/>
              </a:prstGeom>
              <a:blipFill rotWithShape="0">
                <a:blip r:embed="rId8"/>
                <a:stretch>
                  <a:fillRect l="-17391" r="-1449" b="-98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2568153" y="2163960"/>
                <a:ext cx="2839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𝜑</m:t>
                      </m:r>
                    </m:oMath>
                  </m:oMathPara>
                </a14:m>
                <a:endParaRPr lang="en-IN" sz="2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2568153" y="2163960"/>
                <a:ext cx="283924" cy="369332"/>
              </a:xfrm>
              <a:prstGeom prst="rect">
                <a:avLst/>
              </a:prstGeom>
              <a:blipFill rotWithShape="0">
                <a:blip r:embed="rId9"/>
                <a:stretch>
                  <a:fillRect l="-25532" r="-23404" b="-245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4473365" y="969658"/>
                <a:ext cx="6738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𝐹</m:t>
                          </m:r>
                        </m:e>
                        <m:sub>
                          <m:r>
                            <a:rPr lang="en-IN" sz="2400" b="0" i="1" smtClean="0">
                              <a:latin typeface="Cambria Math" panose="02040503050406030204" pitchFamily="18" charset="0"/>
                              <a:ea typeface="Cambria Math" panose="02040503050406030204" pitchFamily="18" charset="0"/>
                            </a:rPr>
                            <m:t>𝑚𝑖𝑛</m:t>
                          </m:r>
                        </m:sub>
                      </m:sSub>
                    </m:oMath>
                  </m:oMathPara>
                </a14:m>
                <a:endParaRPr lang="en-IN" sz="2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4473365" y="969658"/>
                <a:ext cx="673839" cy="369332"/>
              </a:xfrm>
              <a:prstGeom prst="rect">
                <a:avLst/>
              </a:prstGeom>
              <a:blipFill rotWithShape="0">
                <a:blip r:embed="rId10"/>
                <a:stretch>
                  <a:fillRect l="-10909" r="-5455" b="-14754"/>
                </a:stretch>
              </a:blipFill>
            </p:spPr>
            <p:txBody>
              <a:bodyPr/>
              <a:lstStyle/>
              <a:p>
                <a:r>
                  <a:rPr lang="en-IN">
                    <a:noFill/>
                  </a:rPr>
                  <a:t> </a:t>
                </a:r>
              </a:p>
            </p:txBody>
          </p:sp>
        </mc:Fallback>
      </mc:AlternateContent>
      <p:sp>
        <p:nvSpPr>
          <p:cNvPr id="70" name="Arc 69"/>
          <p:cNvSpPr/>
          <p:nvPr/>
        </p:nvSpPr>
        <p:spPr>
          <a:xfrm rot="-1200000">
            <a:off x="2696198" y="2219086"/>
            <a:ext cx="1080000" cy="1080000"/>
          </a:xfrm>
          <a:prstGeom prst="arc">
            <a:avLst>
              <a:gd name="adj1" fmla="val 15979096"/>
              <a:gd name="adj2" fmla="val 1788580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4" name="TextBox 73"/>
              <p:cNvSpPr txBox="1"/>
              <p:nvPr/>
            </p:nvSpPr>
            <p:spPr>
              <a:xfrm>
                <a:off x="2992044" y="1779034"/>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74" name="TextBox 73"/>
              <p:cNvSpPr txBox="1">
                <a:spLocks noRot="1" noChangeAspect="1" noMove="1" noResize="1" noEditPoints="1" noAdjustHandles="1" noChangeArrowheads="1" noChangeShapeType="1" noTextEdit="1"/>
              </p:cNvSpPr>
              <p:nvPr/>
            </p:nvSpPr>
            <p:spPr>
              <a:xfrm>
                <a:off x="2992044" y="1779034"/>
                <a:ext cx="262572" cy="369332"/>
              </a:xfrm>
              <a:prstGeom prst="rect">
                <a:avLst/>
              </a:prstGeom>
              <a:blipFill rotWithShape="0">
                <a:blip r:embed="rId11"/>
                <a:stretch>
                  <a:fillRect l="-16279" r="-11628"/>
                </a:stretch>
              </a:blipFill>
            </p:spPr>
            <p:txBody>
              <a:bodyPr/>
              <a:lstStyle/>
              <a:p>
                <a:r>
                  <a:rPr lang="en-IN">
                    <a:noFill/>
                  </a:rPr>
                  <a:t> </a:t>
                </a:r>
              </a:p>
            </p:txBody>
          </p:sp>
        </mc:Fallback>
      </mc:AlternateContent>
      <p:cxnSp>
        <p:nvCxnSpPr>
          <p:cNvPr id="76" name="Straight Connector 75"/>
          <p:cNvCxnSpPr/>
          <p:nvPr/>
        </p:nvCxnSpPr>
        <p:spPr>
          <a:xfrm flipH="1" flipV="1">
            <a:off x="6989329" y="1632416"/>
            <a:ext cx="1508599" cy="956459"/>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8497928" y="1338990"/>
            <a:ext cx="1337274" cy="1243400"/>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497928" y="2582390"/>
            <a:ext cx="0" cy="1690507"/>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85" name="Arc 84"/>
          <p:cNvSpPr>
            <a:spLocks noChangeAspect="1"/>
          </p:cNvSpPr>
          <p:nvPr/>
        </p:nvSpPr>
        <p:spPr>
          <a:xfrm>
            <a:off x="7774854" y="1829315"/>
            <a:ext cx="1440000" cy="1440000"/>
          </a:xfrm>
          <a:prstGeom prst="arc">
            <a:avLst>
              <a:gd name="adj1" fmla="val 18996896"/>
              <a:gd name="adj2" fmla="val 548202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86" name="Straight Connector 85"/>
          <p:cNvCxnSpPr/>
          <p:nvPr/>
        </p:nvCxnSpPr>
        <p:spPr>
          <a:xfrm>
            <a:off x="8494854" y="1050334"/>
            <a:ext cx="0" cy="1690507"/>
          </a:xfrm>
          <a:prstGeom prst="line">
            <a:avLst/>
          </a:prstGeom>
          <a:ln w="28575">
            <a:solidFill>
              <a:schemeClr val="tx1"/>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88" name="Arc 87"/>
          <p:cNvSpPr>
            <a:spLocks noChangeAspect="1"/>
          </p:cNvSpPr>
          <p:nvPr/>
        </p:nvSpPr>
        <p:spPr>
          <a:xfrm>
            <a:off x="7422096" y="1439891"/>
            <a:ext cx="2160000" cy="2160000"/>
          </a:xfrm>
          <a:prstGeom prst="arc">
            <a:avLst>
              <a:gd name="adj1" fmla="val 16128345"/>
              <a:gd name="adj2" fmla="val 19199965"/>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9" name="Arc 88"/>
          <p:cNvSpPr>
            <a:spLocks noChangeAspect="1"/>
          </p:cNvSpPr>
          <p:nvPr/>
        </p:nvSpPr>
        <p:spPr>
          <a:xfrm>
            <a:off x="7420716" y="1438251"/>
            <a:ext cx="2160000" cy="2160000"/>
          </a:xfrm>
          <a:prstGeom prst="arc">
            <a:avLst>
              <a:gd name="adj1" fmla="val 5376517"/>
              <a:gd name="adj2" fmla="val 12575850"/>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0" name="Arc 89"/>
          <p:cNvSpPr>
            <a:spLocks noChangeAspect="1"/>
          </p:cNvSpPr>
          <p:nvPr/>
        </p:nvSpPr>
        <p:spPr>
          <a:xfrm>
            <a:off x="7773474" y="1841639"/>
            <a:ext cx="1440000" cy="1440000"/>
          </a:xfrm>
          <a:prstGeom prst="arc">
            <a:avLst>
              <a:gd name="adj1" fmla="val 12612636"/>
              <a:gd name="adj2" fmla="val 16260354"/>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1" name="TextBox 90"/>
              <p:cNvSpPr txBox="1"/>
              <p:nvPr/>
            </p:nvSpPr>
            <p:spPr>
              <a:xfrm>
                <a:off x="3236198" y="4439874"/>
                <a:ext cx="3727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oMath>
                  </m:oMathPara>
                </a14:m>
                <a:endParaRPr lang="en-IN" sz="2400" dirty="0"/>
              </a:p>
            </p:txBody>
          </p:sp>
        </mc:Choice>
        <mc:Fallback xmlns="">
          <p:sp>
            <p:nvSpPr>
              <p:cNvPr id="91" name="TextBox 90"/>
              <p:cNvSpPr txBox="1">
                <a:spLocks noRot="1" noChangeAspect="1" noMove="1" noResize="1" noEditPoints="1" noAdjustHandles="1" noChangeArrowheads="1" noChangeShapeType="1" noTextEdit="1"/>
              </p:cNvSpPr>
              <p:nvPr/>
            </p:nvSpPr>
            <p:spPr>
              <a:xfrm>
                <a:off x="3236198" y="4439874"/>
                <a:ext cx="372730" cy="369332"/>
              </a:xfrm>
              <a:prstGeom prst="rect">
                <a:avLst/>
              </a:prstGeom>
              <a:blipFill rotWithShape="1">
                <a:blip r:embed="rId12"/>
                <a:stretch>
                  <a:fillRect l="-19672" r="-14754"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7587185" y="1480450"/>
                <a:ext cx="8436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𝜑</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7587185" y="1480450"/>
                <a:ext cx="843629" cy="369332"/>
              </a:xfrm>
              <a:prstGeom prst="rect">
                <a:avLst/>
              </a:prstGeom>
              <a:blipFill rotWithShape="0">
                <a:blip r:embed="rId13"/>
                <a:stretch>
                  <a:fillRect l="-8696" r="-3623"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9274216" y="2775046"/>
                <a:ext cx="251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93" name="TextBox 92"/>
              <p:cNvSpPr txBox="1">
                <a:spLocks noRot="1" noChangeAspect="1" noMove="1" noResize="1" noEditPoints="1" noAdjustHandles="1" noChangeArrowheads="1" noChangeShapeType="1" noTextEdit="1"/>
              </p:cNvSpPr>
              <p:nvPr/>
            </p:nvSpPr>
            <p:spPr>
              <a:xfrm>
                <a:off x="9274216" y="2775046"/>
                <a:ext cx="251094" cy="369332"/>
              </a:xfrm>
              <a:prstGeom prst="rect">
                <a:avLst/>
              </a:prstGeom>
              <a:blipFill rotWithShape="0">
                <a:blip r:embed="rId14"/>
                <a:stretch>
                  <a:fillRect l="-26190" r="-2381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6256801" y="3287658"/>
                <a:ext cx="1655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𝜋</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𝜑</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𝛼</m:t>
                      </m:r>
                      <m:r>
                        <a:rPr lang="en-IN" sz="2400" b="0" i="1" smtClean="0">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94" name="TextBox 93"/>
              <p:cNvSpPr txBox="1">
                <a:spLocks noRot="1" noChangeAspect="1" noMove="1" noResize="1" noEditPoints="1" noAdjustHandles="1" noChangeArrowheads="1" noChangeShapeType="1" noTextEdit="1"/>
              </p:cNvSpPr>
              <p:nvPr/>
            </p:nvSpPr>
            <p:spPr>
              <a:xfrm>
                <a:off x="6256801" y="3287658"/>
                <a:ext cx="1655518" cy="369332"/>
              </a:xfrm>
              <a:prstGeom prst="rect">
                <a:avLst/>
              </a:prstGeom>
              <a:blipFill rotWithShape="0">
                <a:blip r:embed="rId15"/>
                <a:stretch>
                  <a:fillRect l="-1838" r="-6250" b="-344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8749917" y="1093106"/>
                <a:ext cx="8065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𝜋</m:t>
                      </m:r>
                      <m:r>
                        <a:rPr lang="en-IN" sz="2400" b="0" i="1" smtClean="0">
                          <a:latin typeface="Cambria Math" panose="02040503050406030204" pitchFamily="18" charset="0"/>
                          <a:ea typeface="Cambria Math" panose="02040503050406030204" pitchFamily="18" charset="0"/>
                        </a:rPr>
                        <m:t>−</m:t>
                      </m:r>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95" name="TextBox 94"/>
              <p:cNvSpPr txBox="1">
                <a:spLocks noRot="1" noChangeAspect="1" noMove="1" noResize="1" noEditPoints="1" noAdjustHandles="1" noChangeArrowheads="1" noChangeShapeType="1" noTextEdit="1"/>
              </p:cNvSpPr>
              <p:nvPr/>
            </p:nvSpPr>
            <p:spPr>
              <a:xfrm>
                <a:off x="8749917" y="1093106"/>
                <a:ext cx="806503" cy="369332"/>
              </a:xfrm>
              <a:prstGeom prst="rect">
                <a:avLst/>
              </a:prstGeom>
              <a:blipFill rotWithShape="0">
                <a:blip r:embed="rId16"/>
                <a:stretch>
                  <a:fillRect l="-4511" r="-6767"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1705853" y="3133492"/>
                <a:ext cx="5900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𝜇</m:t>
                          </m:r>
                          <m:r>
                            <a:rPr lang="en-IN" sz="2400" b="0" i="1" smtClean="0">
                              <a:latin typeface="Cambria Math" panose="02040503050406030204" pitchFamily="18" charset="0"/>
                              <a:ea typeface="Cambria Math" panose="02040503050406030204" pitchFamily="18" charset="0"/>
                            </a:rPr>
                            <m:t>𝑅</m:t>
                          </m:r>
                        </m:e>
                        <m:sub>
                          <m:r>
                            <a:rPr lang="en-IN" sz="2400" b="0" i="1" smtClean="0">
                              <a:latin typeface="Cambria Math" panose="02040503050406030204" pitchFamily="18" charset="0"/>
                              <a:ea typeface="Cambria Math" panose="02040503050406030204" pitchFamily="18" charset="0"/>
                            </a:rPr>
                            <m:t>𝑛</m:t>
                          </m:r>
                        </m:sub>
                      </m:sSub>
                    </m:oMath>
                  </m:oMathPara>
                </a14:m>
                <a:endParaRPr lang="en-IN" sz="2400" dirty="0"/>
              </a:p>
            </p:txBody>
          </p:sp>
        </mc:Choice>
        <mc:Fallback xmlns="">
          <p:sp>
            <p:nvSpPr>
              <p:cNvPr id="96" name="TextBox 95"/>
              <p:cNvSpPr txBox="1">
                <a:spLocks noRot="1" noChangeAspect="1" noMove="1" noResize="1" noEditPoints="1" noAdjustHandles="1" noChangeArrowheads="1" noChangeShapeType="1" noTextEdit="1"/>
              </p:cNvSpPr>
              <p:nvPr/>
            </p:nvSpPr>
            <p:spPr>
              <a:xfrm>
                <a:off x="1705853" y="3133492"/>
                <a:ext cx="590033" cy="369332"/>
              </a:xfrm>
              <a:prstGeom prst="rect">
                <a:avLst/>
              </a:prstGeom>
              <a:blipFill rotWithShape="0">
                <a:blip r:embed="rId17"/>
                <a:stretch>
                  <a:fillRect l="-17526" b="-3114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6811024" y="1156376"/>
                <a:ext cx="273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𝑅</m:t>
                      </m:r>
                    </m:oMath>
                  </m:oMathPara>
                </a14:m>
                <a:endParaRPr lang="en-IN" sz="2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6811024" y="1156376"/>
                <a:ext cx="273536" cy="369332"/>
              </a:xfrm>
              <a:prstGeom prst="rect">
                <a:avLst/>
              </a:prstGeom>
              <a:blipFill rotWithShape="1">
                <a:blip r:embed="rId18"/>
                <a:stretch>
                  <a:fillRect l="-24444" r="-24444"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9942949" y="1085970"/>
                <a:ext cx="2685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𝐹</m:t>
                      </m:r>
                    </m:oMath>
                  </m:oMathPara>
                </a14:m>
                <a:endParaRPr lang="en-IN" sz="2400" dirty="0"/>
              </a:p>
            </p:txBody>
          </p:sp>
        </mc:Choice>
        <mc:Fallback xmlns="">
          <p:sp>
            <p:nvSpPr>
              <p:cNvPr id="87" name="TextBox 86"/>
              <p:cNvSpPr txBox="1">
                <a:spLocks noRot="1" noChangeAspect="1" noMove="1" noResize="1" noEditPoints="1" noAdjustHandles="1" noChangeArrowheads="1" noChangeShapeType="1" noTextEdit="1"/>
              </p:cNvSpPr>
              <p:nvPr/>
            </p:nvSpPr>
            <p:spPr>
              <a:xfrm>
                <a:off x="9942949" y="1085970"/>
                <a:ext cx="268535" cy="369332"/>
              </a:xfrm>
              <a:prstGeom prst="rect">
                <a:avLst/>
              </a:prstGeom>
              <a:blipFill rotWithShape="1">
                <a:blip r:embed="rId19"/>
                <a:stretch>
                  <a:fillRect l="-25000" r="-25000"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8493474" y="4275003"/>
                <a:ext cx="3727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oMath>
                  </m:oMathPara>
                </a14:m>
                <a:endParaRPr lang="en-IN" sz="2400" dirty="0"/>
              </a:p>
            </p:txBody>
          </p:sp>
        </mc:Choice>
        <mc:Fallback xmlns="">
          <p:sp>
            <p:nvSpPr>
              <p:cNvPr id="97" name="TextBox 96"/>
              <p:cNvSpPr txBox="1">
                <a:spLocks noRot="1" noChangeAspect="1" noMove="1" noResize="1" noEditPoints="1" noAdjustHandles="1" noChangeArrowheads="1" noChangeShapeType="1" noTextEdit="1"/>
              </p:cNvSpPr>
              <p:nvPr/>
            </p:nvSpPr>
            <p:spPr>
              <a:xfrm>
                <a:off x="8493474" y="4275003"/>
                <a:ext cx="372730" cy="369332"/>
              </a:xfrm>
              <a:prstGeom prst="rect">
                <a:avLst/>
              </a:prstGeom>
              <a:blipFill rotWithShape="1">
                <a:blip r:embed="rId20"/>
                <a:stretch>
                  <a:fillRect l="-18033" r="-16393" b="-6557"/>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21">
            <p14:nvContentPartPr>
              <p14:cNvPr id="7" name="Ink 6"/>
              <p14:cNvContentPartPr/>
              <p14:nvPr/>
            </p14:nvContentPartPr>
            <p14:xfrm>
              <a:off x="406440" y="2263680"/>
              <a:ext cx="11331360" cy="4284000"/>
            </p14:xfrm>
          </p:contentPart>
        </mc:Choice>
        <mc:Fallback>
          <p:pic>
            <p:nvPicPr>
              <p:cNvPr id="7" name="Ink 6"/>
              <p:cNvPicPr/>
              <p:nvPr/>
            </p:nvPicPr>
            <p:blipFill>
              <a:blip r:embed="rId22"/>
              <a:stretch>
                <a:fillRect/>
              </a:stretch>
            </p:blipFill>
            <p:spPr>
              <a:xfrm>
                <a:off x="401040" y="2255040"/>
                <a:ext cx="11348280" cy="4297320"/>
              </a:xfrm>
              <a:prstGeom prst="rect">
                <a:avLst/>
              </a:prstGeom>
            </p:spPr>
          </p:pic>
        </mc:Fallback>
      </mc:AlternateContent>
    </p:spTree>
    <p:extLst>
      <p:ext uri="{BB962C8B-B14F-4D97-AF65-F5344CB8AC3E}">
        <p14:creationId xmlns:p14="http://schemas.microsoft.com/office/powerpoint/2010/main" val="4111578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Inclined plane: 3. Motion down the plane</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p:cNvGrpSpPr/>
          <p:nvPr/>
        </p:nvGrpSpPr>
        <p:grpSpPr>
          <a:xfrm>
            <a:off x="597649" y="4188137"/>
            <a:ext cx="1622895" cy="97761"/>
            <a:chOff x="835967" y="4905375"/>
            <a:chExt cx="1622895" cy="97761"/>
          </a:xfrm>
        </p:grpSpPr>
        <p:cxnSp>
          <p:nvCxnSpPr>
            <p:cNvPr id="42" name="Straight Connector 41"/>
            <p:cNvCxnSpPr/>
            <p:nvPr/>
          </p:nvCxnSpPr>
          <p:spPr>
            <a:xfrm>
              <a:off x="1051063" y="4905375"/>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2700000">
              <a:off x="83596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2700000">
              <a:off x="102677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2700000">
              <a:off x="937360" y="4998804"/>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2700000">
              <a:off x="122166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2700000">
              <a:off x="1132244"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2700000">
              <a:off x="143051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2700000">
              <a:off x="1341100" y="4990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2700000">
              <a:off x="1625401" y="4998802"/>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2700000">
              <a:off x="1535984" y="4990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2700000">
              <a:off x="181621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2700000">
              <a:off x="1726794" y="4994469"/>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2700000">
              <a:off x="2011095" y="5003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2700000">
              <a:off x="1921678" y="4994468"/>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8900000">
              <a:off x="2206862" y="500090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2700000">
              <a:off x="2117444" y="4992241"/>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Straight Connector 64"/>
          <p:cNvCxnSpPr/>
          <p:nvPr/>
        </p:nvCxnSpPr>
        <p:spPr>
          <a:xfrm rot="-1200000">
            <a:off x="1050514" y="3560188"/>
            <a:ext cx="36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200000">
            <a:off x="2734516" y="2629083"/>
            <a:ext cx="1080000" cy="7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Connector 65"/>
          <p:cNvCxnSpPr/>
          <p:nvPr/>
        </p:nvCxnSpPr>
        <p:spPr>
          <a:xfrm>
            <a:off x="3294986" y="1388128"/>
            <a:ext cx="0" cy="3100183"/>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2371695" y="2590009"/>
            <a:ext cx="1337274" cy="1243400"/>
          </a:xfrm>
          <a:prstGeom prst="line">
            <a:avLst/>
          </a:prstGeom>
          <a:ln w="28575">
            <a:solidFill>
              <a:schemeClr val="tx1"/>
            </a:solidFill>
            <a:prstDash val="lgDash"/>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5000000">
            <a:off x="2328731" y="2308995"/>
            <a:ext cx="1440000" cy="0"/>
          </a:xfrm>
          <a:prstGeom prst="line">
            <a:avLst/>
          </a:prstGeom>
          <a:ln w="28575">
            <a:solidFill>
              <a:schemeClr val="tx1"/>
            </a:solidFill>
            <a:prstDash val="lgDash"/>
            <a:tailEnd type="stealth" w="lg" len="lg"/>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5000000">
            <a:off x="3327516" y="1941093"/>
            <a:ext cx="144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309912" y="1272975"/>
            <a:ext cx="491601" cy="1701705"/>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80" name="Arc 79"/>
          <p:cNvSpPr/>
          <p:nvPr/>
        </p:nvSpPr>
        <p:spPr>
          <a:xfrm rot="-1200000">
            <a:off x="2746736" y="2432448"/>
            <a:ext cx="1080000" cy="1080000"/>
          </a:xfrm>
          <a:prstGeom prst="arc">
            <a:avLst>
              <a:gd name="adj1" fmla="val 15990956"/>
              <a:gd name="adj2" fmla="val 18558678"/>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1" name="Arc 80"/>
          <p:cNvSpPr/>
          <p:nvPr/>
        </p:nvSpPr>
        <p:spPr>
          <a:xfrm>
            <a:off x="636077" y="3631504"/>
            <a:ext cx="1080000" cy="1080000"/>
          </a:xfrm>
          <a:prstGeom prst="arc">
            <a:avLst>
              <a:gd name="adj1" fmla="val 20284403"/>
              <a:gd name="adj2" fmla="val 10584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2" name="Arc 81"/>
          <p:cNvSpPr>
            <a:spLocks noChangeAspect="1"/>
          </p:cNvSpPr>
          <p:nvPr/>
        </p:nvSpPr>
        <p:spPr>
          <a:xfrm>
            <a:off x="2586181" y="2214620"/>
            <a:ext cx="1440000" cy="1440000"/>
          </a:xfrm>
          <a:prstGeom prst="arc">
            <a:avLst>
              <a:gd name="adj1" fmla="val 18996896"/>
              <a:gd name="adj2" fmla="val 548202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2" name="TextBox 1"/>
              <p:cNvSpPr txBox="1"/>
              <p:nvPr/>
            </p:nvSpPr>
            <p:spPr>
              <a:xfrm>
                <a:off x="1867481" y="3831012"/>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1867481" y="3831012"/>
                <a:ext cx="262572" cy="369332"/>
              </a:xfrm>
              <a:prstGeom prst="rect">
                <a:avLst/>
              </a:prstGeom>
              <a:blipFill rotWithShape="0">
                <a:blip r:embed="rId2"/>
                <a:stretch>
                  <a:fillRect l="-13953" r="-139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3525220" y="3237310"/>
                <a:ext cx="251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3525220" y="3237310"/>
                <a:ext cx="251094" cy="369332"/>
              </a:xfrm>
              <a:prstGeom prst="rect">
                <a:avLst/>
              </a:prstGeom>
              <a:blipFill rotWithShape="0">
                <a:blip r:embed="rId3"/>
                <a:stretch>
                  <a:fillRect l="-26829" r="-26829"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069974" y="1341261"/>
                <a:ext cx="2685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𝐹</m:t>
                      </m:r>
                    </m:oMath>
                  </m:oMathPara>
                </a14:m>
                <a:endParaRPr lang="en-IN" sz="2400" dirty="0"/>
              </a:p>
            </p:txBody>
          </p:sp>
        </mc:Choice>
        <mc:Fallback xmlns="">
          <p:sp>
            <p:nvSpPr>
              <p:cNvPr id="46" name="TextBox 45"/>
              <p:cNvSpPr txBox="1">
                <a:spLocks noRot="1" noChangeAspect="1" noMove="1" noResize="1" noEditPoints="1" noAdjustHandles="1" noChangeArrowheads="1" noChangeShapeType="1" noTextEdit="1"/>
              </p:cNvSpPr>
              <p:nvPr/>
            </p:nvSpPr>
            <p:spPr>
              <a:xfrm>
                <a:off x="5069974" y="1341261"/>
                <a:ext cx="268535" cy="369332"/>
              </a:xfrm>
              <a:prstGeom prst="rect">
                <a:avLst/>
              </a:prstGeom>
              <a:blipFill rotWithShape="0">
                <a:blip r:embed="rId5"/>
                <a:stretch>
                  <a:fillRect l="-27273" r="-22727"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3939629" y="1073336"/>
                <a:ext cx="273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𝑅</m:t>
                      </m:r>
                    </m:oMath>
                  </m:oMathPara>
                </a14:m>
                <a:endParaRPr lang="en-IN" sz="2400" dirty="0"/>
              </a:p>
            </p:txBody>
          </p:sp>
        </mc:Choice>
        <mc:Fallback xmlns="">
          <p:sp>
            <p:nvSpPr>
              <p:cNvPr id="61" name="TextBox 60"/>
              <p:cNvSpPr txBox="1">
                <a:spLocks noRot="1" noChangeAspect="1" noMove="1" noResize="1" noEditPoints="1" noAdjustHandles="1" noChangeArrowheads="1" noChangeShapeType="1" noTextEdit="1"/>
              </p:cNvSpPr>
              <p:nvPr/>
            </p:nvSpPr>
            <p:spPr>
              <a:xfrm>
                <a:off x="3939629" y="1073336"/>
                <a:ext cx="273536" cy="369332"/>
              </a:xfrm>
              <a:prstGeom prst="rect">
                <a:avLst/>
              </a:prstGeom>
              <a:blipFill rotWithShape="0">
                <a:blip r:embed="rId6"/>
                <a:stretch>
                  <a:fillRect l="-24444" r="-24444"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581921" y="1276548"/>
                <a:ext cx="4217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𝑅</m:t>
                          </m:r>
                        </m:e>
                        <m:sub>
                          <m:r>
                            <a:rPr lang="en-IN" sz="2400" b="0" i="1" smtClean="0">
                              <a:latin typeface="Cambria Math" panose="02040503050406030204" pitchFamily="18" charset="0"/>
                              <a:ea typeface="Cambria Math" panose="02040503050406030204" pitchFamily="18" charset="0"/>
                            </a:rPr>
                            <m:t>𝑛</m:t>
                          </m:r>
                        </m:sub>
                      </m:sSub>
                    </m:oMath>
                  </m:oMathPara>
                </a14:m>
                <a:endParaRPr lang="en-IN" sz="2400" dirty="0"/>
              </a:p>
            </p:txBody>
          </p:sp>
        </mc:Choice>
        <mc:Fallback xmlns="">
          <p:sp>
            <p:nvSpPr>
              <p:cNvPr id="62" name="TextBox 61"/>
              <p:cNvSpPr txBox="1">
                <a:spLocks noRot="1" noChangeAspect="1" noMove="1" noResize="1" noEditPoints="1" noAdjustHandles="1" noChangeArrowheads="1" noChangeShapeType="1" noTextEdit="1"/>
              </p:cNvSpPr>
              <p:nvPr/>
            </p:nvSpPr>
            <p:spPr>
              <a:xfrm>
                <a:off x="2581921" y="1276548"/>
                <a:ext cx="421718" cy="369332"/>
              </a:xfrm>
              <a:prstGeom prst="rect">
                <a:avLst/>
              </a:prstGeom>
              <a:blipFill rotWithShape="0">
                <a:blip r:embed="rId7"/>
                <a:stretch>
                  <a:fillRect l="-17391" r="-1449" b="-983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3280469" y="1990536"/>
                <a:ext cx="2839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𝜑</m:t>
                      </m:r>
                    </m:oMath>
                  </m:oMathPara>
                </a14:m>
                <a:endParaRPr lang="en-IN" sz="2400" dirty="0"/>
              </a:p>
            </p:txBody>
          </p:sp>
        </mc:Choice>
        <mc:Fallback xmlns="">
          <p:sp>
            <p:nvSpPr>
              <p:cNvPr id="63" name="TextBox 62"/>
              <p:cNvSpPr txBox="1">
                <a:spLocks noRot="1" noChangeAspect="1" noMove="1" noResize="1" noEditPoints="1" noAdjustHandles="1" noChangeArrowheads="1" noChangeShapeType="1" noTextEdit="1"/>
              </p:cNvSpPr>
              <p:nvPr/>
            </p:nvSpPr>
            <p:spPr>
              <a:xfrm>
                <a:off x="3280469" y="1990536"/>
                <a:ext cx="283924" cy="369332"/>
              </a:xfrm>
              <a:prstGeom prst="rect">
                <a:avLst/>
              </a:prstGeom>
              <a:blipFill rotWithShape="0">
                <a:blip r:embed="rId8"/>
                <a:stretch>
                  <a:fillRect l="-25532" r="-23404" b="-26667"/>
                </a:stretch>
              </a:blipFill>
            </p:spPr>
            <p:txBody>
              <a:bodyPr/>
              <a:lstStyle/>
              <a:p>
                <a:r>
                  <a:rPr lang="en-IN">
                    <a:noFill/>
                  </a:rPr>
                  <a:t> </a:t>
                </a:r>
              </a:p>
            </p:txBody>
          </p:sp>
        </mc:Fallback>
      </mc:AlternateContent>
      <p:sp>
        <p:nvSpPr>
          <p:cNvPr id="70" name="Arc 69"/>
          <p:cNvSpPr/>
          <p:nvPr/>
        </p:nvSpPr>
        <p:spPr>
          <a:xfrm rot="-1200000">
            <a:off x="2696198" y="2219086"/>
            <a:ext cx="1080000" cy="1080000"/>
          </a:xfrm>
          <a:prstGeom prst="arc">
            <a:avLst>
              <a:gd name="adj1" fmla="val 15979096"/>
              <a:gd name="adj2" fmla="val 1788580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74" name="TextBox 73"/>
              <p:cNvSpPr txBox="1"/>
              <p:nvPr/>
            </p:nvSpPr>
            <p:spPr>
              <a:xfrm>
                <a:off x="2992044" y="1779034"/>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74" name="TextBox 73"/>
              <p:cNvSpPr txBox="1">
                <a:spLocks noRot="1" noChangeAspect="1" noMove="1" noResize="1" noEditPoints="1" noAdjustHandles="1" noChangeArrowheads="1" noChangeShapeType="1" noTextEdit="1"/>
              </p:cNvSpPr>
              <p:nvPr/>
            </p:nvSpPr>
            <p:spPr>
              <a:xfrm>
                <a:off x="2992044" y="1779034"/>
                <a:ext cx="262572" cy="369332"/>
              </a:xfrm>
              <a:prstGeom prst="rect">
                <a:avLst/>
              </a:prstGeom>
              <a:blipFill rotWithShape="0">
                <a:blip r:embed="rId9"/>
                <a:stretch>
                  <a:fillRect l="-16279" r="-11628"/>
                </a:stretch>
              </a:blipFill>
            </p:spPr>
            <p:txBody>
              <a:bodyPr/>
              <a:lstStyle/>
              <a:p>
                <a:r>
                  <a:rPr lang="en-IN">
                    <a:noFill/>
                  </a:rPr>
                  <a:t> </a:t>
                </a:r>
              </a:p>
            </p:txBody>
          </p:sp>
        </mc:Fallback>
      </mc:AlternateContent>
      <p:cxnSp>
        <p:nvCxnSpPr>
          <p:cNvPr id="79" name="Straight Connector 78"/>
          <p:cNvCxnSpPr/>
          <p:nvPr/>
        </p:nvCxnSpPr>
        <p:spPr>
          <a:xfrm>
            <a:off x="8497928" y="3169534"/>
            <a:ext cx="0" cy="1690507"/>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85" name="Arc 84"/>
          <p:cNvSpPr>
            <a:spLocks noChangeAspect="1"/>
          </p:cNvSpPr>
          <p:nvPr/>
        </p:nvSpPr>
        <p:spPr>
          <a:xfrm>
            <a:off x="7774854" y="2416459"/>
            <a:ext cx="1440000" cy="1440000"/>
          </a:xfrm>
          <a:prstGeom prst="arc">
            <a:avLst>
              <a:gd name="adj1" fmla="val 17166294"/>
              <a:gd name="adj2" fmla="val 548202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86" name="Straight Connector 85"/>
          <p:cNvCxnSpPr/>
          <p:nvPr/>
        </p:nvCxnSpPr>
        <p:spPr>
          <a:xfrm>
            <a:off x="8494854" y="1637478"/>
            <a:ext cx="0" cy="1690507"/>
          </a:xfrm>
          <a:prstGeom prst="line">
            <a:avLst/>
          </a:prstGeom>
          <a:ln w="28575">
            <a:solidFill>
              <a:schemeClr val="tx1"/>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88" name="Arc 87"/>
          <p:cNvSpPr>
            <a:spLocks noChangeAspect="1"/>
          </p:cNvSpPr>
          <p:nvPr/>
        </p:nvSpPr>
        <p:spPr>
          <a:xfrm>
            <a:off x="7422096" y="2027035"/>
            <a:ext cx="2160000" cy="2160000"/>
          </a:xfrm>
          <a:prstGeom prst="arc">
            <a:avLst>
              <a:gd name="adj1" fmla="val 16128345"/>
              <a:gd name="adj2" fmla="val 17260605"/>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9" name="Arc 88"/>
          <p:cNvSpPr>
            <a:spLocks noChangeAspect="1"/>
          </p:cNvSpPr>
          <p:nvPr/>
        </p:nvSpPr>
        <p:spPr>
          <a:xfrm>
            <a:off x="7420716" y="2025395"/>
            <a:ext cx="2160000" cy="2160000"/>
          </a:xfrm>
          <a:prstGeom prst="arc">
            <a:avLst>
              <a:gd name="adj1" fmla="val 5376517"/>
              <a:gd name="adj2" fmla="val 8099604"/>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0" name="Arc 89"/>
          <p:cNvSpPr>
            <a:spLocks noChangeAspect="1"/>
          </p:cNvSpPr>
          <p:nvPr/>
        </p:nvSpPr>
        <p:spPr>
          <a:xfrm>
            <a:off x="7773474" y="2428783"/>
            <a:ext cx="1440000" cy="1440000"/>
          </a:xfrm>
          <a:prstGeom prst="arc">
            <a:avLst>
              <a:gd name="adj1" fmla="val 8025021"/>
              <a:gd name="adj2" fmla="val 16257212"/>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1" name="TextBox 90"/>
              <p:cNvSpPr txBox="1"/>
              <p:nvPr/>
            </p:nvSpPr>
            <p:spPr>
              <a:xfrm>
                <a:off x="3502656" y="4439874"/>
                <a:ext cx="3727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oMath>
                  </m:oMathPara>
                </a14:m>
                <a:endParaRPr lang="en-IN" sz="2400" dirty="0"/>
              </a:p>
            </p:txBody>
          </p:sp>
        </mc:Choice>
        <mc:Fallback xmlns="">
          <p:sp>
            <p:nvSpPr>
              <p:cNvPr id="91" name="TextBox 90"/>
              <p:cNvSpPr txBox="1">
                <a:spLocks noRot="1" noChangeAspect="1" noMove="1" noResize="1" noEditPoints="1" noAdjustHandles="1" noChangeArrowheads="1" noChangeShapeType="1" noTextEdit="1"/>
              </p:cNvSpPr>
              <p:nvPr/>
            </p:nvSpPr>
            <p:spPr>
              <a:xfrm>
                <a:off x="3502656" y="4439874"/>
                <a:ext cx="372730" cy="369332"/>
              </a:xfrm>
              <a:prstGeom prst="rect">
                <a:avLst/>
              </a:prstGeom>
              <a:blipFill rotWithShape="0">
                <a:blip r:embed="rId10"/>
                <a:stretch>
                  <a:fillRect l="-19672" r="-14754" b="-655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8319728" y="1065933"/>
                <a:ext cx="8436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𝜑</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8319728" y="1065933"/>
                <a:ext cx="843629" cy="369332"/>
              </a:xfrm>
              <a:prstGeom prst="rect">
                <a:avLst/>
              </a:prstGeom>
              <a:blipFill rotWithShape="0">
                <a:blip r:embed="rId11"/>
                <a:stretch>
                  <a:fillRect l="-8696" r="-3623" b="-2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7752265" y="2169257"/>
                <a:ext cx="251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93" name="TextBox 92"/>
              <p:cNvSpPr txBox="1">
                <a:spLocks noRot="1" noChangeAspect="1" noMove="1" noResize="1" noEditPoints="1" noAdjustHandles="1" noChangeArrowheads="1" noChangeShapeType="1" noTextEdit="1"/>
              </p:cNvSpPr>
              <p:nvPr/>
            </p:nvSpPr>
            <p:spPr>
              <a:xfrm>
                <a:off x="7752265" y="2169257"/>
                <a:ext cx="251094" cy="369332"/>
              </a:xfrm>
              <a:prstGeom prst="rect">
                <a:avLst/>
              </a:prstGeom>
              <a:blipFill rotWithShape="0">
                <a:blip r:embed="rId12"/>
                <a:stretch>
                  <a:fillRect l="-29268" r="-24390"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9219621" y="3039059"/>
                <a:ext cx="16555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𝜋</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𝜑</m:t>
                      </m:r>
                      <m:r>
                        <a:rPr lang="en-IN" sz="2400" b="0" i="1" smtClean="0">
                          <a:latin typeface="Cambria Math" panose="02040503050406030204" pitchFamily="18" charset="0"/>
                          <a:ea typeface="Cambria Math" panose="02040503050406030204" pitchFamily="18" charset="0"/>
                        </a:rPr>
                        <m:t>−</m:t>
                      </m:r>
                      <m:r>
                        <a:rPr lang="en-IN" sz="2400" b="0" i="1" smtClean="0">
                          <a:latin typeface="Cambria Math" panose="02040503050406030204" pitchFamily="18" charset="0"/>
                          <a:ea typeface="Cambria Math" panose="02040503050406030204" pitchFamily="18" charset="0"/>
                        </a:rPr>
                        <m:t>𝛼</m:t>
                      </m:r>
                      <m:r>
                        <a:rPr lang="en-IN" sz="2400" b="0" i="1" smtClean="0">
                          <a:latin typeface="Cambria Math" panose="02040503050406030204" pitchFamily="18" charset="0"/>
                          <a:ea typeface="Cambria Math" panose="02040503050406030204" pitchFamily="18" charset="0"/>
                        </a:rPr>
                        <m:t>)</m:t>
                      </m:r>
                    </m:oMath>
                  </m:oMathPara>
                </a14:m>
                <a:endParaRPr lang="en-IN" sz="2400" dirty="0"/>
              </a:p>
            </p:txBody>
          </p:sp>
        </mc:Choice>
        <mc:Fallback xmlns="">
          <p:sp>
            <p:nvSpPr>
              <p:cNvPr id="94" name="TextBox 93"/>
              <p:cNvSpPr txBox="1">
                <a:spLocks noRot="1" noChangeAspect="1" noMove="1" noResize="1" noEditPoints="1" noAdjustHandles="1" noChangeArrowheads="1" noChangeShapeType="1" noTextEdit="1"/>
              </p:cNvSpPr>
              <p:nvPr/>
            </p:nvSpPr>
            <p:spPr>
              <a:xfrm>
                <a:off x="9219621" y="3039059"/>
                <a:ext cx="1655518" cy="369332"/>
              </a:xfrm>
              <a:prstGeom prst="rect">
                <a:avLst/>
              </a:prstGeom>
              <a:blipFill rotWithShape="0">
                <a:blip r:embed="rId13"/>
                <a:stretch>
                  <a:fillRect l="-1838" r="-6250" b="-3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5" name="TextBox 94"/>
              <p:cNvSpPr txBox="1"/>
              <p:nvPr/>
            </p:nvSpPr>
            <p:spPr>
              <a:xfrm>
                <a:off x="7514277" y="4350099"/>
                <a:ext cx="8065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𝜋</m:t>
                      </m:r>
                      <m:r>
                        <a:rPr lang="en-IN" sz="2400" b="0" i="1" smtClean="0">
                          <a:latin typeface="Cambria Math" panose="02040503050406030204" pitchFamily="18" charset="0"/>
                          <a:ea typeface="Cambria Math" panose="02040503050406030204" pitchFamily="18" charset="0"/>
                        </a:rPr>
                        <m:t>−</m:t>
                      </m:r>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95" name="TextBox 94"/>
              <p:cNvSpPr txBox="1">
                <a:spLocks noRot="1" noChangeAspect="1" noMove="1" noResize="1" noEditPoints="1" noAdjustHandles="1" noChangeArrowheads="1" noChangeShapeType="1" noTextEdit="1"/>
              </p:cNvSpPr>
              <p:nvPr/>
            </p:nvSpPr>
            <p:spPr>
              <a:xfrm>
                <a:off x="7514277" y="4350099"/>
                <a:ext cx="806503" cy="369332"/>
              </a:xfrm>
              <a:prstGeom prst="rect">
                <a:avLst/>
              </a:prstGeom>
              <a:blipFill rotWithShape="0">
                <a:blip r:embed="rId14"/>
                <a:stretch>
                  <a:fillRect l="-5303" r="-6818"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353306" y="2256561"/>
                <a:ext cx="5900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𝜇</m:t>
                          </m:r>
                          <m:r>
                            <a:rPr lang="en-IN" sz="2400" b="0" i="1" smtClean="0">
                              <a:latin typeface="Cambria Math" panose="02040503050406030204" pitchFamily="18" charset="0"/>
                              <a:ea typeface="Cambria Math" panose="02040503050406030204" pitchFamily="18" charset="0"/>
                            </a:rPr>
                            <m:t>𝑅</m:t>
                          </m:r>
                        </m:e>
                        <m:sub>
                          <m:r>
                            <a:rPr lang="en-IN" sz="2400" b="0" i="1" smtClean="0">
                              <a:latin typeface="Cambria Math" panose="02040503050406030204" pitchFamily="18" charset="0"/>
                              <a:ea typeface="Cambria Math" panose="02040503050406030204" pitchFamily="18" charset="0"/>
                            </a:rPr>
                            <m:t>𝑛</m:t>
                          </m:r>
                        </m:sub>
                      </m:sSub>
                    </m:oMath>
                  </m:oMathPara>
                </a14:m>
                <a:endParaRPr lang="en-IN" sz="2400" dirty="0"/>
              </a:p>
            </p:txBody>
          </p:sp>
        </mc:Choice>
        <mc:Fallback xmlns="">
          <p:sp>
            <p:nvSpPr>
              <p:cNvPr id="67" name="TextBox 66"/>
              <p:cNvSpPr txBox="1">
                <a:spLocks noRot="1" noChangeAspect="1" noMove="1" noResize="1" noEditPoints="1" noAdjustHandles="1" noChangeArrowheads="1" noChangeShapeType="1" noTextEdit="1"/>
              </p:cNvSpPr>
              <p:nvPr/>
            </p:nvSpPr>
            <p:spPr>
              <a:xfrm>
                <a:off x="4353306" y="2256561"/>
                <a:ext cx="590033" cy="369332"/>
              </a:xfrm>
              <a:prstGeom prst="rect">
                <a:avLst/>
              </a:prstGeom>
              <a:blipFill rotWithShape="0">
                <a:blip r:embed="rId15"/>
                <a:stretch>
                  <a:fillRect l="-16495" r="-1031" b="-31148"/>
                </a:stretch>
              </a:blipFill>
            </p:spPr>
            <p:txBody>
              <a:bodyPr/>
              <a:lstStyle/>
              <a:p>
                <a:r>
                  <a:rPr lang="en-IN">
                    <a:noFill/>
                  </a:rPr>
                  <a:t> </a:t>
                </a:r>
              </a:p>
            </p:txBody>
          </p:sp>
        </mc:Fallback>
      </mc:AlternateContent>
      <p:cxnSp>
        <p:nvCxnSpPr>
          <p:cNvPr id="87" name="Straight Connector 86"/>
          <p:cNvCxnSpPr/>
          <p:nvPr/>
        </p:nvCxnSpPr>
        <p:spPr>
          <a:xfrm flipV="1">
            <a:off x="3678793" y="1362809"/>
            <a:ext cx="1337274" cy="1243400"/>
          </a:xfrm>
          <a:prstGeom prst="line">
            <a:avLst/>
          </a:prstGeom>
          <a:ln w="2857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200000">
            <a:off x="2769910" y="1477419"/>
            <a:ext cx="1080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200000">
            <a:off x="3261513" y="2796148"/>
            <a:ext cx="1080000" cy="0"/>
          </a:xfrm>
          <a:prstGeom prst="line">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8" name="Arc 97"/>
          <p:cNvSpPr>
            <a:spLocks noChangeAspect="1"/>
          </p:cNvSpPr>
          <p:nvPr/>
        </p:nvSpPr>
        <p:spPr>
          <a:xfrm>
            <a:off x="2211227" y="1746655"/>
            <a:ext cx="2160000" cy="2160000"/>
          </a:xfrm>
          <a:prstGeom prst="arc">
            <a:avLst>
              <a:gd name="adj1" fmla="val 5376517"/>
              <a:gd name="adj2" fmla="val 7915809"/>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99" name="TextBox 98"/>
              <p:cNvSpPr txBox="1"/>
              <p:nvPr/>
            </p:nvSpPr>
            <p:spPr>
              <a:xfrm>
                <a:off x="2415822" y="3894471"/>
                <a:ext cx="8065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𝜋</m:t>
                      </m:r>
                      <m:r>
                        <a:rPr lang="en-IN" sz="2400" b="0" i="1" smtClean="0">
                          <a:latin typeface="Cambria Math" panose="02040503050406030204" pitchFamily="18" charset="0"/>
                          <a:ea typeface="Cambria Math" panose="02040503050406030204" pitchFamily="18" charset="0"/>
                        </a:rPr>
                        <m:t>−</m:t>
                      </m:r>
                      <m:r>
                        <a:rPr lang="en-IN" sz="2400" i="1" smtClean="0">
                          <a:latin typeface="Cambria Math" panose="02040503050406030204" pitchFamily="18" charset="0"/>
                          <a:ea typeface="Cambria Math" panose="02040503050406030204" pitchFamily="18" charset="0"/>
                        </a:rPr>
                        <m:t>𝜃</m:t>
                      </m:r>
                    </m:oMath>
                  </m:oMathPara>
                </a14:m>
                <a:endParaRPr lang="en-IN" sz="2400" dirty="0"/>
              </a:p>
            </p:txBody>
          </p:sp>
        </mc:Choice>
        <mc:Fallback xmlns="">
          <p:sp>
            <p:nvSpPr>
              <p:cNvPr id="99" name="TextBox 98"/>
              <p:cNvSpPr txBox="1">
                <a:spLocks noRot="1" noChangeAspect="1" noMove="1" noResize="1" noEditPoints="1" noAdjustHandles="1" noChangeArrowheads="1" noChangeShapeType="1" noTextEdit="1"/>
              </p:cNvSpPr>
              <p:nvPr/>
            </p:nvSpPr>
            <p:spPr>
              <a:xfrm>
                <a:off x="2415822" y="3894471"/>
                <a:ext cx="806503" cy="369332"/>
              </a:xfrm>
              <a:prstGeom prst="rect">
                <a:avLst/>
              </a:prstGeom>
              <a:blipFill rotWithShape="0">
                <a:blip r:embed="rId16"/>
                <a:stretch>
                  <a:fillRect l="-4511" r="-6767"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0" name="TextBox 99"/>
              <p:cNvSpPr txBox="1"/>
              <p:nvPr/>
            </p:nvSpPr>
            <p:spPr>
              <a:xfrm>
                <a:off x="8563552" y="4863892"/>
                <a:ext cx="3727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oMath>
                  </m:oMathPara>
                </a14:m>
                <a:endParaRPr lang="en-IN" sz="2400" dirty="0"/>
              </a:p>
            </p:txBody>
          </p:sp>
        </mc:Choice>
        <mc:Fallback xmlns="">
          <p:sp>
            <p:nvSpPr>
              <p:cNvPr id="100" name="TextBox 99"/>
              <p:cNvSpPr txBox="1">
                <a:spLocks noRot="1" noChangeAspect="1" noMove="1" noResize="1" noEditPoints="1" noAdjustHandles="1" noChangeArrowheads="1" noChangeShapeType="1" noTextEdit="1"/>
              </p:cNvSpPr>
              <p:nvPr/>
            </p:nvSpPr>
            <p:spPr>
              <a:xfrm>
                <a:off x="8563552" y="4863892"/>
                <a:ext cx="372730" cy="369332"/>
              </a:xfrm>
              <a:prstGeom prst="rect">
                <a:avLst/>
              </a:prstGeom>
              <a:blipFill rotWithShape="0">
                <a:blip r:embed="rId17"/>
                <a:stretch>
                  <a:fillRect l="-19672" r="-14754" b="-6667"/>
                </a:stretch>
              </a:blipFill>
            </p:spPr>
            <p:txBody>
              <a:bodyPr/>
              <a:lstStyle/>
              <a:p>
                <a:r>
                  <a:rPr lang="en-IN">
                    <a:noFill/>
                  </a:rPr>
                  <a:t> </a:t>
                </a:r>
              </a:p>
            </p:txBody>
          </p:sp>
        </mc:Fallback>
      </mc:AlternateContent>
      <p:cxnSp>
        <p:nvCxnSpPr>
          <p:cNvPr id="101" name="Straight Connector 100"/>
          <p:cNvCxnSpPr/>
          <p:nvPr/>
        </p:nvCxnSpPr>
        <p:spPr>
          <a:xfrm flipV="1">
            <a:off x="8506800" y="1434754"/>
            <a:ext cx="491601" cy="1701705"/>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7154507" y="3174044"/>
            <a:ext cx="1337274" cy="1243400"/>
          </a:xfrm>
          <a:prstGeom prst="line">
            <a:avLst/>
          </a:prstGeom>
          <a:ln w="28575">
            <a:solidFill>
              <a:schemeClr val="tx1"/>
            </a:solidFill>
            <a:prstDash val="solid"/>
            <a:headEnd type="stealth"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9224080" y="1315723"/>
                <a:ext cx="2735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𝑅</m:t>
                      </m:r>
                    </m:oMath>
                  </m:oMathPara>
                </a14:m>
                <a:endParaRPr lang="en-IN" sz="2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9224080" y="1315723"/>
                <a:ext cx="273536" cy="369332"/>
              </a:xfrm>
              <a:prstGeom prst="rect">
                <a:avLst/>
              </a:prstGeom>
              <a:blipFill rotWithShape="1">
                <a:blip r:embed="rId18"/>
                <a:stretch>
                  <a:fillRect l="-24444" r="-24444"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885972" y="4284942"/>
                <a:ext cx="2685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ea typeface="Cambria Math" panose="02040503050406030204" pitchFamily="18" charset="0"/>
                        </a:rPr>
                        <m:t>𝐹</m:t>
                      </m:r>
                    </m:oMath>
                  </m:oMathPara>
                </a14:m>
                <a:endParaRPr lang="en-IN" sz="2400" dirty="0"/>
              </a:p>
            </p:txBody>
          </p:sp>
        </mc:Choice>
        <mc:Fallback xmlns="">
          <p:sp>
            <p:nvSpPr>
              <p:cNvPr id="71" name="TextBox 70"/>
              <p:cNvSpPr txBox="1">
                <a:spLocks noRot="1" noChangeAspect="1" noMove="1" noResize="1" noEditPoints="1" noAdjustHandles="1" noChangeArrowheads="1" noChangeShapeType="1" noTextEdit="1"/>
              </p:cNvSpPr>
              <p:nvPr/>
            </p:nvSpPr>
            <p:spPr>
              <a:xfrm>
                <a:off x="6885972" y="4284942"/>
                <a:ext cx="268535" cy="369332"/>
              </a:xfrm>
              <a:prstGeom prst="rect">
                <a:avLst/>
              </a:prstGeom>
              <a:blipFill rotWithShape="1">
                <a:blip r:embed="rId19"/>
                <a:stretch>
                  <a:fillRect l="-27273" r="-22727" b="-6667"/>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20">
            <p14:nvContentPartPr>
              <p14:cNvPr id="6" name="Ink 5"/>
              <p14:cNvContentPartPr/>
              <p14:nvPr/>
            </p14:nvContentPartPr>
            <p14:xfrm>
              <a:off x="1914480" y="1391040"/>
              <a:ext cx="9375840" cy="4847760"/>
            </p14:xfrm>
          </p:contentPart>
        </mc:Choice>
        <mc:Fallback>
          <p:pic>
            <p:nvPicPr>
              <p:cNvPr id="6" name="Ink 5"/>
              <p:cNvPicPr/>
              <p:nvPr/>
            </p:nvPicPr>
            <p:blipFill>
              <a:blip r:embed="rId21"/>
              <a:stretch>
                <a:fillRect/>
              </a:stretch>
            </p:blipFill>
            <p:spPr>
              <a:xfrm>
                <a:off x="1902960" y="1384560"/>
                <a:ext cx="9398880" cy="48650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7" name="Ink 6"/>
              <p14:cNvContentPartPr/>
              <p14:nvPr/>
            </p14:nvContentPartPr>
            <p14:xfrm>
              <a:off x="5367600" y="4560120"/>
              <a:ext cx="1210680" cy="1413000"/>
            </p14:xfrm>
          </p:contentPart>
        </mc:Choice>
        <mc:Fallback>
          <p:pic>
            <p:nvPicPr>
              <p:cNvPr id="7" name="Ink 6"/>
              <p:cNvPicPr/>
              <p:nvPr/>
            </p:nvPicPr>
            <p:blipFill>
              <a:blip r:embed="rId23"/>
              <a:stretch>
                <a:fillRect/>
              </a:stretch>
            </p:blipFill>
            <p:spPr>
              <a:xfrm>
                <a:off x="5364000" y="4556160"/>
                <a:ext cx="1217880" cy="1424160"/>
              </a:xfrm>
              <a:prstGeom prst="rect">
                <a:avLst/>
              </a:prstGeom>
            </p:spPr>
          </p:pic>
        </mc:Fallback>
      </mc:AlternateContent>
    </p:spTree>
    <p:extLst>
      <p:ext uri="{BB962C8B-B14F-4D97-AF65-F5344CB8AC3E}">
        <p14:creationId xmlns:p14="http://schemas.microsoft.com/office/powerpoint/2010/main" val="17564191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Types of problems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028"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50" y="1423529"/>
            <a:ext cx="3603446" cy="2188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029"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3440" y="1345940"/>
            <a:ext cx="3898404" cy="236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030"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463" y="1073585"/>
            <a:ext cx="3384805" cy="286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1031"/>
          <p:cNvSpPr txBox="1">
            <a:spLocks noChangeArrowheads="1"/>
          </p:cNvSpPr>
          <p:nvPr/>
        </p:nvSpPr>
        <p:spPr bwMode="auto">
          <a:xfrm>
            <a:off x="363026" y="3993481"/>
            <a:ext cx="3921094" cy="147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1800" dirty="0"/>
              <a:t>All applied forces known</a:t>
            </a:r>
          </a:p>
          <a:p>
            <a:pPr eaLnBrk="1" hangingPunct="1">
              <a:spcBef>
                <a:spcPct val="50000"/>
              </a:spcBef>
              <a:buFontTx/>
              <a:buChar char="•"/>
            </a:pPr>
            <a:r>
              <a:rPr lang="en-US" altLang="en-US" sz="1800" dirty="0"/>
              <a:t>Coefficient of static friction is known</a:t>
            </a:r>
          </a:p>
          <a:p>
            <a:pPr eaLnBrk="1" hangingPunct="1">
              <a:spcBef>
                <a:spcPct val="50000"/>
              </a:spcBef>
              <a:buFontTx/>
              <a:buChar char="•"/>
            </a:pPr>
            <a:r>
              <a:rPr lang="en-US" altLang="en-US" sz="1800" dirty="0"/>
              <a:t>Determine whether body will remain at rest or slide</a:t>
            </a:r>
          </a:p>
        </p:txBody>
      </p:sp>
      <p:sp>
        <p:nvSpPr>
          <p:cNvPr id="25" name="Text Box 1032"/>
          <p:cNvSpPr txBox="1">
            <a:spLocks noChangeArrowheads="1"/>
          </p:cNvSpPr>
          <p:nvPr/>
        </p:nvSpPr>
        <p:spPr bwMode="auto">
          <a:xfrm>
            <a:off x="4257305" y="4004566"/>
            <a:ext cx="4168611" cy="14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1800" dirty="0"/>
              <a:t>All applied forces known</a:t>
            </a:r>
          </a:p>
          <a:p>
            <a:pPr eaLnBrk="1" hangingPunct="1">
              <a:spcBef>
                <a:spcPct val="50000"/>
              </a:spcBef>
              <a:buFontTx/>
              <a:buChar char="•"/>
            </a:pPr>
            <a:r>
              <a:rPr lang="en-US" altLang="en-US" sz="1800" dirty="0"/>
              <a:t>Motion is impending</a:t>
            </a:r>
          </a:p>
          <a:p>
            <a:pPr eaLnBrk="1" hangingPunct="1">
              <a:spcBef>
                <a:spcPct val="50000"/>
              </a:spcBef>
              <a:buFontTx/>
              <a:buChar char="•"/>
            </a:pPr>
            <a:r>
              <a:rPr lang="en-US" altLang="en-US" sz="1800" dirty="0"/>
              <a:t>Determine value of coefficient of static friction.</a:t>
            </a:r>
          </a:p>
        </p:txBody>
      </p:sp>
      <p:sp>
        <p:nvSpPr>
          <p:cNvPr id="26" name="Text Box 1033"/>
          <p:cNvSpPr txBox="1">
            <a:spLocks noChangeArrowheads="1"/>
          </p:cNvSpPr>
          <p:nvPr/>
        </p:nvSpPr>
        <p:spPr bwMode="auto">
          <a:xfrm>
            <a:off x="8130957" y="3982397"/>
            <a:ext cx="3549817" cy="175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1800" dirty="0"/>
              <a:t>Coefficient of static friction is known</a:t>
            </a:r>
          </a:p>
          <a:p>
            <a:pPr eaLnBrk="1" hangingPunct="1">
              <a:spcBef>
                <a:spcPct val="50000"/>
              </a:spcBef>
              <a:buFontTx/>
              <a:buChar char="•"/>
            </a:pPr>
            <a:r>
              <a:rPr lang="en-US" altLang="en-US" sz="1800" dirty="0"/>
              <a:t>Motion is impending</a:t>
            </a:r>
          </a:p>
          <a:p>
            <a:pPr eaLnBrk="1" hangingPunct="1">
              <a:spcBef>
                <a:spcPct val="50000"/>
              </a:spcBef>
              <a:buFontTx/>
              <a:buChar char="•"/>
            </a:pPr>
            <a:r>
              <a:rPr lang="en-US" altLang="en-US" sz="1800" dirty="0"/>
              <a:t>Determine magnitude or direction of one of the applied forces</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632880" y="3082680"/>
              <a:ext cx="4646520" cy="208800"/>
            </p14:xfrm>
          </p:contentPart>
        </mc:Choice>
        <mc:Fallback xmlns="">
          <p:pic>
            <p:nvPicPr>
              <p:cNvPr id="2" name="Ink 1"/>
              <p:cNvPicPr/>
              <p:nvPr/>
            </p:nvPicPr>
            <p:blipFill>
              <a:blip r:embed="rId6"/>
              <a:stretch>
                <a:fillRect/>
              </a:stretch>
            </p:blipFill>
            <p:spPr>
              <a:xfrm>
                <a:off x="629640" y="3079440"/>
                <a:ext cx="465516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p14:cNvContentPartPr/>
              <p14:nvPr/>
            </p14:nvContentPartPr>
            <p14:xfrm>
              <a:off x="310680" y="1422720"/>
              <a:ext cx="10935360" cy="4519080"/>
            </p14:xfrm>
          </p:contentPart>
        </mc:Choice>
        <mc:Fallback>
          <p:pic>
            <p:nvPicPr>
              <p:cNvPr id="3" name="Ink 2"/>
              <p:cNvPicPr/>
              <p:nvPr/>
            </p:nvPicPr>
            <p:blipFill>
              <a:blip r:embed="rId8"/>
              <a:stretch>
                <a:fillRect/>
              </a:stretch>
            </p:blipFill>
            <p:spPr>
              <a:xfrm>
                <a:off x="300240" y="1416240"/>
                <a:ext cx="10948320" cy="4531320"/>
              </a:xfrm>
              <a:prstGeom prst="rect">
                <a:avLst/>
              </a:prstGeom>
            </p:spPr>
          </p:pic>
        </mc:Fallback>
      </mc:AlternateContent>
    </p:spTree>
    <p:extLst>
      <p:ext uri="{BB962C8B-B14F-4D97-AF65-F5344CB8AC3E}">
        <p14:creationId xmlns:p14="http://schemas.microsoft.com/office/powerpoint/2010/main" val="4143542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Types of problems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593" y="1212929"/>
            <a:ext cx="3741929" cy="2682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462033" y="4145493"/>
            <a:ext cx="569497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dirty="0"/>
              <a:t>A 100 </a:t>
            </a:r>
            <a:r>
              <a:rPr lang="en-US" altLang="en-US" dirty="0" err="1"/>
              <a:t>lb</a:t>
            </a:r>
            <a:r>
              <a:rPr lang="en-US" altLang="en-US" dirty="0"/>
              <a:t> force acts as shown on a 300 </a:t>
            </a:r>
            <a:r>
              <a:rPr lang="en-US" altLang="en-US" dirty="0" err="1"/>
              <a:t>lb</a:t>
            </a:r>
            <a:r>
              <a:rPr lang="en-US" altLang="en-US" dirty="0"/>
              <a:t> block placed on an inclined plane.  The coefficients of friction between the block and plane are </a:t>
            </a:r>
            <a:r>
              <a:rPr lang="en-US" altLang="en-US" i="1" dirty="0" err="1">
                <a:latin typeface="Symbol" pitchFamily="-1" charset="2"/>
              </a:rPr>
              <a:t>m</a:t>
            </a:r>
            <a:r>
              <a:rPr lang="en-US" altLang="en-US" i="1" baseline="-25000" dirty="0" err="1"/>
              <a:t>s</a:t>
            </a:r>
            <a:r>
              <a:rPr lang="en-US" altLang="en-US" dirty="0"/>
              <a:t> = 0.25 and </a:t>
            </a:r>
            <a:r>
              <a:rPr lang="en-US" altLang="en-US" i="1" dirty="0" err="1">
                <a:latin typeface="Symbol" pitchFamily="-1" charset="2"/>
              </a:rPr>
              <a:t>m</a:t>
            </a:r>
            <a:r>
              <a:rPr lang="en-US" altLang="en-US" i="1" baseline="-25000" dirty="0" err="1"/>
              <a:t>k</a:t>
            </a:r>
            <a:r>
              <a:rPr lang="en-US" altLang="en-US" dirty="0"/>
              <a:t> = 0.20.  Determine whether the block is in equilibrium and find the value of the friction force.</a:t>
            </a:r>
          </a:p>
        </p:txBody>
      </p:sp>
      <p:pic>
        <p:nvPicPr>
          <p:cNvPr id="12"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155" y="963827"/>
            <a:ext cx="3809711" cy="225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735080" y="1383480"/>
              <a:ext cx="5986440" cy="3815280"/>
            </p14:xfrm>
          </p:contentPart>
        </mc:Choice>
        <mc:Fallback>
          <p:pic>
            <p:nvPicPr>
              <p:cNvPr id="2" name="Ink 1"/>
              <p:cNvPicPr/>
              <p:nvPr/>
            </p:nvPicPr>
            <p:blipFill>
              <a:blip r:embed="rId5"/>
              <a:stretch>
                <a:fillRect/>
              </a:stretch>
            </p:blipFill>
            <p:spPr>
              <a:xfrm>
                <a:off x="4732200" y="1375920"/>
                <a:ext cx="5995800" cy="3829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976560" y="1324440"/>
              <a:ext cx="7863480" cy="5148720"/>
            </p14:xfrm>
          </p:contentPart>
        </mc:Choice>
        <mc:Fallback>
          <p:pic>
            <p:nvPicPr>
              <p:cNvPr id="3" name="Ink 2"/>
              <p:cNvPicPr/>
              <p:nvPr/>
            </p:nvPicPr>
            <p:blipFill>
              <a:blip r:embed="rId7"/>
              <a:stretch>
                <a:fillRect/>
              </a:stretch>
            </p:blipFill>
            <p:spPr>
              <a:xfrm>
                <a:off x="3967200" y="1313280"/>
                <a:ext cx="7882560" cy="5163120"/>
              </a:xfrm>
              <a:prstGeom prst="rect">
                <a:avLst/>
              </a:prstGeom>
            </p:spPr>
          </p:pic>
        </mc:Fallback>
      </mc:AlternateContent>
    </p:spTree>
    <p:extLst>
      <p:ext uri="{BB962C8B-B14F-4D97-AF65-F5344CB8AC3E}">
        <p14:creationId xmlns:p14="http://schemas.microsoft.com/office/powerpoint/2010/main" val="3633813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Types of problems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p:cNvCxnSpPr/>
          <p:nvPr/>
        </p:nvCxnSpPr>
        <p:spPr>
          <a:xfrm rot="-1200000">
            <a:off x="1050948" y="3907026"/>
            <a:ext cx="365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rot="-1200000">
            <a:off x="2293735" y="3577551"/>
            <a:ext cx="73152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9" name="Straight Connector 28"/>
          <p:cNvCxnSpPr/>
          <p:nvPr/>
        </p:nvCxnSpPr>
        <p:spPr>
          <a:xfrm>
            <a:off x="2650977" y="3785120"/>
            <a:ext cx="0" cy="593379"/>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03348" y="4527012"/>
            <a:ext cx="365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rot="-1200000">
            <a:off x="1432857" y="4164012"/>
            <a:ext cx="1370894" cy="140313"/>
            <a:chOff x="812745" y="4175666"/>
            <a:chExt cx="1370894" cy="76981"/>
          </a:xfrm>
        </p:grpSpPr>
        <p:cxnSp>
          <p:nvCxnSpPr>
            <p:cNvPr id="32" name="Straight Connector 31"/>
            <p:cNvCxnSpPr/>
            <p:nvPr/>
          </p:nvCxnSpPr>
          <p:spPr>
            <a:xfrm>
              <a:off x="812745" y="4188137"/>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200000" flipV="1">
              <a:off x="1259961" y="4181529"/>
              <a:ext cx="60446" cy="71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200000" flipV="1">
              <a:off x="1358506" y="4179924"/>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1200000" flipV="1">
              <a:off x="1546694" y="4176968"/>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200000" flipV="1">
              <a:off x="1459505" y="4177435"/>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200000" flipV="1">
              <a:off x="1742599" y="4176124"/>
              <a:ext cx="64008" cy="67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200000" flipV="1">
              <a:off x="1638185" y="4179771"/>
              <a:ext cx="59190" cy="69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1200000" flipV="1">
              <a:off x="1841105" y="4175666"/>
              <a:ext cx="60446" cy="71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200000" flipV="1">
              <a:off x="1910934" y="4179917"/>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200000" flipV="1">
              <a:off x="2106839" y="4179073"/>
              <a:ext cx="64008" cy="67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200000" flipV="1">
              <a:off x="2002425" y="4182720"/>
              <a:ext cx="59190" cy="69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rot="-1200000">
            <a:off x="2728365" y="3686304"/>
            <a:ext cx="1396120" cy="141926"/>
            <a:chOff x="787519" y="4175666"/>
            <a:chExt cx="1396120" cy="77866"/>
          </a:xfrm>
        </p:grpSpPr>
        <p:cxnSp>
          <p:nvCxnSpPr>
            <p:cNvPr id="67" name="Straight Connector 66"/>
            <p:cNvCxnSpPr/>
            <p:nvPr/>
          </p:nvCxnSpPr>
          <p:spPr>
            <a:xfrm>
              <a:off x="812745" y="4188137"/>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200000" flipV="1">
              <a:off x="787519" y="4178769"/>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1200000" flipV="1">
              <a:off x="965550" y="4182831"/>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1200000" flipV="1">
              <a:off x="878362" y="4183298"/>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200000" flipV="1">
              <a:off x="1161455" y="4181987"/>
              <a:ext cx="64008" cy="67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1200000" flipV="1">
              <a:off x="1060575" y="4180309"/>
              <a:ext cx="59190" cy="69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1200000" flipV="1">
              <a:off x="1259961" y="4181529"/>
              <a:ext cx="60446" cy="71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200000" flipV="1">
              <a:off x="1358506" y="4179924"/>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1200000" flipV="1">
              <a:off x="1546694" y="4176968"/>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1200000" flipV="1">
              <a:off x="1459505" y="4177435"/>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1200000" flipV="1">
              <a:off x="1742599" y="4176124"/>
              <a:ext cx="64008" cy="67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1200000" flipV="1">
              <a:off x="1638185" y="4179771"/>
              <a:ext cx="59190" cy="69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200000" flipV="1">
              <a:off x="1841105" y="4175666"/>
              <a:ext cx="60446" cy="71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200000" flipV="1">
              <a:off x="1910934" y="4179917"/>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200000" flipV="1">
              <a:off x="2106839" y="4179073"/>
              <a:ext cx="64008" cy="67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200000" flipV="1">
              <a:off x="2002425" y="4182720"/>
              <a:ext cx="59190" cy="69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rot="-1200000">
            <a:off x="4053425" y="3199012"/>
            <a:ext cx="1396120" cy="141926"/>
            <a:chOff x="787519" y="4175666"/>
            <a:chExt cx="1396120" cy="77866"/>
          </a:xfrm>
        </p:grpSpPr>
        <p:cxnSp>
          <p:nvCxnSpPr>
            <p:cNvPr id="84" name="Straight Connector 83"/>
            <p:cNvCxnSpPr/>
            <p:nvPr/>
          </p:nvCxnSpPr>
          <p:spPr>
            <a:xfrm>
              <a:off x="812745" y="4188137"/>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200000" flipV="1">
              <a:off x="787519" y="4178769"/>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1200000" flipV="1">
              <a:off x="965550" y="4182831"/>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200000" flipV="1">
              <a:off x="878362" y="4183298"/>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1200000" flipV="1">
              <a:off x="1161455" y="4181987"/>
              <a:ext cx="64008" cy="67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1200000" flipV="1">
              <a:off x="1060575" y="4180309"/>
              <a:ext cx="59190" cy="69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200000" flipV="1">
              <a:off x="1259961" y="4181529"/>
              <a:ext cx="60446" cy="71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200000" flipV="1">
              <a:off x="1358506" y="4179924"/>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200000" flipV="1">
              <a:off x="1546694" y="4176968"/>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200000" flipV="1">
              <a:off x="1459505" y="4177435"/>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200000" flipV="1">
              <a:off x="1742599" y="4176124"/>
              <a:ext cx="64008" cy="67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rot="1200000" flipV="1">
              <a:off x="1638185" y="4179771"/>
              <a:ext cx="59190" cy="69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200000" flipV="1">
              <a:off x="1841105" y="4175666"/>
              <a:ext cx="60446" cy="71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200000" flipV="1">
              <a:off x="1910934" y="4179917"/>
              <a:ext cx="64008" cy="70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rot="1200000" flipV="1">
              <a:off x="2106839" y="4179073"/>
              <a:ext cx="64008" cy="677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1200000" flipV="1">
              <a:off x="2002425" y="4182720"/>
              <a:ext cx="59190" cy="696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rot="-1200000">
            <a:off x="4248186" y="2892183"/>
            <a:ext cx="73152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2" name="Straight Connector 101"/>
          <p:cNvCxnSpPr/>
          <p:nvPr/>
        </p:nvCxnSpPr>
        <p:spPr>
          <a:xfrm>
            <a:off x="4652900" y="3080090"/>
            <a:ext cx="0" cy="593379"/>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28" idx="3"/>
            <a:endCxn id="100" idx="1"/>
          </p:cNvCxnSpPr>
          <p:nvPr/>
        </p:nvCxnSpPr>
        <p:spPr>
          <a:xfrm flipV="1">
            <a:off x="3003197" y="3200160"/>
            <a:ext cx="1267047" cy="4351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Rectangle 105"/>
              <p:cNvSpPr/>
              <p:nvPr/>
            </p:nvSpPr>
            <p:spPr>
              <a:xfrm>
                <a:off x="4590344" y="3600454"/>
                <a:ext cx="5290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US" b="0" i="1" smtClean="0">
                              <a:latin typeface="Cambria Math"/>
                              <a:ea typeface="Cambria Math" panose="02040503050406030204" pitchFamily="18" charset="0"/>
                            </a:rPr>
                            <m:t>𝑊</m:t>
                          </m:r>
                        </m:e>
                        <m:sub>
                          <m:r>
                            <a:rPr lang="en-US" b="0" i="1" smtClean="0">
                              <a:latin typeface="Cambria Math"/>
                              <a:ea typeface="Cambria Math" panose="02040503050406030204" pitchFamily="18" charset="0"/>
                            </a:rPr>
                            <m:t>1</m:t>
                          </m:r>
                        </m:sub>
                      </m:sSub>
                    </m:oMath>
                  </m:oMathPara>
                </a14:m>
                <a:endParaRPr lang="en-IN" dirty="0"/>
              </a:p>
            </p:txBody>
          </p:sp>
        </mc:Choice>
        <mc:Fallback xmlns="">
          <p:sp>
            <p:nvSpPr>
              <p:cNvPr id="106" name="Rectangle 105"/>
              <p:cNvSpPr>
                <a:spLocks noRot="1" noChangeAspect="1" noMove="1" noResize="1" noEditPoints="1" noAdjustHandles="1" noChangeArrowheads="1" noChangeShapeType="1" noTextEdit="1"/>
              </p:cNvSpPr>
              <p:nvPr/>
            </p:nvSpPr>
            <p:spPr>
              <a:xfrm>
                <a:off x="4590344" y="3600454"/>
                <a:ext cx="529055" cy="369332"/>
              </a:xfrm>
              <a:prstGeom prst="rect">
                <a:avLst/>
              </a:prstGeom>
              <a:blipFill rotWithShape="1">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7" name="Rectangle 106"/>
              <p:cNvSpPr/>
              <p:nvPr/>
            </p:nvSpPr>
            <p:spPr>
              <a:xfrm>
                <a:off x="2655756" y="4113043"/>
                <a:ext cx="5290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US" b="0" i="1" smtClean="0">
                              <a:latin typeface="Cambria Math"/>
                              <a:ea typeface="Cambria Math" panose="02040503050406030204" pitchFamily="18" charset="0"/>
                            </a:rPr>
                            <m:t>𝑊</m:t>
                          </m:r>
                        </m:e>
                        <m:sub>
                          <m:r>
                            <a:rPr lang="en-US" b="0" i="1" smtClean="0">
                              <a:latin typeface="Cambria Math"/>
                              <a:ea typeface="Cambria Math" panose="02040503050406030204" pitchFamily="18" charset="0"/>
                            </a:rPr>
                            <m:t>2</m:t>
                          </m:r>
                        </m:sub>
                      </m:sSub>
                    </m:oMath>
                  </m:oMathPara>
                </a14:m>
                <a:endParaRPr lang="en-IN" dirty="0"/>
              </a:p>
            </p:txBody>
          </p:sp>
        </mc:Choice>
        <mc:Fallback xmlns="">
          <p:sp>
            <p:nvSpPr>
              <p:cNvPr id="107" name="Rectangle 106"/>
              <p:cNvSpPr>
                <a:spLocks noRot="1" noChangeAspect="1" noMove="1" noResize="1" noEditPoints="1" noAdjustHandles="1" noChangeArrowheads="1" noChangeShapeType="1" noTextEdit="1"/>
              </p:cNvSpPr>
              <p:nvPr/>
            </p:nvSpPr>
            <p:spPr>
              <a:xfrm>
                <a:off x="2655756" y="4113043"/>
                <a:ext cx="529055" cy="369332"/>
              </a:xfrm>
              <a:prstGeom prst="rect">
                <a:avLst/>
              </a:prstGeom>
              <a:blipFill rotWithShape="1">
                <a:blip r:embed="rId3"/>
                <a:stretch>
                  <a:fillRect/>
                </a:stretch>
              </a:blipFill>
            </p:spPr>
            <p:txBody>
              <a:bodyPr/>
              <a:lstStyle/>
              <a:p>
                <a:r>
                  <a:rPr lang="en-IN">
                    <a:noFill/>
                  </a:rPr>
                  <a:t> </a:t>
                </a:r>
              </a:p>
            </p:txBody>
          </p:sp>
        </mc:Fallback>
      </mc:AlternateContent>
      <p:sp>
        <p:nvSpPr>
          <p:cNvPr id="108" name="Arc 107"/>
          <p:cNvSpPr/>
          <p:nvPr/>
        </p:nvSpPr>
        <p:spPr>
          <a:xfrm>
            <a:off x="636077" y="3975879"/>
            <a:ext cx="1080000" cy="1080000"/>
          </a:xfrm>
          <a:prstGeom prst="arc">
            <a:avLst>
              <a:gd name="adj1" fmla="val 20284403"/>
              <a:gd name="adj2" fmla="val 10584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9" name="TextBox 108"/>
              <p:cNvSpPr txBox="1"/>
              <p:nvPr/>
            </p:nvSpPr>
            <p:spPr>
              <a:xfrm>
                <a:off x="1584791" y="4547436"/>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1584791" y="4547436"/>
                <a:ext cx="262572" cy="369332"/>
              </a:xfrm>
              <a:prstGeom prst="rect">
                <a:avLst/>
              </a:prstGeom>
              <a:blipFill rotWithShape="1">
                <a:blip r:embed="rId4"/>
                <a:stretch>
                  <a:fillRect l="-16279" r="-11628"/>
                </a:stretch>
              </a:blipFill>
            </p:spPr>
            <p:txBody>
              <a:bodyPr/>
              <a:lstStyle/>
              <a:p>
                <a:r>
                  <a:rPr lang="en-IN">
                    <a:noFill/>
                  </a:rPr>
                  <a:t> </a:t>
                </a:r>
              </a:p>
            </p:txBody>
          </p:sp>
        </mc:Fallback>
      </mc:AlternateContent>
      <p:cxnSp>
        <p:nvCxnSpPr>
          <p:cNvPr id="110" name="Straight Connector 109"/>
          <p:cNvCxnSpPr/>
          <p:nvPr/>
        </p:nvCxnSpPr>
        <p:spPr>
          <a:xfrm flipH="1" flipV="1">
            <a:off x="7887057" y="4294677"/>
            <a:ext cx="338252" cy="929338"/>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p:cNvSpPr txBox="1"/>
              <p:nvPr/>
            </p:nvSpPr>
            <p:spPr>
              <a:xfrm>
                <a:off x="8263582" y="4732102"/>
                <a:ext cx="401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𝑅</m:t>
                          </m:r>
                        </m:e>
                        <m:sub>
                          <m:r>
                            <a:rPr lang="en-US" sz="2400" b="0" i="1" smtClean="0">
                              <a:latin typeface="Cambria Math"/>
                              <a:ea typeface="Cambria Math" panose="02040503050406030204" pitchFamily="18" charset="0"/>
                            </a:rPr>
                            <m:t>2</m:t>
                          </m:r>
                        </m:sub>
                      </m:sSub>
                    </m:oMath>
                  </m:oMathPara>
                </a14:m>
                <a:endParaRPr lang="en-IN" sz="2400" dirty="0"/>
              </a:p>
            </p:txBody>
          </p:sp>
        </mc:Choice>
        <mc:Fallback xmlns="">
          <p:sp>
            <p:nvSpPr>
              <p:cNvPr id="111" name="TextBox 110"/>
              <p:cNvSpPr txBox="1">
                <a:spLocks noRot="1" noChangeAspect="1" noMove="1" noResize="1" noEditPoints="1" noAdjustHandles="1" noChangeArrowheads="1" noChangeShapeType="1" noTextEdit="1"/>
              </p:cNvSpPr>
              <p:nvPr/>
            </p:nvSpPr>
            <p:spPr>
              <a:xfrm>
                <a:off x="8263582" y="4732102"/>
                <a:ext cx="401841" cy="369332"/>
              </a:xfrm>
              <a:prstGeom prst="rect">
                <a:avLst/>
              </a:prstGeom>
              <a:blipFill rotWithShape="1">
                <a:blip r:embed="rId5"/>
                <a:stretch>
                  <a:fillRect l="-18462" r="-7692" b="-1311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10424335" y="3205557"/>
                <a:ext cx="7255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sSub>
                            <m:sSubPr>
                              <m:ctrlPr>
                                <a:rPr lang="en-IN" sz="2400" b="0" i="1" smtClean="0">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b="0" i="1" smtClean="0">
                                  <a:latin typeface="Cambria Math"/>
                                  <a:ea typeface="Cambria Math" panose="02040503050406030204" pitchFamily="18" charset="0"/>
                                </a:rPr>
                                <m:t>1</m:t>
                              </m:r>
                            </m:sub>
                          </m:sSub>
                          <m:r>
                            <a:rPr lang="en-IN" sz="2400" b="0" i="1" smtClean="0">
                              <a:latin typeface="Cambria Math" panose="02040503050406030204" pitchFamily="18" charset="0"/>
                              <a:ea typeface="Cambria Math" panose="02040503050406030204" pitchFamily="18" charset="0"/>
                            </a:rPr>
                            <m:t>𝑅</m:t>
                          </m:r>
                        </m:e>
                        <m:sub>
                          <m:r>
                            <a:rPr lang="en-US" sz="2400" b="0" i="1" smtClean="0">
                              <a:latin typeface="Cambria Math"/>
                              <a:ea typeface="Cambria Math" panose="02040503050406030204" pitchFamily="18" charset="0"/>
                            </a:rPr>
                            <m:t>1</m:t>
                          </m:r>
                        </m:sub>
                      </m:sSub>
                    </m:oMath>
                  </m:oMathPara>
                </a14:m>
                <a:endParaRPr lang="en-IN" sz="24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10424335" y="3205557"/>
                <a:ext cx="725520" cy="369332"/>
              </a:xfrm>
              <a:prstGeom prst="rect">
                <a:avLst/>
              </a:prstGeom>
              <a:blipFill rotWithShape="1">
                <a:blip r:embed="rId6"/>
                <a:stretch>
                  <a:fillRect l="-7563" r="-2521" b="-23333"/>
                </a:stretch>
              </a:blipFill>
            </p:spPr>
            <p:txBody>
              <a:bodyPr/>
              <a:lstStyle/>
              <a:p>
                <a:r>
                  <a:rPr lang="en-IN">
                    <a:noFill/>
                  </a:rPr>
                  <a:t> </a:t>
                </a:r>
              </a:p>
            </p:txBody>
          </p:sp>
        </mc:Fallback>
      </mc:AlternateContent>
      <p:cxnSp>
        <p:nvCxnSpPr>
          <p:cNvPr id="113" name="Straight Connector 112"/>
          <p:cNvCxnSpPr/>
          <p:nvPr/>
        </p:nvCxnSpPr>
        <p:spPr>
          <a:xfrm rot="-1200000">
            <a:off x="7743982" y="4078103"/>
            <a:ext cx="1080000" cy="0"/>
          </a:xfrm>
          <a:prstGeom prst="line">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rot="-1200000">
            <a:off x="6145462" y="3963958"/>
            <a:ext cx="365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rot="-1200000">
            <a:off x="7388249" y="3634483"/>
            <a:ext cx="73152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6" name="Straight Connector 115"/>
          <p:cNvCxnSpPr/>
          <p:nvPr/>
        </p:nvCxnSpPr>
        <p:spPr>
          <a:xfrm>
            <a:off x="7745491" y="2683814"/>
            <a:ext cx="0" cy="2189591"/>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297862" y="4583944"/>
            <a:ext cx="365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rot="-1200000">
            <a:off x="9342700" y="2949115"/>
            <a:ext cx="731520" cy="3657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9" name="Straight Connector 118"/>
          <p:cNvCxnSpPr/>
          <p:nvPr/>
        </p:nvCxnSpPr>
        <p:spPr>
          <a:xfrm>
            <a:off x="9747414" y="2030671"/>
            <a:ext cx="0" cy="2347828"/>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15" idx="3"/>
          </p:cNvCxnSpPr>
          <p:nvPr/>
        </p:nvCxnSpPr>
        <p:spPr>
          <a:xfrm flipV="1">
            <a:off x="8097711" y="3523017"/>
            <a:ext cx="492784" cy="169249"/>
          </a:xfrm>
          <a:prstGeom prst="line">
            <a:avLst/>
          </a:prstGeom>
          <a:ln w="285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Rectangle 120"/>
              <p:cNvSpPr/>
              <p:nvPr/>
            </p:nvSpPr>
            <p:spPr>
              <a:xfrm>
                <a:off x="9163717" y="3763546"/>
                <a:ext cx="5290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US" b="0" i="1" smtClean="0">
                              <a:latin typeface="Cambria Math"/>
                              <a:ea typeface="Cambria Math" panose="02040503050406030204" pitchFamily="18" charset="0"/>
                            </a:rPr>
                            <m:t>𝑊</m:t>
                          </m:r>
                        </m:e>
                        <m:sub>
                          <m:r>
                            <a:rPr lang="en-US" b="0" i="1" smtClean="0">
                              <a:latin typeface="Cambria Math"/>
                              <a:ea typeface="Cambria Math" panose="02040503050406030204" pitchFamily="18" charset="0"/>
                            </a:rPr>
                            <m:t>1</m:t>
                          </m:r>
                        </m:sub>
                      </m:sSub>
                    </m:oMath>
                  </m:oMathPara>
                </a14:m>
                <a:endParaRPr lang="en-IN" dirty="0"/>
              </a:p>
            </p:txBody>
          </p:sp>
        </mc:Choice>
        <mc:Fallback xmlns="">
          <p:sp>
            <p:nvSpPr>
              <p:cNvPr id="121" name="Rectangle 120"/>
              <p:cNvSpPr>
                <a:spLocks noRot="1" noChangeAspect="1" noMove="1" noResize="1" noEditPoints="1" noAdjustHandles="1" noChangeArrowheads="1" noChangeShapeType="1" noTextEdit="1"/>
              </p:cNvSpPr>
              <p:nvPr/>
            </p:nvSpPr>
            <p:spPr>
              <a:xfrm>
                <a:off x="9163717" y="3763546"/>
                <a:ext cx="529055" cy="369332"/>
              </a:xfrm>
              <a:prstGeom prst="rect">
                <a:avLst/>
              </a:prstGeom>
              <a:blipFill rotWithShape="1">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2" name="Rectangle 121"/>
              <p:cNvSpPr/>
              <p:nvPr/>
            </p:nvSpPr>
            <p:spPr>
              <a:xfrm>
                <a:off x="7349670" y="4688739"/>
                <a:ext cx="5290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US" b="0" i="1" smtClean="0">
                              <a:latin typeface="Cambria Math"/>
                              <a:ea typeface="Cambria Math" panose="02040503050406030204" pitchFamily="18" charset="0"/>
                            </a:rPr>
                            <m:t>𝑊</m:t>
                          </m:r>
                        </m:e>
                        <m:sub>
                          <m:r>
                            <a:rPr lang="en-US" b="0" i="1" smtClean="0">
                              <a:latin typeface="Cambria Math"/>
                              <a:ea typeface="Cambria Math" panose="02040503050406030204" pitchFamily="18" charset="0"/>
                            </a:rPr>
                            <m:t>2</m:t>
                          </m:r>
                        </m:sub>
                      </m:sSub>
                    </m:oMath>
                  </m:oMathPara>
                </a14:m>
                <a:endParaRPr lang="en-IN" dirty="0"/>
              </a:p>
            </p:txBody>
          </p:sp>
        </mc:Choice>
        <mc:Fallback xmlns="">
          <p:sp>
            <p:nvSpPr>
              <p:cNvPr id="122" name="Rectangle 121"/>
              <p:cNvSpPr>
                <a:spLocks noRot="1" noChangeAspect="1" noMove="1" noResize="1" noEditPoints="1" noAdjustHandles="1" noChangeArrowheads="1" noChangeShapeType="1" noTextEdit="1"/>
              </p:cNvSpPr>
              <p:nvPr/>
            </p:nvSpPr>
            <p:spPr>
              <a:xfrm>
                <a:off x="7349670" y="4688739"/>
                <a:ext cx="529055" cy="369332"/>
              </a:xfrm>
              <a:prstGeom prst="rect">
                <a:avLst/>
              </a:prstGeom>
              <a:blipFill rotWithShape="1">
                <a:blip r:embed="rId8"/>
                <a:stretch>
                  <a:fillRect/>
                </a:stretch>
              </a:blipFill>
            </p:spPr>
            <p:txBody>
              <a:bodyPr/>
              <a:lstStyle/>
              <a:p>
                <a:r>
                  <a:rPr lang="en-IN">
                    <a:noFill/>
                  </a:rPr>
                  <a:t> </a:t>
                </a:r>
              </a:p>
            </p:txBody>
          </p:sp>
        </mc:Fallback>
      </mc:AlternateContent>
      <p:sp>
        <p:nvSpPr>
          <p:cNvPr id="123" name="Arc 122"/>
          <p:cNvSpPr/>
          <p:nvPr/>
        </p:nvSpPr>
        <p:spPr>
          <a:xfrm>
            <a:off x="5730591" y="4032811"/>
            <a:ext cx="1080000" cy="1080000"/>
          </a:xfrm>
          <a:prstGeom prst="arc">
            <a:avLst>
              <a:gd name="adj1" fmla="val 20284403"/>
              <a:gd name="adj2" fmla="val 10584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4" name="TextBox 123"/>
              <p:cNvSpPr txBox="1"/>
              <p:nvPr/>
            </p:nvSpPr>
            <p:spPr>
              <a:xfrm>
                <a:off x="6554707" y="4732102"/>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124" name="TextBox 123"/>
              <p:cNvSpPr txBox="1">
                <a:spLocks noRot="1" noChangeAspect="1" noMove="1" noResize="1" noEditPoints="1" noAdjustHandles="1" noChangeArrowheads="1" noChangeShapeType="1" noTextEdit="1"/>
              </p:cNvSpPr>
              <p:nvPr/>
            </p:nvSpPr>
            <p:spPr>
              <a:xfrm>
                <a:off x="6554707" y="4732102"/>
                <a:ext cx="262572" cy="369332"/>
              </a:xfrm>
              <a:prstGeom prst="rect">
                <a:avLst/>
              </a:prstGeom>
              <a:blipFill rotWithShape="1">
                <a:blip r:embed="rId9"/>
                <a:stretch>
                  <a:fillRect l="-13953" r="-139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6" name="TextBox 125"/>
              <p:cNvSpPr txBox="1"/>
              <p:nvPr/>
            </p:nvSpPr>
            <p:spPr>
              <a:xfrm>
                <a:off x="8639238" y="4001032"/>
                <a:ext cx="7255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sSub>
                            <m:sSubPr>
                              <m:ctrlPr>
                                <a:rPr lang="en-IN" sz="2400" b="0" i="1" smtClean="0">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𝜇</m:t>
                              </m:r>
                            </m:e>
                            <m:sub>
                              <m:r>
                                <a:rPr lang="en-US" sz="2400" b="0" i="1" smtClean="0">
                                  <a:latin typeface="Cambria Math"/>
                                  <a:ea typeface="Cambria Math" panose="02040503050406030204" pitchFamily="18" charset="0"/>
                                </a:rPr>
                                <m:t>2</m:t>
                              </m:r>
                            </m:sub>
                          </m:sSub>
                          <m:r>
                            <a:rPr lang="en-IN" sz="2400" b="0" i="1" smtClean="0">
                              <a:latin typeface="Cambria Math" panose="02040503050406030204" pitchFamily="18" charset="0"/>
                              <a:ea typeface="Cambria Math" panose="02040503050406030204" pitchFamily="18" charset="0"/>
                            </a:rPr>
                            <m:t>𝑅</m:t>
                          </m:r>
                        </m:e>
                        <m:sub>
                          <m:r>
                            <a:rPr lang="en-US" sz="2400" b="0" i="1" smtClean="0">
                              <a:latin typeface="Cambria Math"/>
                              <a:ea typeface="Cambria Math" panose="02040503050406030204" pitchFamily="18" charset="0"/>
                            </a:rPr>
                            <m:t>2</m:t>
                          </m:r>
                        </m:sub>
                      </m:sSub>
                    </m:oMath>
                  </m:oMathPara>
                </a14:m>
                <a:endParaRPr lang="en-IN" sz="24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8639238" y="4001032"/>
                <a:ext cx="725520" cy="369332"/>
              </a:xfrm>
              <a:prstGeom prst="rect">
                <a:avLst/>
              </a:prstGeom>
              <a:blipFill rotWithShape="1">
                <a:blip r:embed="rId10"/>
                <a:stretch>
                  <a:fillRect l="-8403" r="-3361" b="-22951"/>
                </a:stretch>
              </a:blipFill>
            </p:spPr>
            <p:txBody>
              <a:bodyPr/>
              <a:lstStyle/>
              <a:p>
                <a:r>
                  <a:rPr lang="en-IN">
                    <a:noFill/>
                  </a:rPr>
                  <a:t> </a:t>
                </a:r>
              </a:p>
            </p:txBody>
          </p:sp>
        </mc:Fallback>
      </mc:AlternateContent>
      <p:cxnSp>
        <p:nvCxnSpPr>
          <p:cNvPr id="127" name="Straight Connector 126"/>
          <p:cNvCxnSpPr/>
          <p:nvPr/>
        </p:nvCxnSpPr>
        <p:spPr>
          <a:xfrm rot="-1200000">
            <a:off x="9625753" y="3329874"/>
            <a:ext cx="1080000" cy="0"/>
          </a:xfrm>
          <a:prstGeom prst="line">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flipV="1">
            <a:off x="9869239" y="3436217"/>
            <a:ext cx="370684" cy="1018444"/>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8871974" y="3261992"/>
            <a:ext cx="492784" cy="169249"/>
          </a:xfrm>
          <a:prstGeom prst="line">
            <a:avLst/>
          </a:prstGeom>
          <a:ln w="28575">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134" name="Arc 133"/>
          <p:cNvSpPr/>
          <p:nvPr/>
        </p:nvSpPr>
        <p:spPr>
          <a:xfrm rot="-1200000">
            <a:off x="7165297" y="3265349"/>
            <a:ext cx="1080000" cy="1080000"/>
          </a:xfrm>
          <a:prstGeom prst="arc">
            <a:avLst>
              <a:gd name="adj1" fmla="val 15979096"/>
              <a:gd name="adj2" fmla="val 1788580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35" name="TextBox 134"/>
              <p:cNvSpPr txBox="1"/>
              <p:nvPr/>
            </p:nvSpPr>
            <p:spPr>
              <a:xfrm>
                <a:off x="7421321" y="2695832"/>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135" name="TextBox 134"/>
              <p:cNvSpPr txBox="1">
                <a:spLocks noRot="1" noChangeAspect="1" noMove="1" noResize="1" noEditPoints="1" noAdjustHandles="1" noChangeArrowheads="1" noChangeShapeType="1" noTextEdit="1"/>
              </p:cNvSpPr>
              <p:nvPr/>
            </p:nvSpPr>
            <p:spPr>
              <a:xfrm>
                <a:off x="7421321" y="2695832"/>
                <a:ext cx="262572" cy="369332"/>
              </a:xfrm>
              <a:prstGeom prst="rect">
                <a:avLst/>
              </a:prstGeom>
              <a:blipFill rotWithShape="1">
                <a:blip r:embed="rId11"/>
                <a:stretch>
                  <a:fillRect l="-13953" r="-13953"/>
                </a:stretch>
              </a:blipFill>
            </p:spPr>
            <p:txBody>
              <a:bodyPr/>
              <a:lstStyle/>
              <a:p>
                <a:r>
                  <a:rPr lang="en-IN">
                    <a:noFill/>
                  </a:rPr>
                  <a:t> </a:t>
                </a:r>
              </a:p>
            </p:txBody>
          </p:sp>
        </mc:Fallback>
      </mc:AlternateContent>
      <p:cxnSp>
        <p:nvCxnSpPr>
          <p:cNvPr id="136" name="Straight Connector 135"/>
          <p:cNvCxnSpPr/>
          <p:nvPr/>
        </p:nvCxnSpPr>
        <p:spPr>
          <a:xfrm flipH="1" flipV="1">
            <a:off x="7421321" y="3045361"/>
            <a:ext cx="441986" cy="1214344"/>
          </a:xfrm>
          <a:prstGeom prst="line">
            <a:avLst/>
          </a:prstGeom>
          <a:ln w="28575">
            <a:solidFill>
              <a:schemeClr val="tx1"/>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9437325" y="2262271"/>
            <a:ext cx="441986" cy="1214344"/>
          </a:xfrm>
          <a:prstGeom prst="line">
            <a:avLst/>
          </a:prstGeom>
          <a:ln w="28575">
            <a:solidFill>
              <a:schemeClr val="tx1"/>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42" name="Arc 141"/>
          <p:cNvSpPr/>
          <p:nvPr/>
        </p:nvSpPr>
        <p:spPr>
          <a:xfrm rot="-1200000">
            <a:off x="9142862" y="2433469"/>
            <a:ext cx="1080000" cy="1080000"/>
          </a:xfrm>
          <a:prstGeom prst="arc">
            <a:avLst>
              <a:gd name="adj1" fmla="val 16128332"/>
              <a:gd name="adj2" fmla="val 17890618"/>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3" name="TextBox 142"/>
              <p:cNvSpPr txBox="1"/>
              <p:nvPr/>
            </p:nvSpPr>
            <p:spPr>
              <a:xfrm>
                <a:off x="9448234" y="2007008"/>
                <a:ext cx="26257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i="1" smtClean="0">
                          <a:latin typeface="Cambria Math" panose="02040503050406030204" pitchFamily="18" charset="0"/>
                          <a:ea typeface="Cambria Math" panose="02040503050406030204" pitchFamily="18" charset="0"/>
                        </a:rPr>
                        <m:t>𝛼</m:t>
                      </m:r>
                    </m:oMath>
                  </m:oMathPara>
                </a14:m>
                <a:endParaRPr lang="en-IN" sz="2400" dirty="0"/>
              </a:p>
            </p:txBody>
          </p:sp>
        </mc:Choice>
        <mc:Fallback xmlns="">
          <p:sp>
            <p:nvSpPr>
              <p:cNvPr id="143" name="TextBox 142"/>
              <p:cNvSpPr txBox="1">
                <a:spLocks noRot="1" noChangeAspect="1" noMove="1" noResize="1" noEditPoints="1" noAdjustHandles="1" noChangeArrowheads="1" noChangeShapeType="1" noTextEdit="1"/>
              </p:cNvSpPr>
              <p:nvPr/>
            </p:nvSpPr>
            <p:spPr>
              <a:xfrm>
                <a:off x="9448234" y="2007008"/>
                <a:ext cx="262572" cy="369332"/>
              </a:xfrm>
              <a:prstGeom prst="rect">
                <a:avLst/>
              </a:prstGeom>
              <a:blipFill rotWithShape="1">
                <a:blip r:embed="rId12"/>
                <a:stretch>
                  <a:fillRect l="-16279" r="-1162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4" name="Rectangle 143"/>
              <p:cNvSpPr/>
              <p:nvPr/>
            </p:nvSpPr>
            <p:spPr>
              <a:xfrm>
                <a:off x="8183911" y="3026894"/>
                <a:ext cx="3804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panose="02040503050406030204" pitchFamily="18" charset="0"/>
                        </a:rPr>
                        <m:t>𝑇</m:t>
                      </m:r>
                    </m:oMath>
                  </m:oMathPara>
                </a14:m>
                <a:endParaRPr lang="en-IN" dirty="0"/>
              </a:p>
            </p:txBody>
          </p:sp>
        </mc:Choice>
        <mc:Fallback xmlns="">
          <p:sp>
            <p:nvSpPr>
              <p:cNvPr id="144" name="Rectangle 143"/>
              <p:cNvSpPr>
                <a:spLocks noRot="1" noChangeAspect="1" noMove="1" noResize="1" noEditPoints="1" noAdjustHandles="1" noChangeArrowheads="1" noChangeShapeType="1" noTextEdit="1"/>
              </p:cNvSpPr>
              <p:nvPr/>
            </p:nvSpPr>
            <p:spPr>
              <a:xfrm>
                <a:off x="8183911" y="3026894"/>
                <a:ext cx="380489" cy="369332"/>
              </a:xfrm>
              <a:prstGeom prst="rect">
                <a:avLst/>
              </a:prstGeom>
              <a:blipFill rotWithShape="1">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5" name="Text Box 6"/>
              <p:cNvSpPr txBox="1">
                <a:spLocks noChangeArrowheads="1"/>
              </p:cNvSpPr>
              <p:nvPr/>
            </p:nvSpPr>
            <p:spPr bwMode="auto">
              <a:xfrm>
                <a:off x="411893" y="906162"/>
                <a:ext cx="11376454" cy="10156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dirty="0" smtClean="0"/>
                  <a:t>Two blocks of weight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US" i="1">
                            <a:latin typeface="Cambria Math"/>
                            <a:ea typeface="Cambria Math" panose="02040503050406030204" pitchFamily="18" charset="0"/>
                          </a:rPr>
                          <m:t>𝑊</m:t>
                        </m:r>
                      </m:e>
                      <m:sub>
                        <m:r>
                          <a:rPr lang="en-US" b="0" i="1" smtClean="0">
                            <a:latin typeface="Cambria Math"/>
                            <a:ea typeface="Cambria Math" panose="02040503050406030204" pitchFamily="18" charset="0"/>
                          </a:rPr>
                          <m:t>1</m:t>
                        </m:r>
                      </m:sub>
                    </m:sSub>
                    <m:r>
                      <a:rPr lang="en-US" b="0" i="1" smtClean="0">
                        <a:latin typeface="Cambria Math"/>
                        <a:ea typeface="Cambria Math" panose="02040503050406030204" pitchFamily="18" charset="0"/>
                      </a:rPr>
                      <m:t>=50 </m:t>
                    </m:r>
                    <m:r>
                      <m:rPr>
                        <m:sty m:val="p"/>
                      </m:rPr>
                      <a:rPr lang="en-US" b="0" i="0" smtClean="0">
                        <a:latin typeface="Cambria Math"/>
                        <a:ea typeface="Cambria Math" panose="02040503050406030204" pitchFamily="18" charset="0"/>
                      </a:rPr>
                      <m:t>N</m:t>
                    </m:r>
                  </m:oMath>
                </a14:m>
                <a:r>
                  <a:rPr lang="en-US" altLang="en-US" dirty="0" smtClean="0"/>
                  <a:t> and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US" i="1">
                            <a:latin typeface="Cambria Math"/>
                            <a:ea typeface="Cambria Math" panose="02040503050406030204" pitchFamily="18" charset="0"/>
                          </a:rPr>
                          <m:t>𝑊</m:t>
                        </m:r>
                      </m:e>
                      <m:sub>
                        <m:r>
                          <a:rPr lang="en-US" i="1">
                            <a:latin typeface="Cambria Math"/>
                            <a:ea typeface="Cambria Math" panose="02040503050406030204" pitchFamily="18" charset="0"/>
                          </a:rPr>
                          <m:t>2</m:t>
                        </m:r>
                      </m:sub>
                    </m:sSub>
                    <m:r>
                      <a:rPr lang="en-US" b="0" i="1" smtClean="0">
                        <a:latin typeface="Cambria Math"/>
                        <a:ea typeface="Cambria Math" panose="02040503050406030204" pitchFamily="18" charset="0"/>
                      </a:rPr>
                      <m:t>=100 </m:t>
                    </m:r>
                    <m:r>
                      <m:rPr>
                        <m:sty m:val="p"/>
                      </m:rPr>
                      <a:rPr lang="en-US" b="0" i="0" smtClean="0">
                        <a:latin typeface="Cambria Math"/>
                        <a:ea typeface="Cambria Math" panose="02040503050406030204" pitchFamily="18" charset="0"/>
                      </a:rPr>
                      <m:t>N</m:t>
                    </m:r>
                  </m:oMath>
                </a14:m>
                <a:r>
                  <a:rPr lang="en-US" altLang="en-US" dirty="0" smtClean="0"/>
                  <a:t> rest on a rough inclined plane and are connected by a string. The coefficient of friction between the inclined plane and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US" i="1">
                            <a:latin typeface="Cambria Math"/>
                            <a:ea typeface="Cambria Math" panose="02040503050406030204" pitchFamily="18" charset="0"/>
                          </a:rPr>
                          <m:t>𝑊</m:t>
                        </m:r>
                      </m:e>
                      <m:sub>
                        <m:r>
                          <a:rPr lang="en-US" i="1">
                            <a:latin typeface="Cambria Math"/>
                            <a:ea typeface="Cambria Math" panose="02040503050406030204" pitchFamily="18" charset="0"/>
                          </a:rPr>
                          <m:t>1</m:t>
                        </m:r>
                      </m:sub>
                    </m:sSub>
                  </m:oMath>
                </a14:m>
                <a:r>
                  <a:rPr lang="en-US" altLang="en-US" dirty="0" smtClean="0"/>
                  <a:t> and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US" i="1">
                            <a:latin typeface="Cambria Math"/>
                            <a:ea typeface="Cambria Math" panose="02040503050406030204" pitchFamily="18" charset="0"/>
                          </a:rPr>
                          <m:t>𝑊</m:t>
                        </m:r>
                      </m:e>
                      <m:sub>
                        <m:r>
                          <a:rPr lang="en-US" b="0" i="1" smtClean="0">
                            <a:latin typeface="Cambria Math"/>
                            <a:ea typeface="Cambria Math" panose="02040503050406030204" pitchFamily="18" charset="0"/>
                          </a:rPr>
                          <m:t>2</m:t>
                        </m:r>
                      </m:sub>
                    </m:sSub>
                  </m:oMath>
                </a14:m>
                <a:r>
                  <a:rPr lang="en-US" altLang="en-US" dirty="0" smtClean="0"/>
                  <a:t> are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US" i="1">
                            <a:latin typeface="Cambria Math"/>
                            <a:ea typeface="Cambria Math" panose="02040503050406030204" pitchFamily="18" charset="0"/>
                          </a:rPr>
                          <m:t>1</m:t>
                        </m:r>
                      </m:sub>
                    </m:sSub>
                    <m:r>
                      <a:rPr lang="en-US" b="0" i="1" smtClean="0">
                        <a:latin typeface="Cambria Math"/>
                        <a:ea typeface="Cambria Math" panose="02040503050406030204" pitchFamily="18" charset="0"/>
                      </a:rPr>
                      <m:t>=0.3</m:t>
                    </m:r>
                  </m:oMath>
                </a14:m>
                <a:r>
                  <a:rPr lang="en-US" altLang="en-US" dirty="0" smtClean="0"/>
                  <a:t> and </a:t>
                </a: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US" b="0" i="1" smtClean="0">
                            <a:latin typeface="Cambria Math"/>
                            <a:ea typeface="Cambria Math" panose="02040503050406030204" pitchFamily="18" charset="0"/>
                          </a:rPr>
                          <m:t>2</m:t>
                        </m:r>
                      </m:sub>
                    </m:sSub>
                    <m:r>
                      <a:rPr lang="en-US" b="0" i="1" smtClean="0">
                        <a:latin typeface="Cambria Math"/>
                        <a:ea typeface="Cambria Math" panose="02040503050406030204" pitchFamily="18" charset="0"/>
                      </a:rPr>
                      <m:t>=0.2</m:t>
                    </m:r>
                  </m:oMath>
                </a14:m>
                <a:r>
                  <a:rPr lang="en-US" altLang="en-US" dirty="0" smtClean="0"/>
                  <a:t>, respectively. Find the inclination of the plane for which slipping will impend.  </a:t>
                </a:r>
                <a:endParaRPr lang="en-US" altLang="en-US" dirty="0"/>
              </a:p>
            </p:txBody>
          </p:sp>
        </mc:Choice>
        <mc:Fallback xmlns="">
          <p:sp>
            <p:nvSpPr>
              <p:cNvPr id="145" name="Text Box 6"/>
              <p:cNvSpPr txBox="1">
                <a:spLocks noRot="1" noChangeAspect="1" noMove="1" noResize="1" noEditPoints="1" noAdjustHandles="1" noChangeArrowheads="1" noChangeShapeType="1" noTextEdit="1"/>
              </p:cNvSpPr>
              <p:nvPr/>
            </p:nvSpPr>
            <p:spPr bwMode="auto">
              <a:xfrm>
                <a:off x="411893" y="906162"/>
                <a:ext cx="11376454" cy="1015663"/>
              </a:xfrm>
              <a:prstGeom prst="rect">
                <a:avLst/>
              </a:prstGeom>
              <a:blipFill rotWithShape="1">
                <a:blip r:embed="rId14"/>
                <a:stretch>
                  <a:fillRect l="-589" t="-3012" r="-536" b="-102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6" name="TextBox 145"/>
              <p:cNvSpPr txBox="1"/>
              <p:nvPr/>
            </p:nvSpPr>
            <p:spPr>
              <a:xfrm>
                <a:off x="10158513" y="3758404"/>
                <a:ext cx="401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𝑅</m:t>
                          </m:r>
                        </m:e>
                        <m:sub>
                          <m:r>
                            <a:rPr lang="en-US" sz="2400" b="0" i="1" smtClean="0">
                              <a:latin typeface="Cambria Math"/>
                              <a:ea typeface="Cambria Math" panose="02040503050406030204" pitchFamily="18" charset="0"/>
                            </a:rPr>
                            <m:t>1</m:t>
                          </m:r>
                        </m:sub>
                      </m:sSub>
                    </m:oMath>
                  </m:oMathPara>
                </a14:m>
                <a:endParaRPr lang="en-IN" sz="2400" dirty="0"/>
              </a:p>
            </p:txBody>
          </p:sp>
        </mc:Choice>
        <mc:Fallback xmlns="">
          <p:sp>
            <p:nvSpPr>
              <p:cNvPr id="146" name="TextBox 145"/>
              <p:cNvSpPr txBox="1">
                <a:spLocks noRot="1" noChangeAspect="1" noMove="1" noResize="1" noEditPoints="1" noAdjustHandles="1" noChangeArrowheads="1" noChangeShapeType="1" noTextEdit="1"/>
              </p:cNvSpPr>
              <p:nvPr/>
            </p:nvSpPr>
            <p:spPr>
              <a:xfrm>
                <a:off x="10158513" y="3758404"/>
                <a:ext cx="401841" cy="369332"/>
              </a:xfrm>
              <a:prstGeom prst="rect">
                <a:avLst/>
              </a:prstGeom>
              <a:blipFill rotWithShape="1">
                <a:blip r:embed="rId15"/>
                <a:stretch>
                  <a:fillRect l="-16667" r="-6061" b="-13333"/>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16">
            <p14:nvContentPartPr>
              <p14:cNvPr id="2" name="Ink 1"/>
              <p14:cNvContentPartPr/>
              <p14:nvPr/>
            </p14:nvContentPartPr>
            <p14:xfrm>
              <a:off x="212760" y="880560"/>
              <a:ext cx="11577240" cy="5551920"/>
            </p14:xfrm>
          </p:contentPart>
        </mc:Choice>
        <mc:Fallback>
          <p:pic>
            <p:nvPicPr>
              <p:cNvPr id="2" name="Ink 1"/>
              <p:cNvPicPr/>
              <p:nvPr/>
            </p:nvPicPr>
            <p:blipFill>
              <a:blip r:embed="rId17"/>
              <a:stretch>
                <a:fillRect/>
              </a:stretch>
            </p:blipFill>
            <p:spPr>
              <a:xfrm>
                <a:off x="203760" y="871560"/>
                <a:ext cx="11593080" cy="5572080"/>
              </a:xfrm>
              <a:prstGeom prst="rect">
                <a:avLst/>
              </a:prstGeom>
            </p:spPr>
          </p:pic>
        </mc:Fallback>
      </mc:AlternateContent>
    </p:spTree>
    <p:extLst>
      <p:ext uri="{BB962C8B-B14F-4D97-AF65-F5344CB8AC3E}">
        <p14:creationId xmlns:p14="http://schemas.microsoft.com/office/powerpoint/2010/main" val="7388005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Types of problems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rotWithShape="1">
          <a:blip r:embed="rId2"/>
          <a:srcRect l="25169" t="9041" r="8696" b="3717"/>
          <a:stretch/>
        </p:blipFill>
        <p:spPr>
          <a:xfrm>
            <a:off x="597630" y="1414978"/>
            <a:ext cx="3016704" cy="4714360"/>
          </a:xfrm>
          <a:prstGeom prst="rect">
            <a:avLst/>
          </a:prstGeom>
        </p:spPr>
      </p:pic>
      <p:sp>
        <p:nvSpPr>
          <p:cNvPr id="7" name="Text Box 6"/>
          <p:cNvSpPr txBox="1">
            <a:spLocks noChangeArrowheads="1"/>
          </p:cNvSpPr>
          <p:nvPr/>
        </p:nvSpPr>
        <p:spPr bwMode="auto">
          <a:xfrm>
            <a:off x="3614334" y="1009763"/>
            <a:ext cx="817401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sz="2400" dirty="0" smtClean="0"/>
              <a:t>A pipe of diameter 3 in. is gripped by the </a:t>
            </a:r>
            <a:r>
              <a:rPr lang="en-US" altLang="en-US" sz="2400" dirty="0" err="1" smtClean="0"/>
              <a:t>stillson</a:t>
            </a:r>
            <a:r>
              <a:rPr lang="en-US" altLang="en-US" sz="2400" dirty="0" smtClean="0"/>
              <a:t> wrench as shown. Portions </a:t>
            </a:r>
            <a:r>
              <a:rPr lang="en-US" altLang="en-US" sz="2400" i="1" dirty="0" smtClean="0"/>
              <a:t>AB</a:t>
            </a:r>
            <a:r>
              <a:rPr lang="en-US" altLang="en-US" sz="2400" dirty="0" smtClean="0"/>
              <a:t> and </a:t>
            </a:r>
            <a:r>
              <a:rPr lang="en-US" altLang="en-US" sz="2400" i="1" dirty="0" smtClean="0"/>
              <a:t>DE</a:t>
            </a:r>
            <a:r>
              <a:rPr lang="en-US" altLang="en-US" sz="2400" dirty="0" smtClean="0"/>
              <a:t> of the wrench is rigidly attached to each other and portion </a:t>
            </a:r>
            <a:r>
              <a:rPr lang="en-US" altLang="en-US" sz="2400" i="1" dirty="0" smtClean="0"/>
              <a:t>CF</a:t>
            </a:r>
            <a:r>
              <a:rPr lang="en-US" altLang="en-US" sz="2400" dirty="0" smtClean="0"/>
              <a:t> is connected by a pin at </a:t>
            </a:r>
            <a:r>
              <a:rPr lang="en-US" altLang="en-US" sz="2400" i="1" dirty="0" smtClean="0"/>
              <a:t>D</a:t>
            </a:r>
            <a:r>
              <a:rPr lang="en-US" altLang="en-US" sz="2400" dirty="0" smtClean="0"/>
              <a:t>. If the wrench is to grip the pipe and to be self locking, determine the minimum coefficient of friction at </a:t>
            </a:r>
            <a:r>
              <a:rPr lang="en-US" altLang="en-US" sz="2400" i="1" dirty="0" smtClean="0"/>
              <a:t>A</a:t>
            </a:r>
            <a:r>
              <a:rPr lang="en-US" altLang="en-US" sz="2400" dirty="0" smtClean="0"/>
              <a:t> and </a:t>
            </a:r>
            <a:r>
              <a:rPr lang="en-US" altLang="en-US" sz="2400" i="1" dirty="0" smtClean="0"/>
              <a:t>C</a:t>
            </a:r>
            <a:r>
              <a:rPr lang="en-US" altLang="en-US" sz="2400" dirty="0" smtClean="0"/>
              <a:t>.</a:t>
            </a:r>
            <a:endParaRPr lang="en-US" altLang="en-US" sz="2400" dirty="0"/>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643" b="6854"/>
          <a:stretch/>
        </p:blipFill>
        <p:spPr bwMode="auto">
          <a:xfrm>
            <a:off x="7315579" y="3571874"/>
            <a:ext cx="1657350" cy="132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2650" y="2725738"/>
            <a:ext cx="1276350"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3925" y="3103563"/>
            <a:ext cx="16954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927000" y="3574800"/>
              <a:ext cx="313200" cy="348480"/>
            </p14:xfrm>
          </p:contentPart>
        </mc:Choice>
        <mc:Fallback>
          <p:pic>
            <p:nvPicPr>
              <p:cNvPr id="3" name="Ink 2"/>
              <p:cNvPicPr/>
              <p:nvPr/>
            </p:nvPicPr>
            <p:blipFill>
              <a:blip r:embed="rId7"/>
              <a:stretch>
                <a:fillRect/>
              </a:stretch>
            </p:blipFill>
            <p:spPr>
              <a:xfrm>
                <a:off x="919800" y="3571200"/>
                <a:ext cx="32472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p14:cNvContentPartPr/>
              <p14:nvPr/>
            </p14:nvContentPartPr>
            <p14:xfrm>
              <a:off x="524160" y="1865520"/>
              <a:ext cx="10276200" cy="4658040"/>
            </p14:xfrm>
          </p:contentPart>
        </mc:Choice>
        <mc:Fallback>
          <p:pic>
            <p:nvPicPr>
              <p:cNvPr id="6" name="Ink 5"/>
              <p:cNvPicPr/>
              <p:nvPr/>
            </p:nvPicPr>
            <p:blipFill>
              <a:blip r:embed="rId9"/>
              <a:stretch>
                <a:fillRect/>
              </a:stretch>
            </p:blipFill>
            <p:spPr>
              <a:xfrm>
                <a:off x="513360" y="1858320"/>
                <a:ext cx="10289520" cy="4670280"/>
              </a:xfrm>
              <a:prstGeom prst="rect">
                <a:avLst/>
              </a:prstGeom>
            </p:spPr>
          </p:pic>
        </mc:Fallback>
      </mc:AlternateContent>
    </p:spTree>
    <p:extLst>
      <p:ext uri="{BB962C8B-B14F-4D97-AF65-F5344CB8AC3E}">
        <p14:creationId xmlns:p14="http://schemas.microsoft.com/office/powerpoint/2010/main" val="34342893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5" descr="spaceshuttl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892" y="906162"/>
            <a:ext cx="6915304" cy="560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bikebrake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10969" y="2207041"/>
            <a:ext cx="4477377" cy="43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6"/>
          <p:cNvSpPr txBox="1">
            <a:spLocks noChangeArrowheads="1"/>
          </p:cNvSpPr>
          <p:nvPr/>
        </p:nvSpPr>
        <p:spPr bwMode="auto">
          <a:xfrm>
            <a:off x="7235298" y="994369"/>
            <a:ext cx="44352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dirty="0"/>
              <a:t>	Friction is both problematic and useful in many engineering applications, such as in tires and brakes. </a:t>
            </a:r>
          </a:p>
        </p:txBody>
      </p:sp>
    </p:spTree>
    <p:extLst>
      <p:ext uri="{BB962C8B-B14F-4D97-AF65-F5344CB8AC3E}">
        <p14:creationId xmlns:p14="http://schemas.microsoft.com/office/powerpoint/2010/main" val="19845696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Types of problems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25" y="2135188"/>
            <a:ext cx="1276350" cy="340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 y="1743075"/>
            <a:ext cx="320992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5592128" y="1934528"/>
            <a:ext cx="1097280" cy="10972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5486400" y="1828800"/>
            <a:ext cx="1280160" cy="128016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p:cNvCxnSpPr>
            <a:stCxn id="11" idx="0"/>
          </p:cNvCxnSpPr>
          <p:nvPr/>
        </p:nvCxnSpPr>
        <p:spPr>
          <a:xfrm>
            <a:off x="6126480" y="1828800"/>
            <a:ext cx="1360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00119" y="3108960"/>
            <a:ext cx="13601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243763" y="1828800"/>
            <a:ext cx="0" cy="1280160"/>
          </a:xfrm>
          <a:prstGeom prst="line">
            <a:avLst/>
          </a:prstGeom>
          <a:ln>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347665" y="2298502"/>
            <a:ext cx="825867" cy="461665"/>
          </a:xfrm>
          <a:prstGeom prst="rect">
            <a:avLst/>
          </a:prstGeom>
        </p:spPr>
        <p:txBody>
          <a:bodyPr wrap="none">
            <a:spAutoFit/>
          </a:bodyPr>
          <a:lstStyle/>
          <a:p>
            <a:r>
              <a:rPr lang="en-US" altLang="en-US" sz="2400" b="1" dirty="0">
                <a:latin typeface="Times New Roman" pitchFamily="18" charset="0"/>
                <a:cs typeface="Times New Roman" pitchFamily="18" charset="0"/>
              </a:rPr>
              <a:t>3 in. </a:t>
            </a:r>
            <a:endParaRPr lang="en-IN" sz="2400" b="1" dirty="0">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017160" y="3533760"/>
              <a:ext cx="6566040" cy="2701440"/>
            </p14:xfrm>
          </p:contentPart>
        </mc:Choice>
        <mc:Fallback>
          <p:pic>
            <p:nvPicPr>
              <p:cNvPr id="2" name="Ink 1"/>
              <p:cNvPicPr/>
              <p:nvPr/>
            </p:nvPicPr>
            <p:blipFill>
              <a:blip r:embed="rId5"/>
              <a:stretch>
                <a:fillRect/>
              </a:stretch>
            </p:blipFill>
            <p:spPr>
              <a:xfrm>
                <a:off x="3007440" y="3523320"/>
                <a:ext cx="6585840" cy="2723040"/>
              </a:xfrm>
              <a:prstGeom prst="rect">
                <a:avLst/>
              </a:prstGeom>
            </p:spPr>
          </p:pic>
        </mc:Fallback>
      </mc:AlternateContent>
    </p:spTree>
    <p:extLst>
      <p:ext uri="{BB962C8B-B14F-4D97-AF65-F5344CB8AC3E}">
        <p14:creationId xmlns:p14="http://schemas.microsoft.com/office/powerpoint/2010/main" val="438887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Screw Threads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3460" y="906162"/>
            <a:ext cx="3830064" cy="3403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Text Box 6"/>
              <p:cNvSpPr txBox="1">
                <a:spLocks noChangeArrowheads="1"/>
              </p:cNvSpPr>
              <p:nvPr/>
            </p:nvSpPr>
            <p:spPr bwMode="auto">
              <a:xfrm>
                <a:off x="411893" y="906162"/>
                <a:ext cx="6796746" cy="232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dirty="0" smtClean="0"/>
                  <a:t>A screw thread is obtained when the hypotenuse of a right angle triangle is wrapped round the circumference of a cylinder.</a:t>
                </a:r>
              </a:p>
              <a:p>
                <a:pPr algn="just" eaLnBrk="1" hangingPunct="1">
                  <a:spcBef>
                    <a:spcPct val="50000"/>
                  </a:spcBef>
                </a:pPr>
                <a:r>
                  <a:rPr lang="en-US" altLang="en-US" dirty="0" smtClean="0"/>
                  <a:t>Length of base = circumference of the cylinder of screw thread</a:t>
                </a:r>
              </a:p>
              <a:p>
                <a:pPr algn="just" eaLnBrk="1" hangingPunct="1">
                  <a:spcBef>
                    <a:spcPct val="50000"/>
                  </a:spcBef>
                </a:pPr>
                <a:r>
                  <a:rPr lang="en-US" altLang="en-US" dirty="0" smtClean="0"/>
                  <a:t>=</a:t>
                </a:r>
                <a14:m>
                  <m:oMath xmlns:m="http://schemas.openxmlformats.org/officeDocument/2006/math">
                    <m:r>
                      <a:rPr lang="en-US" altLang="en-US" i="1" smtClean="0">
                        <a:latin typeface="Cambria Math"/>
                        <a:ea typeface="Cambria Math"/>
                      </a:rPr>
                      <m:t>𝜋</m:t>
                    </m:r>
                    <m:r>
                      <a:rPr lang="en-US" altLang="en-US" b="0" i="1" smtClean="0">
                        <a:latin typeface="Cambria Math"/>
                        <a:ea typeface="Cambria Math"/>
                      </a:rPr>
                      <m:t> </m:t>
                    </m:r>
                    <m:r>
                      <a:rPr lang="en-US" altLang="en-US" b="0" i="1" smtClean="0">
                        <a:latin typeface="Cambria Math"/>
                        <a:ea typeface="Cambria Math"/>
                      </a:rPr>
                      <m:t>𝑑</m:t>
                    </m:r>
                  </m:oMath>
                </a14:m>
                <a:r>
                  <a:rPr lang="en-US" altLang="en-US" dirty="0" smtClean="0"/>
                  <a:t>, lead of thread= </a:t>
                </a:r>
                <a14:m>
                  <m:oMath xmlns:m="http://schemas.openxmlformats.org/officeDocument/2006/math">
                    <m:r>
                      <a:rPr lang="en-US" altLang="en-US" b="0" i="1" smtClean="0">
                        <a:latin typeface="Cambria Math"/>
                      </a:rPr>
                      <m:t>𝑙</m:t>
                    </m:r>
                  </m:oMath>
                </a14:m>
                <a:r>
                  <a:rPr lang="en-US" altLang="en-US" dirty="0" smtClean="0"/>
                  <a:t> = height of triangle</a:t>
                </a:r>
              </a:p>
              <a:p>
                <a:pPr algn="just" eaLnBrk="1" hangingPunct="1">
                  <a:spcBef>
                    <a:spcPct val="50000"/>
                  </a:spcBef>
                </a:pPr>
                <a14:m>
                  <m:oMath xmlns:m="http://schemas.openxmlformats.org/officeDocument/2006/math">
                    <m:func>
                      <m:funcPr>
                        <m:ctrlPr>
                          <a:rPr lang="en-US" altLang="en-US" i="1" smtClean="0">
                            <a:latin typeface="Cambria Math" panose="02040503050406030204" pitchFamily="18" charset="0"/>
                          </a:rPr>
                        </m:ctrlPr>
                      </m:funcPr>
                      <m:fName>
                        <m:r>
                          <m:rPr>
                            <m:sty m:val="p"/>
                          </m:rPr>
                          <a:rPr lang="en-US" altLang="en-US" i="0" smtClean="0">
                            <a:latin typeface="Cambria Math"/>
                          </a:rPr>
                          <m:t>tan</m:t>
                        </m:r>
                      </m:fName>
                      <m:e>
                        <m:r>
                          <a:rPr lang="en-US" altLang="en-US" i="1" smtClean="0">
                            <a:latin typeface="Cambria Math"/>
                            <a:ea typeface="Cambria Math"/>
                          </a:rPr>
                          <m:t>𝛼</m:t>
                        </m:r>
                      </m:e>
                    </m:func>
                    <m:r>
                      <a:rPr lang="en-US" altLang="en-US" b="0" i="1" smtClean="0">
                        <a:latin typeface="Cambria Math"/>
                      </a:rPr>
                      <m:t>=</m:t>
                    </m:r>
                    <m:f>
                      <m:fPr>
                        <m:ctrlPr>
                          <a:rPr lang="en-US" altLang="en-US" b="0" i="1" smtClean="0">
                            <a:latin typeface="Cambria Math" panose="02040503050406030204" pitchFamily="18" charset="0"/>
                          </a:rPr>
                        </m:ctrlPr>
                      </m:fPr>
                      <m:num>
                        <m:r>
                          <a:rPr lang="en-US" altLang="en-US" b="0" i="1" smtClean="0">
                            <a:latin typeface="Cambria Math"/>
                          </a:rPr>
                          <m:t>𝑙</m:t>
                        </m:r>
                      </m:num>
                      <m:den>
                        <m:r>
                          <a:rPr lang="en-US" altLang="en-US" i="1">
                            <a:latin typeface="Cambria Math"/>
                            <a:ea typeface="Cambria Math"/>
                          </a:rPr>
                          <m:t>𝜋</m:t>
                        </m:r>
                        <m:r>
                          <a:rPr lang="en-US" altLang="en-US" i="1">
                            <a:latin typeface="Cambria Math"/>
                            <a:ea typeface="Cambria Math"/>
                          </a:rPr>
                          <m:t> </m:t>
                        </m:r>
                        <m:r>
                          <a:rPr lang="en-US" altLang="en-US" i="1">
                            <a:latin typeface="Cambria Math"/>
                            <a:ea typeface="Cambria Math"/>
                          </a:rPr>
                          <m:t>𝑑</m:t>
                        </m:r>
                      </m:den>
                    </m:f>
                  </m:oMath>
                </a14:m>
                <a:r>
                  <a:rPr lang="en-US" altLang="en-US" dirty="0" smtClean="0"/>
                  <a:t> , where </a:t>
                </a:r>
                <a14:m>
                  <m:oMath xmlns:m="http://schemas.openxmlformats.org/officeDocument/2006/math">
                    <m:r>
                      <a:rPr lang="en-US" altLang="en-US" i="1">
                        <a:latin typeface="Cambria Math"/>
                        <a:ea typeface="Cambria Math"/>
                      </a:rPr>
                      <m:t>𝛼</m:t>
                    </m:r>
                  </m:oMath>
                </a14:m>
                <a:r>
                  <a:rPr lang="en-US" altLang="en-US" dirty="0" smtClean="0"/>
                  <a:t> is the helix angle</a:t>
                </a:r>
                <a:endParaRPr lang="en-US" altLang="en-US" dirty="0"/>
              </a:p>
            </p:txBody>
          </p:sp>
        </mc:Choice>
        <mc:Fallback xmlns="">
          <p:sp>
            <p:nvSpPr>
              <p:cNvPr id="6" name="Text Box 6"/>
              <p:cNvSpPr txBox="1">
                <a:spLocks noRot="1" noChangeAspect="1" noMove="1" noResize="1" noEditPoints="1" noAdjustHandles="1" noChangeArrowheads="1" noChangeShapeType="1" noTextEdit="1"/>
              </p:cNvSpPr>
              <p:nvPr/>
            </p:nvSpPr>
            <p:spPr bwMode="auto">
              <a:xfrm>
                <a:off x="411893" y="906162"/>
                <a:ext cx="6796746" cy="2324995"/>
              </a:xfrm>
              <a:prstGeom prst="rect">
                <a:avLst/>
              </a:prstGeom>
              <a:blipFill rotWithShape="1">
                <a:blip r:embed="rId3"/>
                <a:stretch>
                  <a:fillRect l="-987" t="-1312" r="-8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
        <p:nvSpPr>
          <p:cNvPr id="7" name="Text Box 6"/>
          <p:cNvSpPr txBox="1">
            <a:spLocks noChangeArrowheads="1"/>
          </p:cNvSpPr>
          <p:nvPr/>
        </p:nvSpPr>
        <p:spPr bwMode="auto">
          <a:xfrm>
            <a:off x="411893" y="3380557"/>
            <a:ext cx="6796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b="1" dirty="0" smtClean="0">
                <a:solidFill>
                  <a:srgbClr val="FF0000"/>
                </a:solidFill>
              </a:rPr>
              <a:t>Square thread</a:t>
            </a:r>
            <a:endParaRPr lang="en-US" altLang="en-US" b="1" dirty="0">
              <a:solidFill>
                <a:srgbClr val="FF0000"/>
              </a:solidFill>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411893" y="4064998"/>
                <a:ext cx="6796746" cy="197284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dirty="0" smtClean="0"/>
                  <a:t>A square thread used as a jack to raise a load </a:t>
                </a:r>
                <a14:m>
                  <m:oMath xmlns:m="http://schemas.openxmlformats.org/officeDocument/2006/math">
                    <m:r>
                      <a:rPr lang="en-US" altLang="en-US" b="0" i="1" smtClean="0">
                        <a:latin typeface="Cambria Math"/>
                        <a:ea typeface="Cambria Math"/>
                      </a:rPr>
                      <m:t>𝑊</m:t>
                    </m:r>
                    <m:r>
                      <a:rPr lang="en-US" altLang="en-US" b="0" i="0" smtClean="0">
                        <a:latin typeface="Cambria Math"/>
                        <a:ea typeface="Cambria Math"/>
                      </a:rPr>
                      <m:t>.</m:t>
                    </m:r>
                  </m:oMath>
                </a14:m>
                <a:r>
                  <a:rPr lang="en-US" altLang="en-US" dirty="0" smtClean="0"/>
                  <a:t> Force </a:t>
                </a:r>
                <a14:m>
                  <m:oMath xmlns:m="http://schemas.openxmlformats.org/officeDocument/2006/math">
                    <m:r>
                      <a:rPr lang="en-IN" altLang="en-US" b="0" i="1" smtClean="0">
                        <a:latin typeface="Cambria Math" panose="02040503050406030204" pitchFamily="18" charset="0"/>
                      </a:rPr>
                      <m:t>𝑄</m:t>
                    </m:r>
                  </m:oMath>
                </a14:m>
                <a:r>
                  <a:rPr lang="en-US" altLang="en-US" dirty="0" smtClean="0"/>
                  <a:t> acting horizontally is the force at the thread required to slide the load </a:t>
                </a:r>
                <a14:m>
                  <m:oMath xmlns:m="http://schemas.openxmlformats.org/officeDocument/2006/math">
                    <m:r>
                      <a:rPr lang="en-US" altLang="en-US" b="0" i="1" smtClean="0">
                        <a:latin typeface="Cambria Math"/>
                      </a:rPr>
                      <m:t>𝑊</m:t>
                    </m:r>
                  </m:oMath>
                </a14:m>
                <a:r>
                  <a:rPr lang="en-US" altLang="en-US" dirty="0" smtClean="0"/>
                  <a:t> up the inclined plane </a:t>
                </a:r>
                <a14:m>
                  <m:oMath xmlns:m="http://schemas.openxmlformats.org/officeDocument/2006/math">
                    <m:d>
                      <m:dPr>
                        <m:ctrlPr>
                          <a:rPr lang="en-US" altLang="en-US" i="1" smtClean="0">
                            <a:latin typeface="Cambria Math" panose="02040503050406030204" pitchFamily="18" charset="0"/>
                          </a:rPr>
                        </m:ctrlPr>
                      </m:dPr>
                      <m:e>
                        <m:r>
                          <a:rPr lang="en-US" altLang="en-US" i="1" smtClean="0">
                            <a:latin typeface="Cambria Math"/>
                            <a:ea typeface="Cambria Math"/>
                          </a:rPr>
                          <m:t>𝜃</m:t>
                        </m:r>
                        <m:r>
                          <a:rPr lang="en-US" altLang="en-US" b="0" i="1" smtClean="0">
                            <a:latin typeface="Cambria Math"/>
                            <a:ea typeface="Cambria Math"/>
                          </a:rPr>
                          <m:t>=</m:t>
                        </m:r>
                        <m:sSup>
                          <m:sSupPr>
                            <m:ctrlPr>
                              <a:rPr lang="en-US" altLang="en-US" b="0" i="1" smtClean="0">
                                <a:latin typeface="Cambria Math" panose="02040503050406030204" pitchFamily="18" charset="0"/>
                                <a:ea typeface="Cambria Math"/>
                              </a:rPr>
                            </m:ctrlPr>
                          </m:sSupPr>
                          <m:e>
                            <m:r>
                              <a:rPr lang="en-US" altLang="en-US" b="0" i="1" smtClean="0">
                                <a:latin typeface="Cambria Math"/>
                                <a:ea typeface="Cambria Math"/>
                              </a:rPr>
                              <m:t>90</m:t>
                            </m:r>
                          </m:e>
                          <m:sup>
                            <m:r>
                              <a:rPr lang="en-US" altLang="en-US" b="0" i="1" smtClean="0">
                                <a:latin typeface="Cambria Math"/>
                                <a:ea typeface="Cambria Math"/>
                              </a:rPr>
                              <m:t>0</m:t>
                            </m:r>
                          </m:sup>
                        </m:sSup>
                      </m:e>
                    </m:d>
                  </m:oMath>
                </a14:m>
                <a:endParaRPr lang="en-US" altLang="en-US" dirty="0" smtClean="0"/>
              </a:p>
              <a:p>
                <a:pPr algn="just" eaLnBrk="1" hangingPunct="1">
                  <a:spcBef>
                    <a:spcPct val="50000"/>
                  </a:spcBef>
                </a:pPr>
                <a14:m>
                  <m:oMathPara xmlns:m="http://schemas.openxmlformats.org/officeDocument/2006/math">
                    <m:oMathParaPr>
                      <m:jc m:val="centerGroup"/>
                    </m:oMathParaPr>
                    <m:oMath xmlns:m="http://schemas.openxmlformats.org/officeDocument/2006/math">
                      <m:r>
                        <a:rPr lang="en-IN" altLang="en-US" b="0" i="1" smtClean="0">
                          <a:latin typeface="Cambria Math" panose="02040503050406030204" pitchFamily="18" charset="0"/>
                        </a:rPr>
                        <m:t>𝑄</m:t>
                      </m:r>
                      <m:r>
                        <a:rPr lang="en-US" altLang="en-US" b="0" i="1" smtClean="0">
                          <a:latin typeface="Cambria Math"/>
                        </a:rPr>
                        <m:t>=</m:t>
                      </m:r>
                      <m:f>
                        <m:fPr>
                          <m:ctrlPr>
                            <a:rPr lang="en-US" altLang="en-US" b="0" i="1" smtClean="0">
                              <a:latin typeface="Cambria Math" panose="02040503050406030204" pitchFamily="18" charset="0"/>
                            </a:rPr>
                          </m:ctrlPr>
                        </m:fPr>
                        <m:num>
                          <m:r>
                            <a:rPr lang="en-US" altLang="en-US" b="0" i="1" smtClean="0">
                              <a:latin typeface="Cambria Math"/>
                            </a:rPr>
                            <m:t>𝑊</m:t>
                          </m:r>
                          <m:func>
                            <m:funcPr>
                              <m:ctrlPr>
                                <a:rPr lang="en-US" altLang="en-US" b="0" i="1" smtClean="0">
                                  <a:latin typeface="Cambria Math" panose="02040503050406030204" pitchFamily="18" charset="0"/>
                                </a:rPr>
                              </m:ctrlPr>
                            </m:funcPr>
                            <m:fName>
                              <m:r>
                                <m:rPr>
                                  <m:sty m:val="p"/>
                                </m:rPr>
                                <a:rPr lang="en-US" altLang="en-US" b="0" i="0" smtClean="0">
                                  <a:latin typeface="Cambria Math"/>
                                </a:rPr>
                                <m:t>sin</m:t>
                              </m:r>
                            </m:fName>
                            <m:e>
                              <m:d>
                                <m:dPr>
                                  <m:ctrlPr>
                                    <a:rPr lang="en-US" altLang="en-US" b="0" i="1" smtClean="0">
                                      <a:latin typeface="Cambria Math" panose="02040503050406030204" pitchFamily="18" charset="0"/>
                                    </a:rPr>
                                  </m:ctrlPr>
                                </m:dPr>
                                <m:e>
                                  <m:r>
                                    <a:rPr lang="en-US" altLang="en-US" b="0" i="1" smtClean="0">
                                      <a:latin typeface="Cambria Math"/>
                                      <a:ea typeface="Cambria Math"/>
                                    </a:rPr>
                                    <m:t>𝛼</m:t>
                                  </m:r>
                                  <m:r>
                                    <a:rPr lang="en-US" altLang="en-US" b="0" i="1" smtClean="0">
                                      <a:latin typeface="Cambria Math"/>
                                      <a:ea typeface="Cambria Math"/>
                                    </a:rPr>
                                    <m:t>+</m:t>
                                  </m:r>
                                  <m:r>
                                    <a:rPr lang="en-US" altLang="en-US" b="0" i="1" smtClean="0">
                                      <a:latin typeface="Cambria Math"/>
                                      <a:ea typeface="Cambria Math"/>
                                    </a:rPr>
                                    <m:t>𝜑</m:t>
                                  </m:r>
                                </m:e>
                              </m:d>
                            </m:e>
                          </m:func>
                        </m:num>
                        <m:den>
                          <m:func>
                            <m:funcPr>
                              <m:ctrlPr>
                                <a:rPr lang="en-US" altLang="en-US" b="0" i="1" smtClean="0">
                                  <a:latin typeface="Cambria Math" panose="02040503050406030204" pitchFamily="18" charset="0"/>
                                </a:rPr>
                              </m:ctrlPr>
                            </m:funcPr>
                            <m:fName>
                              <m:r>
                                <m:rPr>
                                  <m:sty m:val="p"/>
                                </m:rPr>
                                <a:rPr lang="en-US" altLang="en-US" b="0" i="0" smtClean="0">
                                  <a:latin typeface="Cambria Math"/>
                                </a:rPr>
                                <m:t>sin</m:t>
                              </m:r>
                            </m:fName>
                            <m:e>
                              <m:d>
                                <m:dPr>
                                  <m:begChr m:val="["/>
                                  <m:endChr m:val="]"/>
                                  <m:ctrlPr>
                                    <a:rPr lang="en-US" altLang="en-US" b="0" i="1" smtClean="0">
                                      <a:latin typeface="Cambria Math" panose="02040503050406030204" pitchFamily="18" charset="0"/>
                                    </a:rPr>
                                  </m:ctrlPr>
                                </m:dPr>
                                <m:e>
                                  <m:sSup>
                                    <m:sSupPr>
                                      <m:ctrlPr>
                                        <a:rPr lang="en-US" altLang="en-US" i="1">
                                          <a:latin typeface="Cambria Math" panose="02040503050406030204" pitchFamily="18" charset="0"/>
                                          <a:ea typeface="Cambria Math"/>
                                        </a:rPr>
                                      </m:ctrlPr>
                                    </m:sSupPr>
                                    <m:e>
                                      <m:r>
                                        <a:rPr lang="en-US" altLang="en-US" i="1">
                                          <a:latin typeface="Cambria Math"/>
                                          <a:ea typeface="Cambria Math"/>
                                        </a:rPr>
                                        <m:t>90</m:t>
                                      </m:r>
                                    </m:e>
                                    <m:sup>
                                      <m:r>
                                        <a:rPr lang="en-US" altLang="en-US" i="1">
                                          <a:latin typeface="Cambria Math"/>
                                          <a:ea typeface="Cambria Math"/>
                                        </a:rPr>
                                        <m:t>0</m:t>
                                      </m:r>
                                    </m:sup>
                                  </m:sSup>
                                  <m:r>
                                    <a:rPr lang="en-US" altLang="en-US" b="0" i="1" smtClean="0">
                                      <a:latin typeface="Cambria Math"/>
                                      <a:ea typeface="Cambria Math"/>
                                    </a:rPr>
                                    <m:t>−</m:t>
                                  </m:r>
                                  <m:d>
                                    <m:dPr>
                                      <m:ctrlPr>
                                        <a:rPr lang="en-US" altLang="en-US" i="1">
                                          <a:latin typeface="Cambria Math" panose="02040503050406030204" pitchFamily="18" charset="0"/>
                                        </a:rPr>
                                      </m:ctrlPr>
                                    </m:dPr>
                                    <m:e>
                                      <m:r>
                                        <a:rPr lang="en-US" altLang="en-US" i="1">
                                          <a:latin typeface="Cambria Math"/>
                                          <a:ea typeface="Cambria Math"/>
                                        </a:rPr>
                                        <m:t>𝛼</m:t>
                                      </m:r>
                                      <m:r>
                                        <a:rPr lang="en-US" altLang="en-US" i="1">
                                          <a:latin typeface="Cambria Math"/>
                                          <a:ea typeface="Cambria Math"/>
                                        </a:rPr>
                                        <m:t>+</m:t>
                                      </m:r>
                                      <m:r>
                                        <a:rPr lang="en-US" altLang="en-US" i="1">
                                          <a:latin typeface="Cambria Math"/>
                                          <a:ea typeface="Cambria Math"/>
                                        </a:rPr>
                                        <m:t>𝜑</m:t>
                                      </m:r>
                                    </m:e>
                                  </m:d>
                                </m:e>
                              </m:d>
                            </m:e>
                          </m:func>
                        </m:den>
                      </m:f>
                    </m:oMath>
                  </m:oMathPara>
                </a14:m>
                <a:endParaRPr lang="en-US" altLang="en-US" dirty="0" smtClean="0"/>
              </a:p>
              <a:p>
                <a:pPr algn="just" eaLnBrk="1" hangingPunct="1">
                  <a:spcBef>
                    <a:spcPct val="50000"/>
                  </a:spcBef>
                </a:pPr>
                <a14:m>
                  <m:oMathPara xmlns:m="http://schemas.openxmlformats.org/officeDocument/2006/math">
                    <m:oMathParaPr>
                      <m:jc m:val="centerGroup"/>
                    </m:oMathParaPr>
                    <m:oMath xmlns:m="http://schemas.openxmlformats.org/officeDocument/2006/math">
                      <m:r>
                        <a:rPr lang="en-US" altLang="en-US" b="0" i="1" smtClean="0">
                          <a:latin typeface="Cambria Math"/>
                        </a:rPr>
                        <m:t>=</m:t>
                      </m:r>
                      <m:r>
                        <a:rPr lang="en-US" altLang="en-US" b="0" i="1" smtClean="0">
                          <a:latin typeface="Cambria Math"/>
                        </a:rPr>
                        <m:t>𝑊</m:t>
                      </m:r>
                      <m:func>
                        <m:funcPr>
                          <m:ctrlPr>
                            <a:rPr lang="en-US" altLang="en-US" b="0" i="1" smtClean="0">
                              <a:latin typeface="Cambria Math" panose="02040503050406030204" pitchFamily="18" charset="0"/>
                            </a:rPr>
                          </m:ctrlPr>
                        </m:funcPr>
                        <m:fName>
                          <m:r>
                            <m:rPr>
                              <m:sty m:val="p"/>
                            </m:rPr>
                            <a:rPr lang="en-US" altLang="en-US" b="0" i="0" smtClean="0">
                              <a:latin typeface="Cambria Math"/>
                            </a:rPr>
                            <m:t>tan</m:t>
                          </m:r>
                        </m:fName>
                        <m:e>
                          <m:d>
                            <m:dPr>
                              <m:ctrlPr>
                                <a:rPr lang="en-US" altLang="en-US" i="1">
                                  <a:latin typeface="Cambria Math" panose="02040503050406030204" pitchFamily="18" charset="0"/>
                                </a:rPr>
                              </m:ctrlPr>
                            </m:dPr>
                            <m:e>
                              <m:r>
                                <a:rPr lang="en-US" altLang="en-US" i="1">
                                  <a:latin typeface="Cambria Math"/>
                                  <a:ea typeface="Cambria Math"/>
                                </a:rPr>
                                <m:t>𝛼</m:t>
                              </m:r>
                              <m:r>
                                <a:rPr lang="en-US" altLang="en-US" i="1">
                                  <a:latin typeface="Cambria Math"/>
                                  <a:ea typeface="Cambria Math"/>
                                </a:rPr>
                                <m:t>+</m:t>
                              </m:r>
                              <m:r>
                                <a:rPr lang="en-US" altLang="en-US" i="1">
                                  <a:latin typeface="Cambria Math"/>
                                  <a:ea typeface="Cambria Math"/>
                                </a:rPr>
                                <m:t>𝜑</m:t>
                              </m:r>
                            </m:e>
                          </m:d>
                        </m:e>
                      </m:func>
                    </m:oMath>
                  </m:oMathPara>
                </a14:m>
                <a:endParaRPr lang="en-US" altLang="en-US" dirty="0"/>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411893" y="4064998"/>
                <a:ext cx="6796746" cy="1972848"/>
              </a:xfrm>
              <a:prstGeom prst="rect">
                <a:avLst/>
              </a:prstGeom>
              <a:blipFill rotWithShape="0">
                <a:blip r:embed="rId4"/>
                <a:stretch>
                  <a:fillRect l="-987" t="-1858" r="-897" b="-12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pic>
        <p:nvPicPr>
          <p:cNvPr id="9" name="Picture 3"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7874" y="4011686"/>
            <a:ext cx="2603061" cy="23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82160" y="1558800"/>
              <a:ext cx="11279880" cy="4891320"/>
            </p14:xfrm>
          </p:contentPart>
        </mc:Choice>
        <mc:Fallback>
          <p:pic>
            <p:nvPicPr>
              <p:cNvPr id="2" name="Ink 1"/>
              <p:cNvPicPr/>
              <p:nvPr/>
            </p:nvPicPr>
            <p:blipFill>
              <a:blip r:embed="rId7"/>
              <a:stretch>
                <a:fillRect/>
              </a:stretch>
            </p:blipFill>
            <p:spPr>
              <a:xfrm>
                <a:off x="172440" y="1554120"/>
                <a:ext cx="11292840" cy="4901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3435120" y="5724000"/>
              <a:ext cx="1547640" cy="302760"/>
            </p14:xfrm>
          </p:contentPart>
        </mc:Choice>
        <mc:Fallback>
          <p:pic>
            <p:nvPicPr>
              <p:cNvPr id="3" name="Ink 2"/>
              <p:cNvPicPr/>
              <p:nvPr/>
            </p:nvPicPr>
            <p:blipFill>
              <a:blip r:embed="rId9"/>
              <a:stretch>
                <a:fillRect/>
              </a:stretch>
            </p:blipFill>
            <p:spPr>
              <a:xfrm>
                <a:off x="3432600" y="5717880"/>
                <a:ext cx="1553760" cy="311400"/>
              </a:xfrm>
              <a:prstGeom prst="rect">
                <a:avLst/>
              </a:prstGeom>
            </p:spPr>
          </p:pic>
        </mc:Fallback>
      </mc:AlternateContent>
    </p:spTree>
    <p:extLst>
      <p:ext uri="{BB962C8B-B14F-4D97-AF65-F5344CB8AC3E}">
        <p14:creationId xmlns:p14="http://schemas.microsoft.com/office/powerpoint/2010/main" val="1970614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Screw Threads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 name="Text Box 6"/>
              <p:cNvSpPr txBox="1">
                <a:spLocks noChangeArrowheads="1"/>
              </p:cNvSpPr>
              <p:nvPr/>
            </p:nvSpPr>
            <p:spPr bwMode="auto">
              <a:xfrm>
                <a:off x="605642" y="939114"/>
                <a:ext cx="11020301" cy="52408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ctr" eaLnBrk="1" hangingPunct="1">
                  <a:spcBef>
                    <a:spcPct val="50000"/>
                  </a:spcBef>
                </a:pPr>
                <a:r>
                  <a:rPr lang="en-US" altLang="en-US" dirty="0" smtClean="0"/>
                  <a:t>A bar is usually fixed to the screw head to use as a lever for the application of force.</a:t>
                </a:r>
              </a:p>
              <a:p>
                <a:pPr algn="ctr" eaLnBrk="1" hangingPunct="1">
                  <a:spcBef>
                    <a:spcPct val="50000"/>
                  </a:spcBef>
                </a:pPr>
                <a:r>
                  <a:rPr lang="en-US" altLang="en-US" dirty="0" smtClean="0"/>
                  <a:t>Let </a:t>
                </a:r>
                <a14:m>
                  <m:oMath xmlns:m="http://schemas.openxmlformats.org/officeDocument/2006/math">
                    <m:r>
                      <a:rPr lang="en-IN" altLang="en-US" b="0" i="1" smtClean="0">
                        <a:latin typeface="Cambria Math" panose="02040503050406030204" pitchFamily="18" charset="0"/>
                        <a:ea typeface="Cambria Math"/>
                      </a:rPr>
                      <m:t>𝑃</m:t>
                    </m:r>
                  </m:oMath>
                </a14:m>
                <a:r>
                  <a:rPr lang="en-US" altLang="en-US" dirty="0" smtClean="0"/>
                  <a:t>= force applied at the end of the bar of length </a:t>
                </a:r>
                <a14:m>
                  <m:oMath xmlns:m="http://schemas.openxmlformats.org/officeDocument/2006/math">
                    <m:r>
                      <a:rPr lang="en-IN" altLang="en-US" b="0" i="1" smtClean="0">
                        <a:latin typeface="Cambria Math" panose="02040503050406030204" pitchFamily="18" charset="0"/>
                        <a:ea typeface="Cambria Math"/>
                      </a:rPr>
                      <m:t>𝑎</m:t>
                    </m:r>
                  </m:oMath>
                </a14:m>
                <a:r>
                  <a:rPr lang="en-US" altLang="en-US" dirty="0" smtClean="0"/>
                  <a:t>, </a:t>
                </a:r>
              </a:p>
              <a:p>
                <a:pPr algn="ctr" eaLnBrk="1" hangingPunct="1">
                  <a:spcBef>
                    <a:spcPct val="50000"/>
                  </a:spcBef>
                </a:pPr>
                <a:r>
                  <a:rPr lang="en-US" altLang="en-US" dirty="0" smtClean="0"/>
                  <a:t>Then </a:t>
                </a:r>
                <a14:m>
                  <m:oMath xmlns:m="http://schemas.openxmlformats.org/officeDocument/2006/math">
                    <m:r>
                      <a:rPr lang="en-IN" altLang="en-US" b="0" i="1" smtClean="0">
                        <a:latin typeface="Cambria Math" panose="02040503050406030204" pitchFamily="18" charset="0"/>
                      </a:rPr>
                      <m:t>𝑃𝑎</m:t>
                    </m:r>
                  </m:oMath>
                </a14:m>
                <a:r>
                  <a:rPr lang="en-US" altLang="en-US" dirty="0" smtClean="0"/>
                  <a:t> = </a:t>
                </a:r>
                <a14:m>
                  <m:oMath xmlns:m="http://schemas.openxmlformats.org/officeDocument/2006/math">
                    <m:r>
                      <a:rPr lang="en-IN" altLang="en-US" b="0" i="1" smtClean="0">
                        <a:latin typeface="Cambria Math" panose="02040503050406030204" pitchFamily="18" charset="0"/>
                      </a:rPr>
                      <m:t>𝑄</m:t>
                    </m:r>
                    <m:f>
                      <m:fPr>
                        <m:ctrlPr>
                          <a:rPr lang="en-US" altLang="en-US" b="0" i="1" smtClean="0">
                            <a:latin typeface="Cambria Math" panose="02040503050406030204" pitchFamily="18" charset="0"/>
                          </a:rPr>
                        </m:ctrlPr>
                      </m:fPr>
                      <m:num>
                        <m:r>
                          <a:rPr lang="en-US" altLang="en-US" b="0" i="1" smtClean="0">
                            <a:latin typeface="Cambria Math"/>
                          </a:rPr>
                          <m:t>𝑑</m:t>
                        </m:r>
                      </m:num>
                      <m:den>
                        <m:r>
                          <a:rPr lang="en-US" altLang="en-US" b="0" i="1" smtClean="0">
                            <a:latin typeface="Cambria Math"/>
                          </a:rPr>
                          <m:t>2</m:t>
                        </m:r>
                      </m:den>
                    </m:f>
                    <m:r>
                      <a:rPr lang="en-US" altLang="en-US" b="0" i="1" smtClean="0">
                        <a:latin typeface="Cambria Math"/>
                      </a:rPr>
                      <m:t>=</m:t>
                    </m:r>
                    <m:r>
                      <a:rPr lang="en-IN" altLang="en-US" b="0" i="1" smtClean="0">
                        <a:latin typeface="Cambria Math" panose="02040503050406030204" pitchFamily="18" charset="0"/>
                      </a:rPr>
                      <m:t>𝑄</m:t>
                    </m:r>
                    <m:r>
                      <a:rPr lang="en-IN" altLang="en-US" b="0" i="1" smtClean="0">
                        <a:latin typeface="Cambria Math" panose="02040503050406030204" pitchFamily="18" charset="0"/>
                      </a:rPr>
                      <m:t> </m:t>
                    </m:r>
                    <m:r>
                      <a:rPr lang="en-US" altLang="en-US" b="0" i="1" smtClean="0">
                        <a:latin typeface="Cambria Math"/>
                      </a:rPr>
                      <m:t>𝑟</m:t>
                    </m:r>
                  </m:oMath>
                </a14:m>
                <a:r>
                  <a:rPr lang="en-US" altLang="en-US" dirty="0" smtClean="0"/>
                  <a:t> or </a:t>
                </a:r>
                <a14:m>
                  <m:oMath xmlns:m="http://schemas.openxmlformats.org/officeDocument/2006/math">
                    <m:r>
                      <a:rPr lang="en-IN" altLang="en-US" b="0" i="1" smtClean="0">
                        <a:latin typeface="Cambria Math" panose="02040503050406030204" pitchFamily="18" charset="0"/>
                      </a:rPr>
                      <m:t>𝑃</m:t>
                    </m:r>
                    <m:r>
                      <a:rPr lang="en-US" altLang="en-US" i="1">
                        <a:latin typeface="Cambria Math"/>
                      </a:rPr>
                      <m:t>=</m:t>
                    </m:r>
                    <m:f>
                      <m:fPr>
                        <m:ctrlPr>
                          <a:rPr lang="en-US" altLang="en-US" i="1">
                            <a:latin typeface="Cambria Math" panose="02040503050406030204" pitchFamily="18" charset="0"/>
                          </a:rPr>
                        </m:ctrlPr>
                      </m:fPr>
                      <m:num>
                        <m:r>
                          <a:rPr lang="en-IN" altLang="en-US" b="0" i="1" smtClean="0">
                            <a:latin typeface="Cambria Math" panose="02040503050406030204" pitchFamily="18" charset="0"/>
                          </a:rPr>
                          <m:t>𝑄</m:t>
                        </m:r>
                        <m:r>
                          <a:rPr lang="en-IN" altLang="en-US" b="0" i="1" smtClean="0">
                            <a:latin typeface="Cambria Math" panose="02040503050406030204" pitchFamily="18" charset="0"/>
                          </a:rPr>
                          <m:t> </m:t>
                        </m:r>
                        <m:r>
                          <a:rPr lang="en-US" altLang="en-US" i="1">
                            <a:latin typeface="Cambria Math"/>
                          </a:rPr>
                          <m:t>𝑟</m:t>
                        </m:r>
                      </m:num>
                      <m:den>
                        <m:r>
                          <a:rPr lang="en-IN" altLang="en-US" b="0" i="1" smtClean="0">
                            <a:latin typeface="Cambria Math" panose="02040503050406030204" pitchFamily="18" charset="0"/>
                          </a:rPr>
                          <m:t>𝑎</m:t>
                        </m:r>
                      </m:den>
                    </m:f>
                    <m:r>
                      <a:rPr lang="en-US" altLang="en-US" b="0" i="1" smtClean="0">
                        <a:latin typeface="Cambria Math"/>
                      </a:rPr>
                      <m:t>=</m:t>
                    </m:r>
                    <m:f>
                      <m:fPr>
                        <m:ctrlPr>
                          <a:rPr lang="en-US" altLang="en-US" i="1">
                            <a:latin typeface="Cambria Math" panose="02040503050406030204" pitchFamily="18" charset="0"/>
                          </a:rPr>
                        </m:ctrlPr>
                      </m:fPr>
                      <m:num>
                        <m:r>
                          <a:rPr lang="en-US" altLang="en-US" b="0" i="1" smtClean="0">
                            <a:latin typeface="Cambria Math"/>
                          </a:rPr>
                          <m:t>𝑊</m:t>
                        </m:r>
                        <m:r>
                          <a:rPr lang="en-US" altLang="en-US" i="1">
                            <a:latin typeface="Cambria Math"/>
                          </a:rPr>
                          <m:t>𝑟</m:t>
                        </m:r>
                      </m:num>
                      <m:den>
                        <m:r>
                          <a:rPr lang="en-IN" altLang="en-US" b="0" i="1" smtClean="0">
                            <a:latin typeface="Cambria Math" panose="02040503050406030204" pitchFamily="18" charset="0"/>
                          </a:rPr>
                          <m:t>𝑎</m:t>
                        </m:r>
                      </m:den>
                    </m:f>
                  </m:oMath>
                </a14:m>
                <a:r>
                  <a:rPr lang="en-US" altLang="en-US" dirty="0"/>
                  <a:t> </a:t>
                </a:r>
                <a14:m>
                  <m:oMath xmlns:m="http://schemas.openxmlformats.org/officeDocument/2006/math">
                    <m:func>
                      <m:funcPr>
                        <m:ctrlPr>
                          <a:rPr lang="en-US" altLang="en-US" i="1">
                            <a:latin typeface="Cambria Math" panose="02040503050406030204" pitchFamily="18" charset="0"/>
                          </a:rPr>
                        </m:ctrlPr>
                      </m:funcPr>
                      <m:fName>
                        <m:r>
                          <m:rPr>
                            <m:sty m:val="p"/>
                          </m:rPr>
                          <a:rPr lang="en-US" altLang="en-US">
                            <a:latin typeface="Cambria Math"/>
                          </a:rPr>
                          <m:t>tan</m:t>
                        </m:r>
                      </m:fName>
                      <m:e>
                        <m:d>
                          <m:dPr>
                            <m:ctrlPr>
                              <a:rPr lang="en-US" altLang="en-US" i="1">
                                <a:latin typeface="Cambria Math" panose="02040503050406030204" pitchFamily="18" charset="0"/>
                              </a:rPr>
                            </m:ctrlPr>
                          </m:dPr>
                          <m:e>
                            <m:r>
                              <a:rPr lang="en-US" altLang="en-US" i="1">
                                <a:latin typeface="Cambria Math"/>
                                <a:ea typeface="Cambria Math"/>
                              </a:rPr>
                              <m:t>𝛼</m:t>
                            </m:r>
                            <m:r>
                              <a:rPr lang="en-US" altLang="en-US" i="1">
                                <a:latin typeface="Cambria Math"/>
                                <a:ea typeface="Cambria Math"/>
                              </a:rPr>
                              <m:t>+</m:t>
                            </m:r>
                            <m:r>
                              <a:rPr lang="en-US" altLang="en-US" i="1">
                                <a:latin typeface="Cambria Math"/>
                                <a:ea typeface="Cambria Math"/>
                              </a:rPr>
                              <m:t>𝜑</m:t>
                            </m:r>
                          </m:e>
                        </m:d>
                      </m:e>
                    </m:func>
                  </m:oMath>
                </a14:m>
                <a:endParaRPr lang="en-US" altLang="en-US" dirty="0" smtClean="0"/>
              </a:p>
              <a:p>
                <a:pPr algn="ctr" eaLnBrk="1" hangingPunct="1">
                  <a:spcBef>
                    <a:spcPct val="50000"/>
                  </a:spcBef>
                </a:pPr>
                <a:r>
                  <a:rPr lang="en-US" altLang="en-US" dirty="0" smtClean="0"/>
                  <a:t>If the weight is to be lowered </a:t>
                </a:r>
                <a14:m>
                  <m:oMath xmlns:m="http://schemas.openxmlformats.org/officeDocument/2006/math">
                    <m:r>
                      <a:rPr lang="en-IN" altLang="en-US" b="0" i="1" smtClean="0">
                        <a:latin typeface="Cambria Math" panose="02040503050406030204" pitchFamily="18" charset="0"/>
                      </a:rPr>
                      <m:t>𝑄</m:t>
                    </m:r>
                    <m:r>
                      <a:rPr lang="en-US" altLang="en-US" i="1">
                        <a:latin typeface="Cambria Math"/>
                      </a:rPr>
                      <m:t>=</m:t>
                    </m:r>
                    <m:f>
                      <m:fPr>
                        <m:ctrlPr>
                          <a:rPr lang="en-US" altLang="en-US" i="1">
                            <a:latin typeface="Cambria Math" panose="02040503050406030204" pitchFamily="18" charset="0"/>
                          </a:rPr>
                        </m:ctrlPr>
                      </m:fPr>
                      <m:num>
                        <m:r>
                          <a:rPr lang="en-US" altLang="en-US" i="1">
                            <a:latin typeface="Cambria Math"/>
                          </a:rPr>
                          <m:t>𝑊</m:t>
                        </m:r>
                        <m:func>
                          <m:funcPr>
                            <m:ctrlPr>
                              <a:rPr lang="en-US" altLang="en-US" i="1">
                                <a:latin typeface="Cambria Math" panose="02040503050406030204" pitchFamily="18" charset="0"/>
                              </a:rPr>
                            </m:ctrlPr>
                          </m:funcPr>
                          <m:fName>
                            <m:r>
                              <m:rPr>
                                <m:sty m:val="p"/>
                              </m:rPr>
                              <a:rPr lang="en-US" altLang="en-US">
                                <a:latin typeface="Cambria Math"/>
                              </a:rPr>
                              <m:t>sin</m:t>
                            </m:r>
                          </m:fName>
                          <m:e>
                            <m:d>
                              <m:dPr>
                                <m:ctrlPr>
                                  <a:rPr lang="en-US" altLang="en-US" i="1">
                                    <a:latin typeface="Cambria Math" panose="02040503050406030204" pitchFamily="18" charset="0"/>
                                  </a:rPr>
                                </m:ctrlPr>
                              </m:dPr>
                              <m:e>
                                <m:r>
                                  <a:rPr lang="en-US" altLang="en-US" i="1">
                                    <a:latin typeface="Cambria Math"/>
                                    <a:ea typeface="Cambria Math"/>
                                  </a:rPr>
                                  <m:t>𝜑</m:t>
                                </m:r>
                                <m:r>
                                  <a:rPr lang="en-US" altLang="en-US" i="1">
                                    <a:latin typeface="Cambria Math"/>
                                    <a:ea typeface="Cambria Math"/>
                                  </a:rPr>
                                  <m:t>−</m:t>
                                </m:r>
                                <m:r>
                                  <a:rPr lang="en-US" altLang="en-US" i="1">
                                    <a:latin typeface="Cambria Math"/>
                                    <a:ea typeface="Cambria Math"/>
                                  </a:rPr>
                                  <m:t>𝛼</m:t>
                                </m:r>
                              </m:e>
                            </m:d>
                          </m:e>
                        </m:func>
                      </m:num>
                      <m:den>
                        <m:func>
                          <m:funcPr>
                            <m:ctrlPr>
                              <a:rPr lang="en-US" altLang="en-US" i="1">
                                <a:latin typeface="Cambria Math" panose="02040503050406030204" pitchFamily="18" charset="0"/>
                              </a:rPr>
                            </m:ctrlPr>
                          </m:funcPr>
                          <m:fName>
                            <m:r>
                              <m:rPr>
                                <m:sty m:val="p"/>
                              </m:rPr>
                              <a:rPr lang="en-US" altLang="en-US">
                                <a:latin typeface="Cambria Math"/>
                              </a:rPr>
                              <m:t>sin</m:t>
                            </m:r>
                          </m:fName>
                          <m:e>
                            <m:d>
                              <m:dPr>
                                <m:begChr m:val="["/>
                                <m:endChr m:val="]"/>
                                <m:ctrlPr>
                                  <a:rPr lang="en-US" altLang="en-US" i="1">
                                    <a:latin typeface="Cambria Math" panose="02040503050406030204" pitchFamily="18" charset="0"/>
                                  </a:rPr>
                                </m:ctrlPr>
                              </m:dPr>
                              <m:e>
                                <m:sSup>
                                  <m:sSupPr>
                                    <m:ctrlPr>
                                      <a:rPr lang="en-US" altLang="en-US" i="1">
                                        <a:latin typeface="Cambria Math" panose="02040503050406030204" pitchFamily="18" charset="0"/>
                                        <a:ea typeface="Cambria Math"/>
                                      </a:rPr>
                                    </m:ctrlPr>
                                  </m:sSupPr>
                                  <m:e>
                                    <m:r>
                                      <a:rPr lang="en-US" altLang="en-US" i="1">
                                        <a:latin typeface="Cambria Math"/>
                                        <a:ea typeface="Cambria Math"/>
                                      </a:rPr>
                                      <m:t>90</m:t>
                                    </m:r>
                                  </m:e>
                                  <m:sup>
                                    <m:r>
                                      <a:rPr lang="en-US" altLang="en-US" i="1">
                                        <a:latin typeface="Cambria Math"/>
                                        <a:ea typeface="Cambria Math"/>
                                      </a:rPr>
                                      <m:t>0</m:t>
                                    </m:r>
                                  </m:sup>
                                </m:sSup>
                                <m:r>
                                  <a:rPr lang="en-US" altLang="en-US" i="1">
                                    <a:latin typeface="Cambria Math"/>
                                    <a:ea typeface="Cambria Math"/>
                                  </a:rPr>
                                  <m:t>−</m:t>
                                </m:r>
                                <m:d>
                                  <m:dPr>
                                    <m:ctrlPr>
                                      <a:rPr lang="en-US" altLang="en-US" i="1">
                                        <a:latin typeface="Cambria Math" panose="02040503050406030204" pitchFamily="18" charset="0"/>
                                      </a:rPr>
                                    </m:ctrlPr>
                                  </m:dPr>
                                  <m:e>
                                    <m:r>
                                      <a:rPr lang="en-US" altLang="en-US" i="1">
                                        <a:latin typeface="Cambria Math"/>
                                        <a:ea typeface="Cambria Math"/>
                                      </a:rPr>
                                      <m:t>𝜑</m:t>
                                    </m:r>
                                    <m:r>
                                      <a:rPr lang="en-US" altLang="en-US" i="1">
                                        <a:latin typeface="Cambria Math"/>
                                        <a:ea typeface="Cambria Math"/>
                                      </a:rPr>
                                      <m:t>−</m:t>
                                    </m:r>
                                    <m:r>
                                      <a:rPr lang="en-US" altLang="en-US" i="1">
                                        <a:latin typeface="Cambria Math"/>
                                        <a:ea typeface="Cambria Math"/>
                                      </a:rPr>
                                      <m:t>𝛼</m:t>
                                    </m:r>
                                  </m:e>
                                </m:d>
                              </m:e>
                            </m:d>
                          </m:e>
                        </m:func>
                      </m:den>
                    </m:f>
                    <m:r>
                      <a:rPr lang="en-US" altLang="en-US" i="1">
                        <a:latin typeface="Cambria Math"/>
                      </a:rPr>
                      <m:t>=</m:t>
                    </m:r>
                    <m:r>
                      <a:rPr lang="en-US" altLang="en-US" i="1">
                        <a:latin typeface="Cambria Math"/>
                      </a:rPr>
                      <m:t>𝑊</m:t>
                    </m:r>
                    <m:func>
                      <m:funcPr>
                        <m:ctrlPr>
                          <a:rPr lang="en-US" altLang="en-US" i="1">
                            <a:latin typeface="Cambria Math" panose="02040503050406030204" pitchFamily="18" charset="0"/>
                          </a:rPr>
                        </m:ctrlPr>
                      </m:funcPr>
                      <m:fName>
                        <m:r>
                          <m:rPr>
                            <m:sty m:val="p"/>
                          </m:rPr>
                          <a:rPr lang="en-US" altLang="en-US">
                            <a:latin typeface="Cambria Math"/>
                          </a:rPr>
                          <m:t>tan</m:t>
                        </m:r>
                      </m:fName>
                      <m:e>
                        <m:d>
                          <m:dPr>
                            <m:ctrlPr>
                              <a:rPr lang="en-US" altLang="en-US" i="1">
                                <a:latin typeface="Cambria Math" panose="02040503050406030204" pitchFamily="18" charset="0"/>
                              </a:rPr>
                            </m:ctrlPr>
                          </m:dPr>
                          <m:e>
                            <m:r>
                              <a:rPr lang="en-US" altLang="en-US" i="1">
                                <a:latin typeface="Cambria Math"/>
                                <a:ea typeface="Cambria Math"/>
                              </a:rPr>
                              <m:t>𝜑</m:t>
                            </m:r>
                            <m:r>
                              <a:rPr lang="en-US" altLang="en-US" b="0" i="1" smtClean="0">
                                <a:latin typeface="Cambria Math"/>
                                <a:ea typeface="Cambria Math"/>
                              </a:rPr>
                              <m:t>−</m:t>
                            </m:r>
                            <m:r>
                              <a:rPr lang="en-US" altLang="en-US" i="1">
                                <a:latin typeface="Cambria Math"/>
                                <a:ea typeface="Cambria Math"/>
                              </a:rPr>
                              <m:t>𝛼</m:t>
                            </m:r>
                          </m:e>
                        </m:d>
                      </m:e>
                    </m:func>
                  </m:oMath>
                </a14:m>
                <a:endParaRPr lang="en-US" altLang="en-US" dirty="0" smtClean="0"/>
              </a:p>
              <a:p>
                <a:pPr algn="ctr" eaLnBrk="1" hangingPunct="1">
                  <a:spcBef>
                    <a:spcPct val="50000"/>
                  </a:spcBef>
                </a:pPr>
                <a14:m>
                  <m:oMath xmlns:m="http://schemas.openxmlformats.org/officeDocument/2006/math">
                    <m:r>
                      <a:rPr lang="en-IN" altLang="en-US" b="0" i="1" smtClean="0">
                        <a:latin typeface="Cambria Math" panose="02040503050406030204" pitchFamily="18" charset="0"/>
                      </a:rPr>
                      <m:t>𝑃</m:t>
                    </m:r>
                    <m:r>
                      <a:rPr lang="en-US" altLang="en-US" i="1">
                        <a:latin typeface="Cambria Math"/>
                      </a:rPr>
                      <m:t>=</m:t>
                    </m:r>
                    <m:f>
                      <m:fPr>
                        <m:ctrlPr>
                          <a:rPr lang="en-US" altLang="en-US" i="1">
                            <a:latin typeface="Cambria Math" panose="02040503050406030204" pitchFamily="18" charset="0"/>
                          </a:rPr>
                        </m:ctrlPr>
                      </m:fPr>
                      <m:num>
                        <m:r>
                          <a:rPr lang="en-IN" altLang="en-US" b="0" i="1" smtClean="0">
                            <a:latin typeface="Cambria Math" panose="02040503050406030204" pitchFamily="18" charset="0"/>
                          </a:rPr>
                          <m:t>𝑄</m:t>
                        </m:r>
                        <m:r>
                          <a:rPr lang="en-IN" altLang="en-US" b="0" i="1" smtClean="0">
                            <a:latin typeface="Cambria Math" panose="02040503050406030204" pitchFamily="18" charset="0"/>
                          </a:rPr>
                          <m:t> </m:t>
                        </m:r>
                        <m:r>
                          <a:rPr lang="en-US" altLang="en-US" i="1">
                            <a:latin typeface="Cambria Math"/>
                          </a:rPr>
                          <m:t>𝑟</m:t>
                        </m:r>
                      </m:num>
                      <m:den>
                        <m:r>
                          <a:rPr lang="en-IN" altLang="en-US" b="0" i="1" smtClean="0">
                            <a:latin typeface="Cambria Math" panose="02040503050406030204" pitchFamily="18" charset="0"/>
                          </a:rPr>
                          <m:t>𝑎</m:t>
                        </m:r>
                      </m:den>
                    </m:f>
                    <m:r>
                      <a:rPr lang="en-US" altLang="en-US" i="1">
                        <a:latin typeface="Cambria Math"/>
                      </a:rPr>
                      <m:t>=</m:t>
                    </m:r>
                    <m:f>
                      <m:fPr>
                        <m:ctrlPr>
                          <a:rPr lang="en-US" altLang="en-US" i="1">
                            <a:latin typeface="Cambria Math" panose="02040503050406030204" pitchFamily="18" charset="0"/>
                          </a:rPr>
                        </m:ctrlPr>
                      </m:fPr>
                      <m:num>
                        <m:r>
                          <a:rPr lang="en-US" altLang="en-US" i="1">
                            <a:latin typeface="Cambria Math"/>
                          </a:rPr>
                          <m:t>𝑊𝑟</m:t>
                        </m:r>
                      </m:num>
                      <m:den>
                        <m:r>
                          <a:rPr lang="en-IN" altLang="en-US" b="0" i="1" smtClean="0">
                            <a:latin typeface="Cambria Math" panose="02040503050406030204" pitchFamily="18" charset="0"/>
                          </a:rPr>
                          <m:t>𝑎</m:t>
                        </m:r>
                      </m:den>
                    </m:f>
                  </m:oMath>
                </a14:m>
                <a:r>
                  <a:rPr lang="en-US" altLang="en-US" dirty="0"/>
                  <a:t> </a:t>
                </a:r>
                <a14:m>
                  <m:oMath xmlns:m="http://schemas.openxmlformats.org/officeDocument/2006/math">
                    <m:func>
                      <m:funcPr>
                        <m:ctrlPr>
                          <a:rPr lang="en-US" altLang="en-US" i="1">
                            <a:latin typeface="Cambria Math" panose="02040503050406030204" pitchFamily="18" charset="0"/>
                          </a:rPr>
                        </m:ctrlPr>
                      </m:funcPr>
                      <m:fName>
                        <m:r>
                          <m:rPr>
                            <m:sty m:val="p"/>
                          </m:rPr>
                          <a:rPr lang="en-US" altLang="en-US">
                            <a:latin typeface="Cambria Math"/>
                          </a:rPr>
                          <m:t>tan</m:t>
                        </m:r>
                      </m:fName>
                      <m:e>
                        <m:d>
                          <m:dPr>
                            <m:ctrlPr>
                              <a:rPr lang="en-US" altLang="en-US" i="1">
                                <a:latin typeface="Cambria Math" panose="02040503050406030204" pitchFamily="18" charset="0"/>
                              </a:rPr>
                            </m:ctrlPr>
                          </m:dPr>
                          <m:e>
                            <m:r>
                              <a:rPr lang="en-US" altLang="en-US" i="1">
                                <a:latin typeface="Cambria Math"/>
                                <a:ea typeface="Cambria Math"/>
                              </a:rPr>
                              <m:t>𝜑</m:t>
                            </m:r>
                            <m:r>
                              <a:rPr lang="en-US" altLang="en-US" b="0" i="1" smtClean="0">
                                <a:latin typeface="Cambria Math"/>
                                <a:ea typeface="Cambria Math"/>
                              </a:rPr>
                              <m:t>−</m:t>
                            </m:r>
                            <m:r>
                              <a:rPr lang="en-US" altLang="en-US" i="1">
                                <a:latin typeface="Cambria Math"/>
                                <a:ea typeface="Cambria Math"/>
                              </a:rPr>
                              <m:t>𝛼</m:t>
                            </m:r>
                          </m:e>
                        </m:d>
                      </m:e>
                    </m:func>
                  </m:oMath>
                </a14:m>
                <a:endParaRPr lang="en-US" altLang="en-US" dirty="0" smtClean="0"/>
              </a:p>
              <a:p>
                <a:pPr algn="just" eaLnBrk="1" hangingPunct="1">
                  <a:spcBef>
                    <a:spcPct val="50000"/>
                  </a:spcBef>
                </a:pPr>
                <a:r>
                  <a:rPr lang="en-US" altLang="en-US" dirty="0" smtClean="0"/>
                  <a:t>Screw efficiency </a:t>
                </a:r>
                <a14:m>
                  <m:oMath xmlns:m="http://schemas.openxmlformats.org/officeDocument/2006/math">
                    <m:r>
                      <a:rPr lang="en-US" altLang="en-US" i="1">
                        <a:latin typeface="Cambria Math"/>
                      </a:rPr>
                      <m:t>=</m:t>
                    </m:r>
                    <m:f>
                      <m:fPr>
                        <m:ctrlPr>
                          <a:rPr lang="en-US" altLang="en-US" i="1">
                            <a:latin typeface="Cambria Math" panose="02040503050406030204" pitchFamily="18" charset="0"/>
                          </a:rPr>
                        </m:ctrlPr>
                      </m:fPr>
                      <m:num>
                        <m:r>
                          <a:rPr lang="en-US" altLang="en-US" b="0" i="1" smtClean="0">
                            <a:latin typeface="Cambria Math"/>
                          </a:rPr>
                          <m:t>𝑊𝑜𝑟𝑘</m:t>
                        </m:r>
                        <m:r>
                          <a:rPr lang="en-US" altLang="en-US" b="0" i="1" smtClean="0">
                            <a:latin typeface="Cambria Math"/>
                          </a:rPr>
                          <m:t> </m:t>
                        </m:r>
                        <m:r>
                          <a:rPr lang="en-US" altLang="en-US" b="0" i="1" smtClean="0">
                            <a:latin typeface="Cambria Math"/>
                          </a:rPr>
                          <m:t>𝑑𝑜𝑛𝑒</m:t>
                        </m:r>
                        <m:r>
                          <a:rPr lang="en-US" altLang="en-US" b="0" i="1" smtClean="0">
                            <a:latin typeface="Cambria Math"/>
                          </a:rPr>
                          <m:t> </m:t>
                        </m:r>
                        <m:r>
                          <a:rPr lang="en-US" altLang="en-US" b="0" i="1" smtClean="0">
                            <a:latin typeface="Cambria Math"/>
                          </a:rPr>
                          <m:t>𝑖𝑛</m:t>
                        </m:r>
                        <m:r>
                          <a:rPr lang="en-US" altLang="en-US" b="0" i="1" smtClean="0">
                            <a:latin typeface="Cambria Math"/>
                          </a:rPr>
                          <m:t> </m:t>
                        </m:r>
                        <m:r>
                          <a:rPr lang="en-US" altLang="en-US" b="0" i="1" smtClean="0">
                            <a:latin typeface="Cambria Math"/>
                          </a:rPr>
                          <m:t>𝑙𝑖𝑓𝑡𝑖𝑛𝑔</m:t>
                        </m:r>
                        <m:r>
                          <a:rPr lang="en-US" altLang="en-US" b="0" i="1" smtClean="0">
                            <a:latin typeface="Cambria Math"/>
                          </a:rPr>
                          <m:t> </m:t>
                        </m:r>
                        <m:r>
                          <a:rPr lang="en-US" altLang="en-US" b="0" i="1" smtClean="0">
                            <a:latin typeface="Cambria Math"/>
                          </a:rPr>
                          <m:t>𝑡h𝑒</m:t>
                        </m:r>
                        <m:r>
                          <a:rPr lang="en-US" altLang="en-US" b="0" i="1" smtClean="0">
                            <a:latin typeface="Cambria Math"/>
                          </a:rPr>
                          <m:t> </m:t>
                        </m:r>
                        <m:r>
                          <a:rPr lang="en-US" altLang="en-US" b="0" i="1" smtClean="0">
                            <a:latin typeface="Cambria Math"/>
                          </a:rPr>
                          <m:t>𝑙𝑜𝑎𝑑</m:t>
                        </m:r>
                      </m:num>
                      <m:den>
                        <m:r>
                          <a:rPr lang="en-US" altLang="en-US" b="0" i="1" smtClean="0">
                            <a:latin typeface="Cambria Math"/>
                          </a:rPr>
                          <m:t>𝑊𝑜𝑟𝑘</m:t>
                        </m:r>
                        <m:r>
                          <a:rPr lang="en-US" altLang="en-US" b="0" i="1" smtClean="0">
                            <a:latin typeface="Cambria Math"/>
                          </a:rPr>
                          <m:t> </m:t>
                        </m:r>
                        <m:r>
                          <a:rPr lang="en-US" altLang="en-US" b="0" i="1" smtClean="0">
                            <a:latin typeface="Cambria Math"/>
                          </a:rPr>
                          <m:t>𝑑𝑜𝑛𝑒</m:t>
                        </m:r>
                        <m:r>
                          <a:rPr lang="en-US" altLang="en-US" b="0" i="1" smtClean="0">
                            <a:latin typeface="Cambria Math"/>
                          </a:rPr>
                          <m:t> </m:t>
                        </m:r>
                        <m:r>
                          <a:rPr lang="en-US" altLang="en-US" b="0" i="1" smtClean="0">
                            <a:latin typeface="Cambria Math"/>
                          </a:rPr>
                          <m:t>𝑏𝑦</m:t>
                        </m:r>
                        <m:r>
                          <a:rPr lang="en-US" altLang="en-US" b="0" i="1" smtClean="0">
                            <a:latin typeface="Cambria Math"/>
                          </a:rPr>
                          <m:t> </m:t>
                        </m:r>
                        <m:r>
                          <a:rPr lang="en-US" altLang="en-US" b="0" i="1" smtClean="0">
                            <a:latin typeface="Cambria Math"/>
                          </a:rPr>
                          <m:t>𝑡h𝑒</m:t>
                        </m:r>
                        <m:r>
                          <a:rPr lang="en-US" altLang="en-US" b="0" i="1" smtClean="0">
                            <a:latin typeface="Cambria Math"/>
                          </a:rPr>
                          <m:t> </m:t>
                        </m:r>
                        <m:r>
                          <a:rPr lang="en-US" altLang="en-US" b="0" i="1" smtClean="0">
                            <a:latin typeface="Cambria Math"/>
                          </a:rPr>
                          <m:t>𝑎𝑝𝑝𝑙𝑖𝑒𝑑</m:t>
                        </m:r>
                        <m:r>
                          <a:rPr lang="en-US" altLang="en-US" b="0" i="1" smtClean="0">
                            <a:latin typeface="Cambria Math"/>
                          </a:rPr>
                          <m:t> </m:t>
                        </m:r>
                        <m:r>
                          <a:rPr lang="en-US" altLang="en-US" b="0" i="1" smtClean="0">
                            <a:latin typeface="Cambria Math"/>
                          </a:rPr>
                          <m:t>𝑓𝑜𝑟𝑐𝑒</m:t>
                        </m:r>
                        <m:r>
                          <a:rPr lang="en-US" altLang="en-US" b="0" i="1" smtClean="0">
                            <a:latin typeface="Cambria Math"/>
                          </a:rPr>
                          <m:t>/</m:t>
                        </m:r>
                        <m:r>
                          <a:rPr lang="en-US" altLang="en-US" b="0" i="1" smtClean="0">
                            <a:latin typeface="Cambria Math"/>
                          </a:rPr>
                          <m:t>𝑟𝑒𝑣</m:t>
                        </m:r>
                      </m:den>
                    </m:f>
                  </m:oMath>
                </a14:m>
                <a:r>
                  <a:rPr lang="en-US" altLang="en-US" dirty="0" smtClean="0"/>
                  <a:t> </a:t>
                </a:r>
                <a14:m>
                  <m:oMath xmlns:m="http://schemas.openxmlformats.org/officeDocument/2006/math">
                    <m:r>
                      <a:rPr lang="en-US" altLang="en-US" i="1">
                        <a:latin typeface="Cambria Math"/>
                      </a:rPr>
                      <m:t>=</m:t>
                    </m:r>
                    <m:f>
                      <m:fPr>
                        <m:ctrlPr>
                          <a:rPr lang="en-US" altLang="en-US" i="1" smtClean="0">
                            <a:latin typeface="Cambria Math" panose="02040503050406030204" pitchFamily="18" charset="0"/>
                          </a:rPr>
                        </m:ctrlPr>
                      </m:fPr>
                      <m:num>
                        <m:r>
                          <a:rPr lang="en-US" altLang="en-US" i="1">
                            <a:latin typeface="Cambria Math"/>
                          </a:rPr>
                          <m:t>𝑊</m:t>
                        </m:r>
                        <m:r>
                          <a:rPr lang="en-US" altLang="en-US" i="1" smtClean="0">
                            <a:latin typeface="Cambria Math"/>
                            <a:ea typeface="Cambria Math"/>
                          </a:rPr>
                          <m:t>×</m:t>
                        </m:r>
                        <m:r>
                          <a:rPr lang="en-US" altLang="en-US" b="0" i="1" smtClean="0">
                            <a:latin typeface="Cambria Math"/>
                            <a:ea typeface="Cambria Math"/>
                          </a:rPr>
                          <m:t>𝑙</m:t>
                        </m:r>
                      </m:num>
                      <m:den>
                        <m:r>
                          <a:rPr lang="en-IN" altLang="en-US" b="0" i="1" smtClean="0">
                            <a:latin typeface="Cambria Math" panose="02040503050406030204" pitchFamily="18" charset="0"/>
                          </a:rPr>
                          <m:t>𝑄</m:t>
                        </m:r>
                        <m:r>
                          <a:rPr lang="en-US" altLang="en-US" b="0" i="1" smtClean="0">
                            <a:latin typeface="Cambria Math"/>
                            <a:ea typeface="Cambria Math"/>
                          </a:rPr>
                          <m:t>×</m:t>
                        </m:r>
                        <m:r>
                          <a:rPr lang="en-US" altLang="en-US" b="0" i="1" smtClean="0">
                            <a:latin typeface="Cambria Math"/>
                            <a:ea typeface="Cambria Math"/>
                          </a:rPr>
                          <m:t>𝜋</m:t>
                        </m:r>
                        <m:r>
                          <a:rPr lang="en-US" altLang="en-US" b="0" i="1" smtClean="0">
                            <a:latin typeface="Cambria Math"/>
                            <a:ea typeface="Cambria Math"/>
                          </a:rPr>
                          <m:t>𝑑</m:t>
                        </m:r>
                      </m:den>
                    </m:f>
                    <m:r>
                      <a:rPr lang="en-US" altLang="en-US" b="0" i="1" smtClean="0">
                        <a:latin typeface="Cambria Math"/>
                      </a:rPr>
                      <m:t>=</m:t>
                    </m:r>
                    <m:f>
                      <m:fPr>
                        <m:ctrlPr>
                          <a:rPr lang="en-US" altLang="en-US" b="0" i="1" smtClean="0">
                            <a:latin typeface="Cambria Math" panose="02040503050406030204" pitchFamily="18" charset="0"/>
                          </a:rPr>
                        </m:ctrlPr>
                      </m:fPr>
                      <m:num>
                        <m:func>
                          <m:funcPr>
                            <m:ctrlPr>
                              <a:rPr lang="en-US" altLang="en-US" b="0" i="1" smtClean="0">
                                <a:latin typeface="Cambria Math" panose="02040503050406030204" pitchFamily="18" charset="0"/>
                              </a:rPr>
                            </m:ctrlPr>
                          </m:funcPr>
                          <m:fName>
                            <m:r>
                              <m:rPr>
                                <m:sty m:val="p"/>
                              </m:rPr>
                              <a:rPr lang="en-US" altLang="en-US" b="0" i="0" smtClean="0">
                                <a:latin typeface="Cambria Math"/>
                              </a:rPr>
                              <m:t>tan</m:t>
                            </m:r>
                          </m:fName>
                          <m:e>
                            <m:r>
                              <a:rPr lang="en-US" altLang="en-US" b="0" i="1" smtClean="0">
                                <a:latin typeface="Cambria Math"/>
                                <a:ea typeface="Cambria Math"/>
                              </a:rPr>
                              <m:t>𝛼</m:t>
                            </m:r>
                          </m:e>
                        </m:func>
                      </m:num>
                      <m:den>
                        <m:func>
                          <m:funcPr>
                            <m:ctrlPr>
                              <a:rPr lang="en-US" altLang="en-US" i="1">
                                <a:latin typeface="Cambria Math" panose="02040503050406030204" pitchFamily="18" charset="0"/>
                              </a:rPr>
                            </m:ctrlPr>
                          </m:funcPr>
                          <m:fName>
                            <m:r>
                              <m:rPr>
                                <m:sty m:val="p"/>
                              </m:rPr>
                              <a:rPr lang="en-US" altLang="en-US">
                                <a:latin typeface="Cambria Math"/>
                              </a:rPr>
                              <m:t>tan</m:t>
                            </m:r>
                          </m:fName>
                          <m:e>
                            <m:d>
                              <m:dPr>
                                <m:ctrlPr>
                                  <a:rPr lang="en-US" altLang="en-US" i="1">
                                    <a:latin typeface="Cambria Math" panose="02040503050406030204" pitchFamily="18" charset="0"/>
                                  </a:rPr>
                                </m:ctrlPr>
                              </m:dPr>
                              <m:e>
                                <m:r>
                                  <a:rPr lang="en-US" altLang="en-US" i="1">
                                    <a:latin typeface="Cambria Math"/>
                                    <a:ea typeface="Cambria Math"/>
                                  </a:rPr>
                                  <m:t>𝛼</m:t>
                                </m:r>
                                <m:r>
                                  <a:rPr lang="en-US" altLang="en-US" i="1">
                                    <a:latin typeface="Cambria Math"/>
                                    <a:ea typeface="Cambria Math"/>
                                  </a:rPr>
                                  <m:t>+</m:t>
                                </m:r>
                                <m:r>
                                  <a:rPr lang="en-US" altLang="en-US" i="1">
                                    <a:latin typeface="Cambria Math"/>
                                    <a:ea typeface="Cambria Math"/>
                                  </a:rPr>
                                  <m:t>𝜑</m:t>
                                </m:r>
                              </m:e>
                            </m:d>
                          </m:e>
                        </m:func>
                      </m:den>
                    </m:f>
                  </m:oMath>
                </a14:m>
                <a:endParaRPr lang="en-US" altLang="en-US" dirty="0" smtClean="0"/>
              </a:p>
              <a:p>
                <a:pPr algn="just" eaLnBrk="1" hangingPunct="1">
                  <a:spcBef>
                    <a:spcPct val="50000"/>
                  </a:spcBef>
                </a:pPr>
                <a:r>
                  <a:rPr lang="en-US" altLang="en-US" dirty="0" smtClean="0"/>
                  <a:t>Screw efficiency is maximum when </a:t>
                </a:r>
                <a14:m>
                  <m:oMath xmlns:m="http://schemas.openxmlformats.org/officeDocument/2006/math">
                    <m:f>
                      <m:fPr>
                        <m:ctrlPr>
                          <a:rPr lang="en-US" altLang="en-US" i="1" smtClean="0">
                            <a:latin typeface="Cambria Math" panose="02040503050406030204" pitchFamily="18" charset="0"/>
                          </a:rPr>
                        </m:ctrlPr>
                      </m:fPr>
                      <m:num>
                        <m:r>
                          <a:rPr lang="en-US" altLang="en-US" b="0" i="1" smtClean="0">
                            <a:latin typeface="Cambria Math"/>
                          </a:rPr>
                          <m:t>𝑑</m:t>
                        </m:r>
                        <m:r>
                          <a:rPr lang="en-US" altLang="en-US" b="0" i="1" smtClean="0">
                            <a:latin typeface="Cambria Math"/>
                            <a:ea typeface="Cambria Math"/>
                          </a:rPr>
                          <m:t>𝜂</m:t>
                        </m:r>
                      </m:num>
                      <m:den>
                        <m:r>
                          <a:rPr lang="en-US" altLang="en-US" b="0" i="1" smtClean="0">
                            <a:latin typeface="Cambria Math"/>
                          </a:rPr>
                          <m:t>𝑑</m:t>
                        </m:r>
                        <m:r>
                          <a:rPr lang="en-US" altLang="en-US" b="0" i="1" smtClean="0">
                            <a:latin typeface="Cambria Math"/>
                            <a:ea typeface="Cambria Math"/>
                          </a:rPr>
                          <m:t>𝛼</m:t>
                        </m:r>
                      </m:den>
                    </m:f>
                    <m:r>
                      <a:rPr lang="en-US" altLang="en-US" b="0" i="1" smtClean="0">
                        <a:latin typeface="Cambria Math"/>
                      </a:rPr>
                      <m:t>=0</m:t>
                    </m:r>
                  </m:oMath>
                </a14:m>
                <a:r>
                  <a:rPr lang="en-US" altLang="en-US" dirty="0" smtClean="0"/>
                  <a:t>, </a:t>
                </a:r>
                <a14:m>
                  <m:oMath xmlns:m="http://schemas.openxmlformats.org/officeDocument/2006/math">
                    <m:r>
                      <a:rPr lang="en-US" altLang="en-US" i="1">
                        <a:latin typeface="Cambria Math"/>
                        <a:ea typeface="Cambria Math"/>
                      </a:rPr>
                      <m:t>𝛼</m:t>
                    </m:r>
                    <m:r>
                      <a:rPr lang="en-US" altLang="en-US" b="0" i="1" smtClean="0">
                        <a:latin typeface="Cambria Math"/>
                        <a:ea typeface="Cambria Math"/>
                      </a:rPr>
                      <m:t>=</m:t>
                    </m:r>
                    <m:sSup>
                      <m:sSupPr>
                        <m:ctrlPr>
                          <a:rPr lang="en-US" altLang="en-US" b="0" i="1" smtClean="0">
                            <a:latin typeface="Cambria Math" panose="02040503050406030204" pitchFamily="18" charset="0"/>
                            <a:ea typeface="Cambria Math"/>
                          </a:rPr>
                        </m:ctrlPr>
                      </m:sSupPr>
                      <m:e>
                        <m:r>
                          <a:rPr lang="en-US" altLang="en-US" b="0" i="1" smtClean="0">
                            <a:latin typeface="Cambria Math"/>
                            <a:ea typeface="Cambria Math"/>
                          </a:rPr>
                          <m:t>45</m:t>
                        </m:r>
                      </m:e>
                      <m:sup>
                        <m:r>
                          <a:rPr lang="en-US" altLang="en-US" b="0" i="1" smtClean="0">
                            <a:latin typeface="Cambria Math"/>
                            <a:ea typeface="Cambria Math"/>
                          </a:rPr>
                          <m:t>0</m:t>
                        </m:r>
                      </m:sup>
                    </m:sSup>
                    <m:r>
                      <a:rPr lang="en-US" altLang="en-US" b="0" i="1" smtClean="0">
                        <a:latin typeface="Cambria Math"/>
                        <a:ea typeface="Cambria Math"/>
                      </a:rPr>
                      <m:t>−</m:t>
                    </m:r>
                    <m:f>
                      <m:fPr>
                        <m:ctrlPr>
                          <a:rPr lang="en-US" altLang="en-US" b="0" i="1" smtClean="0">
                            <a:latin typeface="Cambria Math" panose="02040503050406030204" pitchFamily="18" charset="0"/>
                            <a:ea typeface="Cambria Math"/>
                          </a:rPr>
                        </m:ctrlPr>
                      </m:fPr>
                      <m:num>
                        <m:r>
                          <a:rPr lang="en-US" altLang="en-US" b="0" i="1" smtClean="0">
                            <a:latin typeface="Cambria Math"/>
                            <a:ea typeface="Cambria Math"/>
                          </a:rPr>
                          <m:t>𝜑</m:t>
                        </m:r>
                      </m:num>
                      <m:den>
                        <m:r>
                          <a:rPr lang="en-US" altLang="en-US" b="0" i="1" smtClean="0">
                            <a:latin typeface="Cambria Math"/>
                            <a:ea typeface="Cambria Math"/>
                          </a:rPr>
                          <m:t>2</m:t>
                        </m:r>
                      </m:den>
                    </m:f>
                  </m:oMath>
                </a14:m>
                <a:r>
                  <a:rPr lang="en-US" altLang="en-US" dirty="0" smtClean="0"/>
                  <a:t>, thus </a:t>
                </a:r>
                <a14:m>
                  <m:oMath xmlns:m="http://schemas.openxmlformats.org/officeDocument/2006/math">
                    <m:sSub>
                      <m:sSubPr>
                        <m:ctrlPr>
                          <a:rPr lang="en-US" altLang="en-US" i="1" smtClean="0">
                            <a:latin typeface="Cambria Math" panose="02040503050406030204" pitchFamily="18" charset="0"/>
                          </a:rPr>
                        </m:ctrlPr>
                      </m:sSubPr>
                      <m:e>
                        <m:r>
                          <a:rPr lang="en-US" altLang="en-US" i="1">
                            <a:latin typeface="Cambria Math"/>
                            <a:ea typeface="Cambria Math"/>
                          </a:rPr>
                          <m:t>𝜂</m:t>
                        </m:r>
                      </m:e>
                      <m:sub>
                        <m:r>
                          <a:rPr lang="en-US" altLang="en-US" b="0" i="1" smtClean="0">
                            <a:latin typeface="Cambria Math"/>
                          </a:rPr>
                          <m:t>𝑚𝑎𝑥</m:t>
                        </m:r>
                      </m:sub>
                    </m:sSub>
                    <m:r>
                      <a:rPr lang="en-US" altLang="en-US" b="0" i="1" smtClean="0">
                        <a:latin typeface="Cambria Math"/>
                      </a:rPr>
                      <m:t>=</m:t>
                    </m:r>
                    <m:f>
                      <m:fPr>
                        <m:ctrlPr>
                          <a:rPr lang="en-US" altLang="en-US" b="0" i="1" smtClean="0">
                            <a:latin typeface="Cambria Math" panose="02040503050406030204" pitchFamily="18" charset="0"/>
                          </a:rPr>
                        </m:ctrlPr>
                      </m:fPr>
                      <m:num>
                        <m:r>
                          <a:rPr lang="en-US" altLang="en-US" b="0" i="1" smtClean="0">
                            <a:latin typeface="Cambria Math"/>
                          </a:rPr>
                          <m:t>1−</m:t>
                        </m:r>
                        <m:func>
                          <m:funcPr>
                            <m:ctrlPr>
                              <a:rPr lang="en-US" altLang="en-US" b="0" i="1" smtClean="0">
                                <a:latin typeface="Cambria Math" panose="02040503050406030204" pitchFamily="18" charset="0"/>
                              </a:rPr>
                            </m:ctrlPr>
                          </m:funcPr>
                          <m:fName>
                            <m:r>
                              <m:rPr>
                                <m:sty m:val="p"/>
                              </m:rPr>
                              <a:rPr lang="en-US" altLang="en-US" b="0" i="0" smtClean="0">
                                <a:latin typeface="Cambria Math"/>
                              </a:rPr>
                              <m:t>sin</m:t>
                            </m:r>
                          </m:fName>
                          <m:e>
                            <m:r>
                              <a:rPr lang="en-US" altLang="en-US" b="0" i="1" smtClean="0">
                                <a:latin typeface="Cambria Math"/>
                                <a:ea typeface="Cambria Math"/>
                              </a:rPr>
                              <m:t>𝜑</m:t>
                            </m:r>
                          </m:e>
                        </m:func>
                      </m:num>
                      <m:den>
                        <m:r>
                          <a:rPr lang="en-US" altLang="en-US" i="1">
                            <a:latin typeface="Cambria Math"/>
                          </a:rPr>
                          <m:t>1</m:t>
                        </m:r>
                        <m:r>
                          <a:rPr lang="en-US" altLang="en-US" b="0" i="1" smtClean="0">
                            <a:latin typeface="Cambria Math"/>
                          </a:rPr>
                          <m:t>+</m:t>
                        </m:r>
                        <m:func>
                          <m:funcPr>
                            <m:ctrlPr>
                              <a:rPr lang="en-US" altLang="en-US" i="1">
                                <a:latin typeface="Cambria Math" panose="02040503050406030204" pitchFamily="18" charset="0"/>
                              </a:rPr>
                            </m:ctrlPr>
                          </m:funcPr>
                          <m:fName>
                            <m:r>
                              <m:rPr>
                                <m:sty m:val="p"/>
                              </m:rPr>
                              <a:rPr lang="en-US" altLang="en-US">
                                <a:latin typeface="Cambria Math"/>
                              </a:rPr>
                              <m:t>sin</m:t>
                            </m:r>
                          </m:fName>
                          <m:e>
                            <m:r>
                              <a:rPr lang="en-US" altLang="en-US" i="1">
                                <a:latin typeface="Cambria Math"/>
                                <a:ea typeface="Cambria Math"/>
                              </a:rPr>
                              <m:t>𝜑</m:t>
                            </m:r>
                          </m:e>
                        </m:func>
                      </m:den>
                    </m:f>
                  </m:oMath>
                </a14:m>
                <a:endParaRPr lang="en-US" altLang="en-US" dirty="0" smtClean="0"/>
              </a:p>
              <a:p>
                <a:pPr algn="ctr" eaLnBrk="1" hangingPunct="1">
                  <a:spcBef>
                    <a:spcPct val="50000"/>
                  </a:spcBef>
                </a:pPr>
                <a:r>
                  <a:rPr lang="en-US" altLang="en-US" dirty="0" smtClean="0"/>
                  <a:t>Mechanical advantage </a:t>
                </a:r>
                <a:r>
                  <a:rPr lang="en-US" altLang="en-US" dirty="0" smtClean="0">
                    <a:latin typeface="Times New Roman" pitchFamily="18" charset="0"/>
                    <a:cs typeface="Times New Roman" pitchFamily="18" charset="0"/>
                  </a:rPr>
                  <a:t>= </a:t>
                </a:r>
                <a14:m>
                  <m:oMath xmlns:m="http://schemas.openxmlformats.org/officeDocument/2006/math">
                    <m:f>
                      <m:fPr>
                        <m:ctrlPr>
                          <a:rPr lang="en-US" altLang="en-US" i="1" smtClean="0">
                            <a:latin typeface="Cambria Math" panose="02040503050406030204" pitchFamily="18" charset="0"/>
                          </a:rPr>
                        </m:ctrlPr>
                      </m:fPr>
                      <m:num>
                        <m:r>
                          <a:rPr lang="en-US" altLang="en-US" b="0" i="1" smtClean="0">
                            <a:latin typeface="Cambria Math"/>
                          </a:rPr>
                          <m:t>𝑤𝑒𝑖𝑔h𝑡</m:t>
                        </m:r>
                        <m:r>
                          <a:rPr lang="en-US" altLang="en-US" b="0" i="1" smtClean="0">
                            <a:latin typeface="Cambria Math"/>
                          </a:rPr>
                          <m:t> </m:t>
                        </m:r>
                        <m:r>
                          <a:rPr lang="en-US" altLang="en-US" b="0" i="1" smtClean="0">
                            <a:latin typeface="Cambria Math"/>
                          </a:rPr>
                          <m:t>𝑙𝑖𝑓𝑡𝑒𝑑</m:t>
                        </m:r>
                      </m:num>
                      <m:den>
                        <m:r>
                          <a:rPr lang="en-US" altLang="en-US" b="0" i="1" smtClean="0">
                            <a:latin typeface="Cambria Math"/>
                          </a:rPr>
                          <m:t>𝑓𝑜𝑟𝑐𝑒</m:t>
                        </m:r>
                        <m:r>
                          <a:rPr lang="en-US" altLang="en-US" b="0" i="1" smtClean="0">
                            <a:latin typeface="Cambria Math"/>
                          </a:rPr>
                          <m:t> </m:t>
                        </m:r>
                        <m:r>
                          <a:rPr lang="en-US" altLang="en-US" b="0" i="1" smtClean="0">
                            <a:latin typeface="Cambria Math"/>
                          </a:rPr>
                          <m:t>𝑎𝑝𝑝𝑙𝑖𝑒𝑑</m:t>
                        </m:r>
                      </m:den>
                    </m:f>
                    <m:r>
                      <a:rPr lang="en-US" altLang="en-US" b="0" i="1" smtClean="0">
                        <a:latin typeface="Cambria Math"/>
                      </a:rPr>
                      <m:t>=</m:t>
                    </m:r>
                    <m:f>
                      <m:fPr>
                        <m:ctrlPr>
                          <a:rPr lang="en-US" altLang="en-US" b="0" i="1" smtClean="0">
                            <a:latin typeface="Cambria Math" panose="02040503050406030204" pitchFamily="18" charset="0"/>
                          </a:rPr>
                        </m:ctrlPr>
                      </m:fPr>
                      <m:num>
                        <m:r>
                          <a:rPr lang="en-US" altLang="en-US" b="0" i="1" smtClean="0">
                            <a:latin typeface="Cambria Math"/>
                          </a:rPr>
                          <m:t>𝑊</m:t>
                        </m:r>
                      </m:num>
                      <m:den>
                        <m:f>
                          <m:fPr>
                            <m:ctrlPr>
                              <a:rPr lang="en-US" altLang="en-US" i="1">
                                <a:latin typeface="Cambria Math" panose="02040503050406030204" pitchFamily="18" charset="0"/>
                              </a:rPr>
                            </m:ctrlPr>
                          </m:fPr>
                          <m:num>
                            <m:r>
                              <a:rPr lang="en-US" altLang="en-US" i="1">
                                <a:latin typeface="Cambria Math"/>
                              </a:rPr>
                              <m:t>𝑊𝑟</m:t>
                            </m:r>
                          </m:num>
                          <m:den>
                            <m:r>
                              <a:rPr lang="en-IN" altLang="en-US" b="0" i="1" smtClean="0">
                                <a:latin typeface="Cambria Math" panose="02040503050406030204" pitchFamily="18" charset="0"/>
                              </a:rPr>
                              <m:t>𝑎</m:t>
                            </m:r>
                          </m:den>
                        </m:f>
                        <m:r>
                          <m:rPr>
                            <m:nor/>
                          </m:rPr>
                          <a:rPr lang="en-US" altLang="en-US" dirty="0"/>
                          <m:t> </m:t>
                        </m:r>
                        <m:func>
                          <m:funcPr>
                            <m:ctrlPr>
                              <a:rPr lang="en-US" altLang="en-US" i="1">
                                <a:latin typeface="Cambria Math" panose="02040503050406030204" pitchFamily="18" charset="0"/>
                              </a:rPr>
                            </m:ctrlPr>
                          </m:funcPr>
                          <m:fName>
                            <m:r>
                              <m:rPr>
                                <m:sty m:val="p"/>
                              </m:rPr>
                              <a:rPr lang="en-US" altLang="en-US">
                                <a:latin typeface="Cambria Math"/>
                              </a:rPr>
                              <m:t>tan</m:t>
                            </m:r>
                          </m:fName>
                          <m:e>
                            <m:d>
                              <m:dPr>
                                <m:ctrlPr>
                                  <a:rPr lang="en-US" altLang="en-US" i="1">
                                    <a:latin typeface="Cambria Math" panose="02040503050406030204" pitchFamily="18" charset="0"/>
                                  </a:rPr>
                                </m:ctrlPr>
                              </m:dPr>
                              <m:e>
                                <m:r>
                                  <a:rPr lang="en-US" altLang="en-US" i="1">
                                    <a:latin typeface="Cambria Math"/>
                                    <a:ea typeface="Cambria Math"/>
                                  </a:rPr>
                                  <m:t>𝛼</m:t>
                                </m:r>
                                <m:r>
                                  <a:rPr lang="en-US" altLang="en-US" i="1">
                                    <a:latin typeface="Cambria Math"/>
                                    <a:ea typeface="Cambria Math"/>
                                  </a:rPr>
                                  <m:t>+</m:t>
                                </m:r>
                                <m:r>
                                  <a:rPr lang="en-US" altLang="en-US" i="1">
                                    <a:latin typeface="Cambria Math"/>
                                    <a:ea typeface="Cambria Math"/>
                                  </a:rPr>
                                  <m:t>𝜑</m:t>
                                </m:r>
                              </m:e>
                            </m:d>
                          </m:e>
                        </m:func>
                      </m:den>
                    </m:f>
                    <m:r>
                      <a:rPr lang="en-US" altLang="en-US" i="1">
                        <a:latin typeface="Cambria Math"/>
                      </a:rPr>
                      <m:t>=</m:t>
                    </m:r>
                    <m:f>
                      <m:fPr>
                        <m:ctrlPr>
                          <a:rPr lang="en-US" altLang="en-US" i="1">
                            <a:latin typeface="Cambria Math" panose="02040503050406030204" pitchFamily="18" charset="0"/>
                          </a:rPr>
                        </m:ctrlPr>
                      </m:fPr>
                      <m:num>
                        <m:r>
                          <a:rPr lang="en-IN" altLang="en-US" b="0" i="1" smtClean="0">
                            <a:latin typeface="Cambria Math" panose="02040503050406030204" pitchFamily="18" charset="0"/>
                          </a:rPr>
                          <m:t>𝑎</m:t>
                        </m:r>
                      </m:num>
                      <m:den>
                        <m:r>
                          <a:rPr lang="en-US" altLang="en-US" b="0" i="1" smtClean="0">
                            <a:latin typeface="Cambria Math"/>
                          </a:rPr>
                          <m:t>𝑟</m:t>
                        </m:r>
                      </m:den>
                    </m:f>
                    <m:r>
                      <m:rPr>
                        <m:nor/>
                      </m:rPr>
                      <a:rPr lang="en-US" altLang="en-US" dirty="0"/>
                      <m:t> </m:t>
                    </m:r>
                    <m:func>
                      <m:funcPr>
                        <m:ctrlPr>
                          <a:rPr lang="en-US" altLang="en-US" i="1">
                            <a:latin typeface="Cambria Math" panose="02040503050406030204" pitchFamily="18" charset="0"/>
                          </a:rPr>
                        </m:ctrlPr>
                      </m:funcPr>
                      <m:fName>
                        <m:r>
                          <m:rPr>
                            <m:sty m:val="p"/>
                          </m:rPr>
                          <a:rPr lang="en-US" altLang="en-US" b="0" i="0" smtClean="0">
                            <a:latin typeface="Cambria Math"/>
                          </a:rPr>
                          <m:t>cot</m:t>
                        </m:r>
                      </m:fName>
                      <m:e>
                        <m:d>
                          <m:dPr>
                            <m:ctrlPr>
                              <a:rPr lang="en-US" altLang="en-US" i="1">
                                <a:latin typeface="Cambria Math" panose="02040503050406030204" pitchFamily="18" charset="0"/>
                              </a:rPr>
                            </m:ctrlPr>
                          </m:dPr>
                          <m:e>
                            <m:r>
                              <a:rPr lang="en-US" altLang="en-US" i="1">
                                <a:latin typeface="Cambria Math"/>
                                <a:ea typeface="Cambria Math"/>
                              </a:rPr>
                              <m:t>𝛼</m:t>
                            </m:r>
                            <m:r>
                              <a:rPr lang="en-US" altLang="en-US" i="1">
                                <a:latin typeface="Cambria Math"/>
                                <a:ea typeface="Cambria Math"/>
                              </a:rPr>
                              <m:t>+</m:t>
                            </m:r>
                            <m:r>
                              <a:rPr lang="en-US" altLang="en-US" i="1">
                                <a:latin typeface="Cambria Math"/>
                                <a:ea typeface="Cambria Math"/>
                              </a:rPr>
                              <m:t>𝜑</m:t>
                            </m:r>
                          </m:e>
                        </m:d>
                      </m:e>
                    </m:func>
                  </m:oMath>
                </a14:m>
                <a:endParaRPr lang="en-US" altLang="en-US" dirty="0" smtClean="0">
                  <a:latin typeface="Times New Roman" pitchFamily="18" charset="0"/>
                  <a:cs typeface="Times New Roman" pitchFamily="18" charset="0"/>
                </a:endParaRPr>
              </a:p>
            </p:txBody>
          </p:sp>
        </mc:Choice>
        <mc:Fallback xmlns="">
          <p:sp>
            <p:nvSpPr>
              <p:cNvPr id="6" name="Text Box 6"/>
              <p:cNvSpPr txBox="1">
                <a:spLocks noRot="1" noChangeAspect="1" noMove="1" noResize="1" noEditPoints="1" noAdjustHandles="1" noChangeArrowheads="1" noChangeShapeType="1" noTextEdit="1"/>
              </p:cNvSpPr>
              <p:nvPr/>
            </p:nvSpPr>
            <p:spPr bwMode="auto">
              <a:xfrm>
                <a:off x="605642" y="939114"/>
                <a:ext cx="11020301" cy="5240858"/>
              </a:xfrm>
              <a:prstGeom prst="rect">
                <a:avLst/>
              </a:prstGeom>
              <a:blipFill rotWithShape="0">
                <a:blip r:embed="rId2"/>
                <a:stretch>
                  <a:fillRect l="-553" t="-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549080" y="2074680"/>
              <a:ext cx="9754920" cy="4196520"/>
            </p14:xfrm>
          </p:contentPart>
        </mc:Choice>
        <mc:Fallback>
          <p:pic>
            <p:nvPicPr>
              <p:cNvPr id="2" name="Ink 1"/>
              <p:cNvPicPr/>
              <p:nvPr/>
            </p:nvPicPr>
            <p:blipFill>
              <a:blip r:embed="rId4"/>
              <a:stretch>
                <a:fillRect/>
              </a:stretch>
            </p:blipFill>
            <p:spPr>
              <a:xfrm>
                <a:off x="1539720" y="2066760"/>
                <a:ext cx="9775080" cy="4212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5706360" y="2562480"/>
              <a:ext cx="3843000" cy="716040"/>
            </p14:xfrm>
          </p:contentPart>
        </mc:Choice>
        <mc:Fallback>
          <p:pic>
            <p:nvPicPr>
              <p:cNvPr id="3" name="Ink 2"/>
              <p:cNvPicPr/>
              <p:nvPr/>
            </p:nvPicPr>
            <p:blipFill>
              <a:blip r:embed="rId6"/>
              <a:stretch>
                <a:fillRect/>
              </a:stretch>
            </p:blipFill>
            <p:spPr>
              <a:xfrm>
                <a:off x="5699160" y="2555280"/>
                <a:ext cx="3853800" cy="732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p14:cNvContentPartPr/>
              <p14:nvPr/>
            </p14:nvContentPartPr>
            <p14:xfrm>
              <a:off x="8398080" y="4777560"/>
              <a:ext cx="1620360" cy="1307520"/>
            </p14:xfrm>
          </p:contentPart>
        </mc:Choice>
        <mc:Fallback>
          <p:pic>
            <p:nvPicPr>
              <p:cNvPr id="7" name="Ink 6"/>
              <p:cNvPicPr/>
              <p:nvPr/>
            </p:nvPicPr>
            <p:blipFill>
              <a:blip r:embed="rId8"/>
              <a:stretch>
                <a:fillRect/>
              </a:stretch>
            </p:blipFill>
            <p:spPr>
              <a:xfrm>
                <a:off x="8392320" y="4768200"/>
                <a:ext cx="1629000" cy="1324080"/>
              </a:xfrm>
              <a:prstGeom prst="rect">
                <a:avLst/>
              </a:prstGeom>
            </p:spPr>
          </p:pic>
        </mc:Fallback>
      </mc:AlternateContent>
    </p:spTree>
    <p:extLst>
      <p:ext uri="{BB962C8B-B14F-4D97-AF65-F5344CB8AC3E}">
        <p14:creationId xmlns:p14="http://schemas.microsoft.com/office/powerpoint/2010/main" val="29482211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Screw Threads</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4"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472" y="1914400"/>
            <a:ext cx="2553557" cy="176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871" y="1887481"/>
            <a:ext cx="2287476" cy="1820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5665" y="1895399"/>
            <a:ext cx="2244160" cy="1805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0" name="Text Box 15"/>
              <p:cNvSpPr txBox="1">
                <a:spLocks noChangeArrowheads="1"/>
              </p:cNvSpPr>
              <p:nvPr/>
            </p:nvSpPr>
            <p:spPr bwMode="auto">
              <a:xfrm>
                <a:off x="3986458" y="4214916"/>
                <a:ext cx="3826211"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227013" indent="-227013" eaLnBrk="0" hangingPunct="0">
                  <a:tabLst>
                    <a:tab pos="1023938" algn="l"/>
                  </a:tabLst>
                  <a:defRPr sz="2000">
                    <a:solidFill>
                      <a:schemeClr val="tx1"/>
                    </a:solidFill>
                    <a:latin typeface="Times New Roman" pitchFamily="1" charset="0"/>
                    <a:ea typeface="ＭＳ Ｐゴシック" pitchFamily="1" charset="-128"/>
                  </a:defRPr>
                </a:lvl1pPr>
                <a:lvl2pPr marL="742950" indent="-285750" eaLnBrk="0" hangingPunct="0">
                  <a:tabLst>
                    <a:tab pos="1023938" algn="l"/>
                  </a:tabLst>
                  <a:defRPr sz="2000">
                    <a:solidFill>
                      <a:schemeClr val="tx1"/>
                    </a:solidFill>
                    <a:latin typeface="Times New Roman" pitchFamily="1" charset="0"/>
                    <a:ea typeface="ＭＳ Ｐゴシック" pitchFamily="1" charset="-128"/>
                  </a:defRPr>
                </a:lvl2pPr>
                <a:lvl3pPr marL="1143000" indent="-228600" eaLnBrk="0" hangingPunct="0">
                  <a:tabLst>
                    <a:tab pos="1023938" algn="l"/>
                  </a:tabLst>
                  <a:defRPr sz="2000">
                    <a:solidFill>
                      <a:schemeClr val="tx1"/>
                    </a:solidFill>
                    <a:latin typeface="Times New Roman" pitchFamily="1" charset="0"/>
                    <a:ea typeface="ＭＳ Ｐゴシック" pitchFamily="1" charset="-128"/>
                  </a:defRPr>
                </a:lvl3pPr>
                <a:lvl4pPr marL="1600200" indent="-228600" eaLnBrk="0" hangingPunct="0">
                  <a:tabLst>
                    <a:tab pos="1023938" algn="l"/>
                  </a:tabLst>
                  <a:defRPr sz="2000">
                    <a:solidFill>
                      <a:schemeClr val="tx1"/>
                    </a:solidFill>
                    <a:latin typeface="Times New Roman" pitchFamily="1" charset="0"/>
                    <a:ea typeface="ＭＳ Ｐゴシック" pitchFamily="1" charset="-128"/>
                  </a:defRPr>
                </a:lvl4pPr>
                <a:lvl5pPr marL="2057400" indent="-228600" eaLnBrk="0" hangingPunct="0">
                  <a:tabLst>
                    <a:tab pos="1023938" algn="l"/>
                  </a:tabLst>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tabLst>
                    <a:tab pos="1023938" algn="l"/>
                  </a:tabLs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tabLst>
                    <a:tab pos="1023938" algn="l"/>
                  </a:tabLs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tabLst>
                    <a:tab pos="1023938" algn="l"/>
                  </a:tabLs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tabLst>
                    <a:tab pos="1023938" algn="l"/>
                  </a:tabLs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14:m>
                  <m:oMath xmlns:m="http://schemas.openxmlformats.org/officeDocument/2006/math">
                    <m:sSub>
                      <m:sSubPr>
                        <m:ctrlPr>
                          <a:rPr lang="en-US" altLang="en-US" sz="2400" i="1" smtClean="0">
                            <a:latin typeface="Cambria Math" panose="02040503050406030204" pitchFamily="18" charset="0"/>
                          </a:rPr>
                        </m:ctrlPr>
                      </m:sSubPr>
                      <m:e>
                        <m:r>
                          <a:rPr lang="en-US" altLang="en-US" sz="2400" i="1">
                            <a:latin typeface="Cambria Math"/>
                            <a:ea typeface="Cambria Math"/>
                          </a:rPr>
                          <m:t>𝜑</m:t>
                        </m:r>
                      </m:e>
                      <m:sub>
                        <m:r>
                          <a:rPr lang="en-US" altLang="en-US" sz="2400" i="1">
                            <a:latin typeface="Cambria Math"/>
                          </a:rPr>
                          <m:t>𝑠</m:t>
                        </m:r>
                      </m:sub>
                    </m:sSub>
                    <m:r>
                      <a:rPr lang="en-US" altLang="en-US" sz="2400" i="1" smtClean="0">
                        <a:latin typeface="Cambria Math"/>
                        <a:ea typeface="Cambria Math"/>
                      </a:rPr>
                      <m:t>&gt;</m:t>
                    </m:r>
                    <m:r>
                      <a:rPr lang="en-US" altLang="en-US" sz="2400" i="1">
                        <a:latin typeface="Cambria Math"/>
                        <a:ea typeface="Cambria Math"/>
                      </a:rPr>
                      <m:t>𝜃</m:t>
                    </m:r>
                  </m:oMath>
                </a14:m>
                <a:r>
                  <a:rPr lang="en-US" altLang="en-US" sz="2400" dirty="0" smtClean="0"/>
                  <a:t> Self-locking</a:t>
                </a:r>
                <a:r>
                  <a:rPr lang="en-US" altLang="en-US" sz="2400" dirty="0"/>
                  <a:t>, solve for </a:t>
                </a:r>
                <a:r>
                  <a:rPr lang="en-US" altLang="en-US" sz="2400" i="1" dirty="0"/>
                  <a:t>Q</a:t>
                </a:r>
                <a:r>
                  <a:rPr lang="en-US" altLang="en-US" sz="2400" dirty="0"/>
                  <a:t> to lower load.   </a:t>
                </a:r>
              </a:p>
            </p:txBody>
          </p:sp>
        </mc:Choice>
        <mc:Fallback xmlns="">
          <p:sp>
            <p:nvSpPr>
              <p:cNvPr id="20" name="Text Box 15"/>
              <p:cNvSpPr txBox="1">
                <a:spLocks noRot="1" noChangeAspect="1" noMove="1" noResize="1" noEditPoints="1" noAdjustHandles="1" noChangeArrowheads="1" noChangeShapeType="1" noTextEdit="1"/>
              </p:cNvSpPr>
              <p:nvPr/>
            </p:nvSpPr>
            <p:spPr bwMode="auto">
              <a:xfrm>
                <a:off x="3986458" y="4214916"/>
                <a:ext cx="3826211" cy="830997"/>
              </a:xfrm>
              <a:prstGeom prst="rect">
                <a:avLst/>
              </a:prstGeom>
              <a:blipFill rotWithShape="1">
                <a:blip r:embed="rId5"/>
                <a:stretch>
                  <a:fillRect l="-2389" t="-5839" r="-478" b="-153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 Box 24"/>
              <p:cNvSpPr txBox="1">
                <a:spLocks noChangeArrowheads="1"/>
              </p:cNvSpPr>
              <p:nvPr/>
            </p:nvSpPr>
            <p:spPr bwMode="auto">
              <a:xfrm>
                <a:off x="7927070" y="4233992"/>
                <a:ext cx="3861276"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227013" indent="-227013" eaLnBrk="0" hangingPunct="0">
                  <a:tabLst>
                    <a:tab pos="1023938" algn="l"/>
                  </a:tabLst>
                  <a:defRPr sz="2000">
                    <a:solidFill>
                      <a:schemeClr val="tx1"/>
                    </a:solidFill>
                    <a:latin typeface="Times New Roman" pitchFamily="1" charset="0"/>
                    <a:ea typeface="ＭＳ Ｐゴシック" pitchFamily="1" charset="-128"/>
                  </a:defRPr>
                </a:lvl1pPr>
                <a:lvl2pPr marL="742950" indent="-285750" eaLnBrk="0" hangingPunct="0">
                  <a:tabLst>
                    <a:tab pos="1023938" algn="l"/>
                  </a:tabLst>
                  <a:defRPr sz="2000">
                    <a:solidFill>
                      <a:schemeClr val="tx1"/>
                    </a:solidFill>
                    <a:latin typeface="Times New Roman" pitchFamily="1" charset="0"/>
                    <a:ea typeface="ＭＳ Ｐゴシック" pitchFamily="1" charset="-128"/>
                  </a:defRPr>
                </a:lvl2pPr>
                <a:lvl3pPr marL="1143000" indent="-228600" eaLnBrk="0" hangingPunct="0">
                  <a:tabLst>
                    <a:tab pos="1023938" algn="l"/>
                  </a:tabLst>
                  <a:defRPr sz="2000">
                    <a:solidFill>
                      <a:schemeClr val="tx1"/>
                    </a:solidFill>
                    <a:latin typeface="Times New Roman" pitchFamily="1" charset="0"/>
                    <a:ea typeface="ＭＳ Ｐゴシック" pitchFamily="1" charset="-128"/>
                  </a:defRPr>
                </a:lvl3pPr>
                <a:lvl4pPr marL="1600200" indent="-228600" eaLnBrk="0" hangingPunct="0">
                  <a:tabLst>
                    <a:tab pos="1023938" algn="l"/>
                  </a:tabLst>
                  <a:defRPr sz="2000">
                    <a:solidFill>
                      <a:schemeClr val="tx1"/>
                    </a:solidFill>
                    <a:latin typeface="Times New Roman" pitchFamily="1" charset="0"/>
                    <a:ea typeface="ＭＳ Ｐゴシック" pitchFamily="1" charset="-128"/>
                  </a:defRPr>
                </a:lvl4pPr>
                <a:lvl5pPr marL="2057400" indent="-228600" eaLnBrk="0" hangingPunct="0">
                  <a:tabLst>
                    <a:tab pos="1023938" algn="l"/>
                  </a:tabLst>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tabLst>
                    <a:tab pos="1023938" algn="l"/>
                  </a:tabLs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tabLst>
                    <a:tab pos="1023938" algn="l"/>
                  </a:tabLs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tabLst>
                    <a:tab pos="1023938" algn="l"/>
                  </a:tabLs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tabLst>
                    <a:tab pos="1023938" algn="l"/>
                  </a:tabLs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14:m>
                  <m:oMath xmlns:m="http://schemas.openxmlformats.org/officeDocument/2006/math">
                    <m:sSub>
                      <m:sSubPr>
                        <m:ctrlPr>
                          <a:rPr lang="en-US" altLang="en-US" sz="2400" i="1" smtClean="0">
                            <a:latin typeface="Cambria Math" panose="02040503050406030204" pitchFamily="18" charset="0"/>
                          </a:rPr>
                        </m:ctrlPr>
                      </m:sSubPr>
                      <m:e>
                        <m:r>
                          <a:rPr lang="en-US" altLang="en-US" sz="2400" i="1" smtClean="0">
                            <a:latin typeface="Cambria Math"/>
                            <a:ea typeface="Cambria Math"/>
                          </a:rPr>
                          <m:t>𝜑</m:t>
                        </m:r>
                      </m:e>
                      <m:sub>
                        <m:r>
                          <a:rPr lang="en-US" altLang="en-US" sz="2400" b="0" i="1" smtClean="0">
                            <a:latin typeface="Cambria Math"/>
                          </a:rPr>
                          <m:t>𝑠</m:t>
                        </m:r>
                      </m:sub>
                    </m:sSub>
                    <m:r>
                      <a:rPr lang="en-US" altLang="en-US" sz="2400" i="1" smtClean="0">
                        <a:latin typeface="Cambria Math"/>
                        <a:ea typeface="Cambria Math"/>
                      </a:rPr>
                      <m:t>&lt;</m:t>
                    </m:r>
                    <m:r>
                      <a:rPr lang="en-US" altLang="en-US" sz="2400" i="1" smtClean="0">
                        <a:latin typeface="Cambria Math"/>
                        <a:ea typeface="Cambria Math"/>
                      </a:rPr>
                      <m:t>𝜃</m:t>
                    </m:r>
                  </m:oMath>
                </a14:m>
                <a:r>
                  <a:rPr lang="en-US" altLang="en-US" sz="2400" dirty="0" smtClean="0"/>
                  <a:t> </a:t>
                </a:r>
                <a:r>
                  <a:rPr lang="en-US" altLang="en-US" sz="2400" dirty="0"/>
                  <a:t>Non-locking, solve for </a:t>
                </a:r>
                <a:r>
                  <a:rPr lang="en-US" altLang="en-US" sz="2400" i="1" dirty="0"/>
                  <a:t>Q</a:t>
                </a:r>
                <a:r>
                  <a:rPr lang="en-US" altLang="en-US" sz="2400" dirty="0"/>
                  <a:t> to hold load.   </a:t>
                </a:r>
              </a:p>
            </p:txBody>
          </p:sp>
        </mc:Choice>
        <mc:Fallback xmlns="">
          <p:sp>
            <p:nvSpPr>
              <p:cNvPr id="22" name="Text Box 24"/>
              <p:cNvSpPr txBox="1">
                <a:spLocks noRot="1" noChangeAspect="1" noMove="1" noResize="1" noEditPoints="1" noAdjustHandles="1" noChangeArrowheads="1" noChangeShapeType="1" noTextEdit="1"/>
              </p:cNvSpPr>
              <p:nvPr/>
            </p:nvSpPr>
            <p:spPr bwMode="auto">
              <a:xfrm>
                <a:off x="7927070" y="4233992"/>
                <a:ext cx="3861276" cy="830997"/>
              </a:xfrm>
              <a:prstGeom prst="rect">
                <a:avLst/>
              </a:prstGeom>
              <a:blipFill rotWithShape="1">
                <a:blip r:embed="rId6"/>
                <a:stretch>
                  <a:fillRect l="-2208" t="-5882" r="-631" b="-161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
        <p:nvSpPr>
          <p:cNvPr id="24" name="Text Box 14"/>
          <p:cNvSpPr txBox="1">
            <a:spLocks noChangeArrowheads="1"/>
          </p:cNvSpPr>
          <p:nvPr/>
        </p:nvSpPr>
        <p:spPr bwMode="auto">
          <a:xfrm>
            <a:off x="411892" y="4214916"/>
            <a:ext cx="34600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2400" dirty="0"/>
              <a:t>Impending motion upwards.  Solve for </a:t>
            </a:r>
            <a:r>
              <a:rPr lang="en-US" altLang="en-US" sz="2400" i="1" dirty="0"/>
              <a:t>Q</a:t>
            </a:r>
            <a:r>
              <a:rPr lang="en-US" altLang="en-US" sz="2400" dirty="0"/>
              <a:t>.</a:t>
            </a:r>
          </a:p>
        </p:txBody>
      </p:sp>
      <mc:AlternateContent xmlns:mc="http://schemas.openxmlformats.org/markup-compatibility/2006" xmlns:a14="http://schemas.microsoft.com/office/drawing/2010/main">
        <mc:Choice Requires="a14">
          <p:sp>
            <p:nvSpPr>
              <p:cNvPr id="2" name="Rectangle 1"/>
              <p:cNvSpPr/>
              <p:nvPr/>
            </p:nvSpPr>
            <p:spPr>
              <a:xfrm>
                <a:off x="3986458" y="5730359"/>
                <a:ext cx="5952270" cy="461665"/>
              </a:xfrm>
              <a:prstGeom prst="rect">
                <a:avLst/>
              </a:prstGeom>
            </p:spPr>
            <p:txBody>
              <a:bodyPr wrap="none">
                <a:spAutoFit/>
              </a:bodyPr>
              <a:lstStyle/>
              <a:p>
                <a:r>
                  <a:rPr lang="en-US" altLang="en-US" sz="2400" dirty="0" smtClean="0">
                    <a:latin typeface="Times New Roman" pitchFamily="18" charset="0"/>
                    <a:ea typeface="Cambria Math"/>
                    <a:cs typeface="Times New Roman" pitchFamily="18" charset="0"/>
                  </a:rPr>
                  <a:t>Here, </a:t>
                </a:r>
                <a14:m>
                  <m:oMath xmlns:m="http://schemas.openxmlformats.org/officeDocument/2006/math">
                    <m:r>
                      <a:rPr lang="en-US" altLang="en-US" sz="2400" i="1">
                        <a:latin typeface="Cambria Math"/>
                        <a:ea typeface="Cambria Math"/>
                      </a:rPr>
                      <m:t>𝜃</m:t>
                    </m:r>
                  </m:oMath>
                </a14:m>
                <a:r>
                  <a:rPr lang="en-IN" sz="2400" dirty="0" smtClean="0">
                    <a:latin typeface="Times New Roman" pitchFamily="18" charset="0"/>
                    <a:cs typeface="Times New Roman" pitchFamily="18" charset="0"/>
                  </a:rPr>
                  <a:t>= helix angle and </a:t>
                </a:r>
                <a14:m>
                  <m:oMath xmlns:m="http://schemas.openxmlformats.org/officeDocument/2006/math">
                    <m:sSub>
                      <m:sSubPr>
                        <m:ctrlPr>
                          <a:rPr lang="en-US" altLang="en-US" sz="2400" i="1">
                            <a:latin typeface="Cambria Math" panose="02040503050406030204" pitchFamily="18" charset="0"/>
                          </a:rPr>
                        </m:ctrlPr>
                      </m:sSubPr>
                      <m:e>
                        <m:r>
                          <a:rPr lang="en-US" altLang="en-US" sz="2400" i="1">
                            <a:latin typeface="Cambria Math"/>
                            <a:ea typeface="Cambria Math"/>
                          </a:rPr>
                          <m:t>𝜑</m:t>
                        </m:r>
                      </m:e>
                      <m:sub>
                        <m:r>
                          <a:rPr lang="en-US" altLang="en-US" sz="2400" i="1">
                            <a:latin typeface="Cambria Math"/>
                          </a:rPr>
                          <m:t>𝑠</m:t>
                        </m:r>
                      </m:sub>
                    </m:sSub>
                  </m:oMath>
                </a14:m>
                <a:r>
                  <a:rPr lang="en-IN" sz="2400" dirty="0" smtClean="0">
                    <a:latin typeface="Times New Roman" pitchFamily="18" charset="0"/>
                    <a:cs typeface="Times New Roman" pitchFamily="18" charset="0"/>
                  </a:rPr>
                  <a:t>= angle of friction </a:t>
                </a:r>
                <a:endParaRPr lang="en-IN" sz="2400" dirty="0">
                  <a:latin typeface="Times New Roman" pitchFamily="18" charset="0"/>
                  <a:cs typeface="Times New Roman"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986458" y="5730359"/>
                <a:ext cx="5952270" cy="461665"/>
              </a:xfrm>
              <a:prstGeom prst="rect">
                <a:avLst/>
              </a:prstGeom>
              <a:blipFill rotWithShape="1">
                <a:blip r:embed="rId7"/>
                <a:stretch>
                  <a:fillRect l="-1639" t="-10526" r="-615" b="-28947"/>
                </a:stretch>
              </a:blipFill>
            </p:spPr>
            <p:txBody>
              <a:bodyPr/>
              <a:lstStyle/>
              <a:p>
                <a:r>
                  <a:rPr lang="en-IN">
                    <a:noFill/>
                  </a:rPr>
                  <a:t> </a:t>
                </a:r>
              </a:p>
            </p:txBody>
          </p:sp>
        </mc:Fallback>
      </mc:AlternateContent>
    </p:spTree>
    <p:extLst>
      <p:ext uri="{BB962C8B-B14F-4D97-AF65-F5344CB8AC3E}">
        <p14:creationId xmlns:p14="http://schemas.microsoft.com/office/powerpoint/2010/main" val="3596871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Screw Threads (Problem 1)</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693" y="1102087"/>
            <a:ext cx="3875715" cy="167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416655" y="2877144"/>
            <a:ext cx="5292754"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dirty="0"/>
              <a:t>A clamp is used to hold two pieces of wood together as shown.  The clamp has a double square thread of mean diameter equal to 10 mm with a pitch of 2 mm.  The coefficient of friction between threads is </a:t>
            </a:r>
            <a:r>
              <a:rPr lang="en-US" altLang="en-US" i="1" dirty="0" err="1">
                <a:latin typeface="Symbol" pitchFamily="-1" charset="2"/>
              </a:rPr>
              <a:t>m</a:t>
            </a:r>
            <a:r>
              <a:rPr lang="en-US" altLang="en-US" i="1" baseline="-25000" dirty="0" err="1"/>
              <a:t>s</a:t>
            </a:r>
            <a:r>
              <a:rPr lang="en-US" altLang="en-US" i="1" baseline="-25000" dirty="0"/>
              <a:t> </a:t>
            </a:r>
            <a:r>
              <a:rPr lang="en-US" altLang="en-US" dirty="0"/>
              <a:t> = 0.30.  </a:t>
            </a:r>
          </a:p>
          <a:p>
            <a:pPr eaLnBrk="1" hangingPunct="1">
              <a:spcBef>
                <a:spcPct val="50000"/>
              </a:spcBef>
            </a:pPr>
            <a:r>
              <a:rPr lang="en-US" altLang="en-US" dirty="0"/>
              <a:t>If a maximum torque of 40 N*m is applied in tightening the clamp, determine (a) the force exerted on the pieces of wood, and (b) the torque required to loosen the clamp.</a:t>
            </a:r>
            <a:endParaRPr lang="en-US" altLang="en-US" i="1" dirty="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434600" y="1430640"/>
              <a:ext cx="10659240" cy="4633200"/>
            </p14:xfrm>
          </p:contentPart>
        </mc:Choice>
        <mc:Fallback>
          <p:pic>
            <p:nvPicPr>
              <p:cNvPr id="2" name="Ink 1"/>
              <p:cNvPicPr/>
              <p:nvPr/>
            </p:nvPicPr>
            <p:blipFill>
              <a:blip r:embed="rId4"/>
              <a:stretch>
                <a:fillRect/>
              </a:stretch>
            </p:blipFill>
            <p:spPr>
              <a:xfrm>
                <a:off x="1430640" y="1422000"/>
                <a:ext cx="10667160" cy="4645440"/>
              </a:xfrm>
              <a:prstGeom prst="rect">
                <a:avLst/>
              </a:prstGeom>
            </p:spPr>
          </p:pic>
        </mc:Fallback>
      </mc:AlternateContent>
    </p:spTree>
    <p:extLst>
      <p:ext uri="{BB962C8B-B14F-4D97-AF65-F5344CB8AC3E}">
        <p14:creationId xmlns:p14="http://schemas.microsoft.com/office/powerpoint/2010/main" val="150623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Screw Threads (Problem 1)</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058" y="4299757"/>
            <a:ext cx="2499929" cy="1672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982" y="1754307"/>
            <a:ext cx="3729267" cy="202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747" y="1870130"/>
            <a:ext cx="3871590" cy="206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452" y="4492335"/>
            <a:ext cx="3023841" cy="1938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1891523" y="1072833"/>
            <a:ext cx="1422184" cy="369332"/>
          </a:xfrm>
          <a:prstGeom prst="rect">
            <a:avLst/>
          </a:prstGeom>
        </p:spPr>
        <p:txBody>
          <a:bodyPr wrap="none">
            <a:spAutoFit/>
          </a:bodyPr>
          <a:lstStyle/>
          <a:p>
            <a:r>
              <a:rPr lang="en-US" altLang="en-US" dirty="0" smtClean="0">
                <a:latin typeface="Times New Roman" panose="02020603050405020304" pitchFamily="18" charset="0"/>
                <a:cs typeface="Times New Roman" panose="02020603050405020304" pitchFamily="18" charset="0"/>
              </a:rPr>
              <a:t>Up the plane </a:t>
            </a:r>
            <a:endParaRPr lang="en-IN" dirty="0">
              <a:latin typeface="Times New Roman" panose="02020603050405020304" pitchFamily="18" charset="0"/>
              <a:cs typeface="Times New Roman" panose="02020603050405020304" pitchFamily="18" charset="0"/>
            </a:endParaRPr>
          </a:p>
        </p:txBody>
      </p:sp>
      <p:sp>
        <p:nvSpPr>
          <p:cNvPr id="13" name="Rectangle 12"/>
          <p:cNvSpPr/>
          <p:nvPr/>
        </p:nvSpPr>
        <p:spPr>
          <a:xfrm>
            <a:off x="8631450" y="1072833"/>
            <a:ext cx="1704313" cy="369332"/>
          </a:xfrm>
          <a:prstGeom prst="rect">
            <a:avLst/>
          </a:prstGeom>
        </p:spPr>
        <p:txBody>
          <a:bodyPr wrap="none">
            <a:spAutoFit/>
          </a:bodyPr>
          <a:lstStyle/>
          <a:p>
            <a:r>
              <a:rPr lang="en-US" altLang="en-US" dirty="0" smtClean="0">
                <a:latin typeface="Times New Roman" panose="02020603050405020304" pitchFamily="18" charset="0"/>
                <a:cs typeface="Times New Roman" panose="02020603050405020304" pitchFamily="18" charset="0"/>
              </a:rPr>
              <a:t>Down the plane </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051560" y="1154520"/>
              <a:ext cx="8151480" cy="5269680"/>
            </p14:xfrm>
          </p:contentPart>
        </mc:Choice>
        <mc:Fallback>
          <p:pic>
            <p:nvPicPr>
              <p:cNvPr id="2" name="Ink 1"/>
              <p:cNvPicPr/>
              <p:nvPr/>
            </p:nvPicPr>
            <p:blipFill>
              <a:blip r:embed="rId7"/>
              <a:stretch>
                <a:fillRect/>
              </a:stretch>
            </p:blipFill>
            <p:spPr>
              <a:xfrm>
                <a:off x="1047960" y="1145880"/>
                <a:ext cx="8161200" cy="5284440"/>
              </a:xfrm>
              <a:prstGeom prst="rect">
                <a:avLst/>
              </a:prstGeom>
            </p:spPr>
          </p:pic>
        </mc:Fallback>
      </mc:AlternateContent>
    </p:spTree>
    <p:extLst>
      <p:ext uri="{BB962C8B-B14F-4D97-AF65-F5344CB8AC3E}">
        <p14:creationId xmlns:p14="http://schemas.microsoft.com/office/powerpoint/2010/main" val="25096806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Wedge</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807" y="1010246"/>
            <a:ext cx="2636064" cy="19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6497" y="1212929"/>
            <a:ext cx="2537057" cy="176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5"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9520" y="1350690"/>
            <a:ext cx="2603061" cy="168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14"/>
          <p:cNvSpPr txBox="1">
            <a:spLocks noChangeArrowheads="1"/>
          </p:cNvSpPr>
          <p:nvPr/>
        </p:nvSpPr>
        <p:spPr bwMode="auto">
          <a:xfrm>
            <a:off x="7264645" y="3147914"/>
            <a:ext cx="3116661" cy="36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1800" dirty="0"/>
              <a:t>Wedge as free body</a:t>
            </a:r>
          </a:p>
        </p:txBody>
      </p:sp>
      <p:graphicFrame>
        <p:nvGraphicFramePr>
          <p:cNvPr id="26" name="Object 2"/>
          <p:cNvGraphicFramePr>
            <a:graphicFrameLocks noChangeAspect="1"/>
          </p:cNvGraphicFramePr>
          <p:nvPr/>
        </p:nvGraphicFramePr>
        <p:xfrm>
          <a:off x="7390466" y="3535861"/>
          <a:ext cx="3516814" cy="1773473"/>
        </p:xfrm>
        <a:graphic>
          <a:graphicData uri="http://schemas.openxmlformats.org/presentationml/2006/ole">
            <mc:AlternateContent xmlns:mc="http://schemas.openxmlformats.org/markup-compatibility/2006">
              <mc:Choice xmlns:v="urn:schemas-microsoft-com:vml" Requires="v">
                <p:oleObj spid="_x0000_s4298" name="Equation" r:id="rId6" imgW="1701800" imgH="1117600" progId="Equation.3">
                  <p:embed/>
                </p:oleObj>
              </mc:Choice>
              <mc:Fallback>
                <p:oleObj name="Equation" r:id="rId6" imgW="1701800" imgH="1117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0466" y="3535861"/>
                        <a:ext cx="3516814" cy="17734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3"/>
          <p:cNvGraphicFramePr>
            <a:graphicFrameLocks noChangeAspect="1"/>
          </p:cNvGraphicFramePr>
          <p:nvPr/>
        </p:nvGraphicFramePr>
        <p:xfrm>
          <a:off x="7757618" y="5814457"/>
          <a:ext cx="1897636" cy="329359"/>
        </p:xfrm>
        <a:graphic>
          <a:graphicData uri="http://schemas.openxmlformats.org/presentationml/2006/ole">
            <mc:AlternateContent xmlns:mc="http://schemas.openxmlformats.org/markup-compatibility/2006">
              <mc:Choice xmlns:v="urn:schemas-microsoft-com:vml" Requires="v">
                <p:oleObj spid="_x0000_s4299" name="Equation" r:id="rId8" imgW="1459866" imgH="330057" progId="Equation.3">
                  <p:embed/>
                </p:oleObj>
              </mc:Choice>
              <mc:Fallback>
                <p:oleObj name="Equation" r:id="rId8" imgW="1459866" imgH="330057"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7618" y="5814457"/>
                        <a:ext cx="1897636" cy="32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15"/>
          <p:cNvSpPr txBox="1">
            <a:spLocks noChangeArrowheads="1"/>
          </p:cNvSpPr>
          <p:nvPr/>
        </p:nvSpPr>
        <p:spPr bwMode="auto">
          <a:xfrm>
            <a:off x="7555479" y="5348920"/>
            <a:ext cx="600230" cy="40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dirty="0"/>
              <a:t>or</a:t>
            </a:r>
          </a:p>
        </p:txBody>
      </p:sp>
      <p:sp>
        <p:nvSpPr>
          <p:cNvPr id="29" name="Text Box 9"/>
          <p:cNvSpPr txBox="1">
            <a:spLocks noChangeArrowheads="1"/>
          </p:cNvSpPr>
          <p:nvPr/>
        </p:nvSpPr>
        <p:spPr bwMode="auto">
          <a:xfrm>
            <a:off x="4077855" y="3125746"/>
            <a:ext cx="2807264" cy="36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1800"/>
              <a:t>Block as free body</a:t>
            </a:r>
          </a:p>
        </p:txBody>
      </p:sp>
      <p:graphicFrame>
        <p:nvGraphicFramePr>
          <p:cNvPr id="30" name="Object 4"/>
          <p:cNvGraphicFramePr>
            <a:graphicFrameLocks noChangeAspect="1"/>
          </p:cNvGraphicFramePr>
          <p:nvPr/>
        </p:nvGraphicFramePr>
        <p:xfrm>
          <a:off x="4494511" y="3532695"/>
          <a:ext cx="2557683" cy="1380775"/>
        </p:xfrm>
        <a:graphic>
          <a:graphicData uri="http://schemas.openxmlformats.org/presentationml/2006/ole">
            <mc:AlternateContent xmlns:mc="http://schemas.openxmlformats.org/markup-compatibility/2006">
              <mc:Choice xmlns:v="urn:schemas-microsoft-com:vml" Requires="v">
                <p:oleObj spid="_x0000_s4300" name="Equation" r:id="rId10" imgW="1968500" imgH="1384300" progId="Equation.3">
                  <p:embed/>
                </p:oleObj>
              </mc:Choice>
              <mc:Fallback>
                <p:oleObj name="Equation" r:id="rId10" imgW="1968500" imgH="1384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4511" y="3532695"/>
                        <a:ext cx="2557683" cy="1380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11"/>
          <p:cNvSpPr txBox="1">
            <a:spLocks noChangeArrowheads="1"/>
          </p:cNvSpPr>
          <p:nvPr/>
        </p:nvSpPr>
        <p:spPr bwMode="auto">
          <a:xfrm>
            <a:off x="4263494" y="4948306"/>
            <a:ext cx="600230" cy="40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dirty="0"/>
              <a:t>or</a:t>
            </a:r>
          </a:p>
        </p:txBody>
      </p:sp>
      <p:graphicFrame>
        <p:nvGraphicFramePr>
          <p:cNvPr id="32" name="Object 5"/>
          <p:cNvGraphicFramePr>
            <a:graphicFrameLocks noChangeAspect="1"/>
          </p:cNvGraphicFramePr>
          <p:nvPr/>
        </p:nvGraphicFramePr>
        <p:xfrm>
          <a:off x="4494511" y="5421760"/>
          <a:ext cx="1947140" cy="329359"/>
        </p:xfrm>
        <a:graphic>
          <a:graphicData uri="http://schemas.openxmlformats.org/presentationml/2006/ole">
            <mc:AlternateContent xmlns:mc="http://schemas.openxmlformats.org/markup-compatibility/2006">
              <mc:Choice xmlns:v="urn:schemas-microsoft-com:vml" Requires="v">
                <p:oleObj spid="_x0000_s4301" name="Equation" r:id="rId12" imgW="1498600" imgH="330200" progId="Equation.3">
                  <p:embed/>
                </p:oleObj>
              </mc:Choice>
              <mc:Fallback>
                <p:oleObj name="Equation" r:id="rId12" imgW="1498600" imgH="330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4511" y="5421760"/>
                        <a:ext cx="1947140" cy="32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6"/>
          <p:cNvSpPr txBox="1">
            <a:spLocks noChangeArrowheads="1"/>
          </p:cNvSpPr>
          <p:nvPr/>
        </p:nvSpPr>
        <p:spPr bwMode="auto">
          <a:xfrm>
            <a:off x="398092" y="3136830"/>
            <a:ext cx="3407494" cy="3000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1800" i="1" dirty="0"/>
              <a:t>Wedges</a:t>
            </a:r>
            <a:r>
              <a:rPr lang="en-US" altLang="en-US" sz="1800" dirty="0"/>
              <a:t> - simple machines used to raise heavy loads.</a:t>
            </a:r>
          </a:p>
          <a:p>
            <a:pPr eaLnBrk="1" hangingPunct="1">
              <a:spcBef>
                <a:spcPct val="50000"/>
              </a:spcBef>
              <a:buFontTx/>
              <a:buChar char="•"/>
            </a:pPr>
            <a:r>
              <a:rPr lang="en-US" altLang="en-US" sz="1800" dirty="0"/>
              <a:t>Force required to lift block is significantly less than block weight.</a:t>
            </a:r>
          </a:p>
          <a:p>
            <a:pPr eaLnBrk="1" hangingPunct="1">
              <a:spcBef>
                <a:spcPct val="50000"/>
              </a:spcBef>
              <a:buFontTx/>
              <a:buChar char="•"/>
            </a:pPr>
            <a:r>
              <a:rPr lang="en-US" altLang="en-US" sz="1800" dirty="0"/>
              <a:t>Friction prevents wedge from sliding out.</a:t>
            </a:r>
          </a:p>
          <a:p>
            <a:pPr eaLnBrk="1" hangingPunct="1">
              <a:spcBef>
                <a:spcPct val="50000"/>
              </a:spcBef>
              <a:buFontTx/>
              <a:buChar char="•"/>
            </a:pPr>
            <a:r>
              <a:rPr lang="en-US" altLang="en-US" sz="1800" dirty="0"/>
              <a:t>Want to find minimum force </a:t>
            </a:r>
            <a:r>
              <a:rPr lang="en-US" altLang="en-US" sz="1800" i="1" dirty="0"/>
              <a:t>P</a:t>
            </a:r>
            <a:r>
              <a:rPr lang="en-US" altLang="en-US" sz="1800" dirty="0"/>
              <a:t> to raise block.</a:t>
            </a:r>
          </a:p>
        </p:txBody>
      </p:sp>
      <mc:AlternateContent xmlns:mc="http://schemas.openxmlformats.org/markup-compatibility/2006">
        <mc:Choice xmlns:p14="http://schemas.microsoft.com/office/powerpoint/2010/main" Requires="p14">
          <p:contentPart p14:bwMode="auto" r:id="rId14">
            <p14:nvContentPartPr>
              <p14:cNvPr id="2" name="Ink 1"/>
              <p14:cNvContentPartPr/>
              <p14:nvPr/>
            </p14:nvContentPartPr>
            <p14:xfrm>
              <a:off x="871200" y="984600"/>
              <a:ext cx="10173240" cy="4712040"/>
            </p14:xfrm>
          </p:contentPart>
        </mc:Choice>
        <mc:Fallback>
          <p:pic>
            <p:nvPicPr>
              <p:cNvPr id="2" name="Ink 1"/>
              <p:cNvPicPr/>
              <p:nvPr/>
            </p:nvPicPr>
            <p:blipFill>
              <a:blip r:embed="rId15"/>
              <a:stretch>
                <a:fillRect/>
              </a:stretch>
            </p:blipFill>
            <p:spPr>
              <a:xfrm>
                <a:off x="867240" y="980640"/>
                <a:ext cx="10183320" cy="4723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 name="Ink 2"/>
              <p14:cNvContentPartPr/>
              <p14:nvPr/>
            </p14:nvContentPartPr>
            <p14:xfrm>
              <a:off x="919080" y="1518840"/>
              <a:ext cx="10013400" cy="1680840"/>
            </p14:xfrm>
          </p:contentPart>
        </mc:Choice>
        <mc:Fallback>
          <p:pic>
            <p:nvPicPr>
              <p:cNvPr id="3" name="Ink 2"/>
              <p:cNvPicPr/>
              <p:nvPr/>
            </p:nvPicPr>
            <p:blipFill>
              <a:blip r:embed="rId17"/>
              <a:stretch>
                <a:fillRect/>
              </a:stretch>
            </p:blipFill>
            <p:spPr>
              <a:xfrm>
                <a:off x="913680" y="1511640"/>
                <a:ext cx="10021320" cy="1696320"/>
              </a:xfrm>
              <a:prstGeom prst="rect">
                <a:avLst/>
              </a:prstGeom>
            </p:spPr>
          </p:pic>
        </mc:Fallback>
      </mc:AlternateContent>
    </p:spTree>
    <p:extLst>
      <p:ext uri="{BB962C8B-B14F-4D97-AF65-F5344CB8AC3E}">
        <p14:creationId xmlns:p14="http://schemas.microsoft.com/office/powerpoint/2010/main" val="1074029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Wedge (Problem 1)</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411892" y="944485"/>
            <a:ext cx="3748632" cy="3527493"/>
          </a:xfrm>
          <a:prstGeom prst="rect">
            <a:avLst/>
          </a:prstGeom>
        </p:spPr>
      </p:pic>
      <mc:AlternateContent xmlns:mc="http://schemas.openxmlformats.org/markup-compatibility/2006" xmlns:a14="http://schemas.microsoft.com/office/drawing/2010/main">
        <mc:Choice Requires="a14">
          <p:sp>
            <p:nvSpPr>
              <p:cNvPr id="6" name="Text Box 6"/>
              <p:cNvSpPr txBox="1">
                <a:spLocks noChangeArrowheads="1"/>
              </p:cNvSpPr>
              <p:nvPr/>
            </p:nvSpPr>
            <p:spPr bwMode="auto">
              <a:xfrm>
                <a:off x="4055204" y="925603"/>
                <a:ext cx="7733142" cy="15696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sz="2400" dirty="0" smtClean="0"/>
                  <a:t>Block </a:t>
                </a:r>
                <a:r>
                  <a:rPr lang="en-US" altLang="en-US" sz="2400" i="1" dirty="0" smtClean="0"/>
                  <a:t>A</a:t>
                </a:r>
                <a:r>
                  <a:rPr lang="en-US" altLang="en-US" sz="2400" dirty="0" smtClean="0"/>
                  <a:t> support a pipe column and rests as shown on wedge </a:t>
                </a:r>
                <a:r>
                  <a:rPr lang="en-US" altLang="en-US" sz="2400" i="1" dirty="0" smtClean="0"/>
                  <a:t>B. </a:t>
                </a:r>
                <a:r>
                  <a:rPr lang="en-US" altLang="en-US" sz="2400" dirty="0" smtClean="0"/>
                  <a:t>Knowing</a:t>
                </a:r>
                <a:r>
                  <a:rPr lang="en-US" altLang="en-US" sz="2400" i="1" dirty="0" smtClean="0"/>
                  <a:t> </a:t>
                </a:r>
                <a:r>
                  <a:rPr lang="en-US" altLang="en-US" sz="2400" dirty="0" smtClean="0"/>
                  <a:t> that the coefficient of static friction at all surfaces of contact is 0.25 and that </a:t>
                </a:r>
                <a14:m>
                  <m:oMath xmlns:m="http://schemas.openxmlformats.org/officeDocument/2006/math">
                    <m:r>
                      <a:rPr lang="en-US" altLang="en-US" sz="2400" i="1" smtClean="0">
                        <a:latin typeface="Cambria Math"/>
                        <a:ea typeface="Cambria Math"/>
                      </a:rPr>
                      <m:t>𝜃</m:t>
                    </m:r>
                    <m:r>
                      <a:rPr lang="en-US" altLang="en-US" sz="2400" b="0" i="1" smtClean="0">
                        <a:latin typeface="Cambria Math"/>
                        <a:ea typeface="Cambria Math"/>
                      </a:rPr>
                      <m:t>=</m:t>
                    </m:r>
                    <m:sSup>
                      <m:sSupPr>
                        <m:ctrlPr>
                          <a:rPr lang="en-US" altLang="en-US" sz="2400" b="0" i="1" smtClean="0">
                            <a:latin typeface="Cambria Math" panose="02040503050406030204" pitchFamily="18" charset="0"/>
                            <a:ea typeface="Cambria Math"/>
                          </a:rPr>
                        </m:ctrlPr>
                      </m:sSupPr>
                      <m:e>
                        <m:r>
                          <a:rPr lang="en-US" altLang="en-US" sz="2400" b="0" i="1" smtClean="0">
                            <a:latin typeface="Cambria Math"/>
                            <a:ea typeface="Cambria Math"/>
                          </a:rPr>
                          <m:t>45</m:t>
                        </m:r>
                      </m:e>
                      <m:sup>
                        <m:r>
                          <a:rPr lang="en-US" altLang="en-US" sz="2400" b="0" i="1" smtClean="0">
                            <a:latin typeface="Cambria Math"/>
                            <a:ea typeface="Cambria Math"/>
                          </a:rPr>
                          <m:t>0</m:t>
                        </m:r>
                      </m:sup>
                    </m:sSup>
                  </m:oMath>
                </a14:m>
                <a:r>
                  <a:rPr lang="en-US" altLang="en-US" sz="2400" dirty="0" smtClean="0"/>
                  <a:t>, determine the smallest force P required to raise block </a:t>
                </a:r>
                <a:r>
                  <a:rPr lang="en-US" altLang="en-US" sz="2400" i="1" dirty="0" smtClean="0"/>
                  <a:t>A. </a:t>
                </a:r>
                <a:endParaRPr lang="en-US" altLang="en-US" sz="2400" dirty="0"/>
              </a:p>
            </p:txBody>
          </p:sp>
        </mc:Choice>
        <mc:Fallback xmlns="">
          <p:sp>
            <p:nvSpPr>
              <p:cNvPr id="6" name="Text Box 6"/>
              <p:cNvSpPr txBox="1">
                <a:spLocks noRot="1" noChangeAspect="1" noMove="1" noResize="1" noEditPoints="1" noAdjustHandles="1" noChangeArrowheads="1" noChangeShapeType="1" noTextEdit="1"/>
              </p:cNvSpPr>
              <p:nvPr/>
            </p:nvSpPr>
            <p:spPr bwMode="auto">
              <a:xfrm>
                <a:off x="4055204" y="925603"/>
                <a:ext cx="7733142" cy="1569660"/>
              </a:xfrm>
              <a:prstGeom prst="rect">
                <a:avLst/>
              </a:prstGeom>
              <a:blipFill rotWithShape="1">
                <a:blip r:embed="rId3"/>
                <a:stretch>
                  <a:fillRect l="-1182" t="-3113" r="-1261" b="-81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58000" y="2591640"/>
              <a:ext cx="10382760" cy="3828960"/>
            </p14:xfrm>
          </p:contentPart>
        </mc:Choice>
        <mc:Fallback>
          <p:pic>
            <p:nvPicPr>
              <p:cNvPr id="3" name="Ink 2"/>
              <p:cNvPicPr/>
              <p:nvPr/>
            </p:nvPicPr>
            <p:blipFill>
              <a:blip r:embed="rId5"/>
              <a:stretch>
                <a:fillRect/>
              </a:stretch>
            </p:blipFill>
            <p:spPr>
              <a:xfrm>
                <a:off x="547560" y="2580120"/>
                <a:ext cx="10399320" cy="3846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9152640" y="2615040"/>
              <a:ext cx="1727280" cy="975960"/>
            </p14:xfrm>
          </p:contentPart>
        </mc:Choice>
        <mc:Fallback>
          <p:pic>
            <p:nvPicPr>
              <p:cNvPr id="7" name="Ink 6"/>
              <p:cNvPicPr/>
              <p:nvPr/>
            </p:nvPicPr>
            <p:blipFill>
              <a:blip r:embed="rId7"/>
              <a:stretch>
                <a:fillRect/>
              </a:stretch>
            </p:blipFill>
            <p:spPr>
              <a:xfrm>
                <a:off x="9144720" y="2604960"/>
                <a:ext cx="1739160" cy="994680"/>
              </a:xfrm>
              <a:prstGeom prst="rect">
                <a:avLst/>
              </a:prstGeom>
            </p:spPr>
          </p:pic>
        </mc:Fallback>
      </mc:AlternateContent>
    </p:spTree>
    <p:extLst>
      <p:ext uri="{BB962C8B-B14F-4D97-AF65-F5344CB8AC3E}">
        <p14:creationId xmlns:p14="http://schemas.microsoft.com/office/powerpoint/2010/main" val="534249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Rolling Resistance</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10"/>
          <p:cNvGrpSpPr>
            <a:grpSpLocks/>
          </p:cNvGrpSpPr>
          <p:nvPr/>
        </p:nvGrpSpPr>
        <p:grpSpPr bwMode="auto">
          <a:xfrm>
            <a:off x="590330" y="1117921"/>
            <a:ext cx="3160602" cy="4148660"/>
            <a:chOff x="209" y="706"/>
            <a:chExt cx="1697" cy="2620"/>
          </a:xfrm>
        </p:grpSpPr>
        <p:pic>
          <p:nvPicPr>
            <p:cNvPr id="7" name="Picture 4"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 y="706"/>
              <a:ext cx="1022" cy="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209" y="2393"/>
              <a:ext cx="1697"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6688" indent="-166688"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1800"/>
                <a:t>Point of wheel in contact with ground has no relative motion with respect to ground. </a:t>
              </a:r>
              <a:br>
                <a:rPr lang="en-US" altLang="en-US" sz="1800"/>
              </a:br>
              <a:r>
                <a:rPr lang="en-US" altLang="en-US" sz="1800"/>
                <a:t/>
              </a:r>
              <a:br>
                <a:rPr lang="en-US" altLang="en-US" sz="1800"/>
              </a:br>
              <a:r>
                <a:rPr lang="en-US" altLang="en-US" sz="1800"/>
                <a:t>Ideally, no friction.</a:t>
              </a:r>
            </a:p>
          </p:txBody>
        </p:sp>
      </p:grpSp>
      <p:grpSp>
        <p:nvGrpSpPr>
          <p:cNvPr id="9" name="Group 11"/>
          <p:cNvGrpSpPr>
            <a:grpSpLocks/>
          </p:cNvGrpSpPr>
          <p:nvPr/>
        </p:nvGrpSpPr>
        <p:grpSpPr bwMode="auto">
          <a:xfrm>
            <a:off x="3978849" y="1117921"/>
            <a:ext cx="3616437" cy="4702869"/>
            <a:chOff x="1990" y="706"/>
            <a:chExt cx="1914" cy="2970"/>
          </a:xfrm>
        </p:grpSpPr>
        <p:pic>
          <p:nvPicPr>
            <p:cNvPr id="1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 y="706"/>
              <a:ext cx="1037"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1990" y="2393"/>
              <a:ext cx="1914"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6688" indent="-166688"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1800"/>
                <a:t>Moment </a:t>
              </a:r>
              <a:r>
                <a:rPr lang="en-US" altLang="en-US" sz="1800" i="1"/>
                <a:t>M</a:t>
              </a:r>
              <a:r>
                <a:rPr lang="en-US" altLang="en-US" sz="1800"/>
                <a:t> due to frictional resistance of axle bearing requires couple produced by equal and opposite </a:t>
              </a:r>
              <a:r>
                <a:rPr lang="en-US" altLang="en-US" sz="1800" i="1"/>
                <a:t>P</a:t>
              </a:r>
              <a:r>
                <a:rPr lang="en-US" altLang="en-US" sz="1800"/>
                <a:t> and </a:t>
              </a:r>
              <a:r>
                <a:rPr lang="en-US" altLang="en-US" sz="1800" i="1"/>
                <a:t>F</a:t>
              </a:r>
              <a:r>
                <a:rPr lang="en-US" altLang="en-US" sz="1800"/>
                <a:t>.</a:t>
              </a:r>
              <a:br>
                <a:rPr lang="en-US" altLang="en-US" sz="1800"/>
              </a:br>
              <a:r>
                <a:rPr lang="en-US" altLang="en-US" sz="1800"/>
                <a:t/>
              </a:r>
              <a:br>
                <a:rPr lang="en-US" altLang="en-US" sz="1800"/>
              </a:br>
              <a:r>
                <a:rPr lang="en-US" altLang="en-US" sz="1800"/>
                <a:t>Without friction at rim, wheel would slide.</a:t>
              </a:r>
            </a:p>
          </p:txBody>
        </p:sp>
      </p:grpSp>
      <p:grpSp>
        <p:nvGrpSpPr>
          <p:cNvPr id="12" name="Group 12"/>
          <p:cNvGrpSpPr>
            <a:grpSpLocks/>
          </p:cNvGrpSpPr>
          <p:nvPr/>
        </p:nvGrpSpPr>
        <p:grpSpPr bwMode="auto">
          <a:xfrm>
            <a:off x="7595287" y="1184828"/>
            <a:ext cx="3979730" cy="4584110"/>
            <a:chOff x="3867" y="781"/>
            <a:chExt cx="1855" cy="2895"/>
          </a:xfrm>
        </p:grpSpPr>
        <p:pic>
          <p:nvPicPr>
            <p:cNvPr id="13"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4" y="781"/>
              <a:ext cx="1019" cy="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9"/>
            <p:cNvSpPr txBox="1">
              <a:spLocks noChangeArrowheads="1"/>
            </p:cNvSpPr>
            <p:nvPr/>
          </p:nvSpPr>
          <p:spPr bwMode="auto">
            <a:xfrm>
              <a:off x="3867" y="2393"/>
              <a:ext cx="1855" cy="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66688" indent="-166688"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sz="1800" dirty="0"/>
                <a:t>Deformations of wheel and ground cause resultant of ground reaction to be applied at </a:t>
              </a:r>
              <a:r>
                <a:rPr lang="en-US" altLang="en-US" sz="1800" i="1" dirty="0"/>
                <a:t>B</a:t>
              </a:r>
              <a:r>
                <a:rPr lang="en-US" altLang="en-US" sz="1800" dirty="0"/>
                <a:t>.  </a:t>
              </a:r>
              <a:r>
                <a:rPr lang="en-US" altLang="en-US" sz="1800" i="1" dirty="0"/>
                <a:t>P</a:t>
              </a:r>
              <a:r>
                <a:rPr lang="en-US" altLang="en-US" sz="1800" dirty="0"/>
                <a:t> is required to balance moment of </a:t>
              </a:r>
              <a:r>
                <a:rPr lang="en-US" altLang="en-US" sz="1800" i="1" dirty="0"/>
                <a:t>W </a:t>
              </a:r>
              <a:r>
                <a:rPr lang="en-US" altLang="en-US" sz="1800" dirty="0"/>
                <a:t>about </a:t>
              </a:r>
              <a:r>
                <a:rPr lang="en-US" altLang="en-US" sz="1800" i="1" dirty="0"/>
                <a:t>B</a:t>
              </a:r>
              <a:r>
                <a:rPr lang="en-US" altLang="en-US" sz="1800" dirty="0"/>
                <a:t>.</a:t>
              </a:r>
              <a:br>
                <a:rPr lang="en-US" altLang="en-US" sz="1800" dirty="0"/>
              </a:br>
              <a:r>
                <a:rPr lang="en-US" altLang="en-US" sz="1800" dirty="0"/>
                <a:t/>
              </a:r>
              <a:br>
                <a:rPr lang="en-US" altLang="en-US" sz="1800" dirty="0"/>
              </a:br>
              <a:r>
                <a:rPr lang="en-US" altLang="en-US" sz="1800" i="1" dirty="0" err="1"/>
                <a:t>Pr</a:t>
              </a:r>
              <a:r>
                <a:rPr lang="en-US" altLang="en-US" sz="1800" dirty="0"/>
                <a:t> = </a:t>
              </a:r>
              <a:r>
                <a:rPr lang="en-US" altLang="en-US" sz="1800" i="1" dirty="0" err="1"/>
                <a:t>Wb</a:t>
              </a:r>
              <a:r>
                <a:rPr lang="en-US" altLang="en-US" sz="1800" dirty="0"/>
                <a:t/>
              </a:r>
              <a:br>
                <a:rPr lang="en-US" altLang="en-US" sz="1800" dirty="0"/>
              </a:br>
              <a:r>
                <a:rPr lang="en-US" altLang="en-US" sz="1800" i="1" dirty="0" err="1" smtClean="0"/>
                <a:t>b/r</a:t>
              </a:r>
              <a:r>
                <a:rPr lang="en-US" altLang="en-US" sz="1800" dirty="0" smtClean="0"/>
                <a:t> </a:t>
              </a:r>
              <a:r>
                <a:rPr lang="en-US" altLang="en-US" sz="1800" dirty="0"/>
                <a:t>= </a:t>
              </a:r>
              <a:r>
                <a:rPr lang="en-US" altLang="en-US" sz="1800" dirty="0" smtClean="0"/>
                <a:t>coefficient </a:t>
              </a:r>
              <a:r>
                <a:rPr lang="en-US" altLang="en-US" sz="1800" dirty="0"/>
                <a:t>of rolling resistance</a:t>
              </a:r>
            </a:p>
          </p:txBody>
        </p:sp>
      </p:gr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735560" y="1672920"/>
              <a:ext cx="9446400" cy="4275360"/>
            </p14:xfrm>
          </p:contentPart>
        </mc:Choice>
        <mc:Fallback>
          <p:pic>
            <p:nvPicPr>
              <p:cNvPr id="2" name="Ink 1"/>
              <p:cNvPicPr/>
              <p:nvPr/>
            </p:nvPicPr>
            <p:blipFill>
              <a:blip r:embed="rId6"/>
              <a:stretch>
                <a:fillRect/>
              </a:stretch>
            </p:blipFill>
            <p:spPr>
              <a:xfrm>
                <a:off x="1726920" y="1664640"/>
                <a:ext cx="9459360" cy="4287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 name="Ink 2"/>
              <p14:cNvContentPartPr/>
              <p14:nvPr/>
            </p14:nvContentPartPr>
            <p14:xfrm>
              <a:off x="3057120" y="1365480"/>
              <a:ext cx="5623200" cy="4162320"/>
            </p14:xfrm>
          </p:contentPart>
        </mc:Choice>
        <mc:Fallback>
          <p:pic>
            <p:nvPicPr>
              <p:cNvPr id="3" name="Ink 2"/>
              <p:cNvPicPr/>
              <p:nvPr/>
            </p:nvPicPr>
            <p:blipFill>
              <a:blip r:embed="rId8"/>
              <a:stretch>
                <a:fillRect/>
              </a:stretch>
            </p:blipFill>
            <p:spPr>
              <a:xfrm>
                <a:off x="3048480" y="1353240"/>
                <a:ext cx="5638680" cy="4182840"/>
              </a:xfrm>
              <a:prstGeom prst="rect">
                <a:avLst/>
              </a:prstGeom>
            </p:spPr>
          </p:pic>
        </mc:Fallback>
      </mc:AlternateContent>
    </p:spTree>
    <p:extLst>
      <p:ext uri="{BB962C8B-B14F-4D97-AF65-F5344CB8AC3E}">
        <p14:creationId xmlns:p14="http://schemas.microsoft.com/office/powerpoint/2010/main" val="110596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Rolling Resistance</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 Box 3"/>
          <p:cNvSpPr txBox="1">
            <a:spLocks noChangeArrowheads="1"/>
          </p:cNvSpPr>
          <p:nvPr/>
        </p:nvSpPr>
        <p:spPr bwMode="auto">
          <a:xfrm>
            <a:off x="400154" y="1100504"/>
            <a:ext cx="467189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dirty="0"/>
              <a:t>A pulley of diameter 4 in. can rotate about a fixed shaft of diameter 2 in.  The coefficient of static friction between the pulley and shaft is 0.20.  </a:t>
            </a:r>
          </a:p>
          <a:p>
            <a:pPr eaLnBrk="1" hangingPunct="1">
              <a:spcBef>
                <a:spcPct val="50000"/>
              </a:spcBef>
            </a:pPr>
            <a:r>
              <a:rPr lang="en-US" altLang="en-US" dirty="0"/>
              <a:t>Determine:</a:t>
            </a:r>
          </a:p>
        </p:txBody>
      </p:sp>
      <p:sp>
        <p:nvSpPr>
          <p:cNvPr id="16" name="Text Box 6"/>
          <p:cNvSpPr txBox="1">
            <a:spLocks noChangeArrowheads="1"/>
          </p:cNvSpPr>
          <p:nvPr/>
        </p:nvSpPr>
        <p:spPr bwMode="auto">
          <a:xfrm>
            <a:off x="509474" y="3151081"/>
            <a:ext cx="4273806"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dirty="0"/>
              <a:t>a.	the smallest vertical force </a:t>
            </a:r>
            <a:r>
              <a:rPr lang="en-US" altLang="en-US" i="1" dirty="0"/>
              <a:t>P</a:t>
            </a:r>
            <a:r>
              <a:rPr lang="en-US" altLang="en-US" dirty="0"/>
              <a:t> required to start raising a 500 </a:t>
            </a:r>
            <a:r>
              <a:rPr lang="en-US" altLang="en-US" dirty="0" err="1"/>
              <a:t>lb</a:t>
            </a:r>
            <a:r>
              <a:rPr lang="en-US" altLang="en-US" dirty="0"/>
              <a:t> load,</a:t>
            </a:r>
          </a:p>
          <a:p>
            <a:pPr eaLnBrk="1" hangingPunct="1">
              <a:spcBef>
                <a:spcPct val="50000"/>
              </a:spcBef>
            </a:pPr>
            <a:r>
              <a:rPr lang="en-US" altLang="en-US" dirty="0"/>
              <a:t>b.	the smallest vertical force </a:t>
            </a:r>
            <a:r>
              <a:rPr lang="en-US" altLang="en-US" i="1" dirty="0"/>
              <a:t>P</a:t>
            </a:r>
            <a:r>
              <a:rPr lang="en-US" altLang="en-US" dirty="0"/>
              <a:t> required to hold the load, and</a:t>
            </a:r>
          </a:p>
          <a:p>
            <a:pPr eaLnBrk="1" hangingPunct="1">
              <a:spcBef>
                <a:spcPct val="50000"/>
              </a:spcBef>
            </a:pPr>
            <a:r>
              <a:rPr lang="en-US" altLang="en-US" dirty="0"/>
              <a:t>c.	the smallest horizontal force P required to start raising the same load.</a:t>
            </a:r>
            <a:endParaRPr lang="en-US" altLang="en-US" sz="1800" dirty="0"/>
          </a:p>
        </p:txBody>
      </p:sp>
      <p:grpSp>
        <p:nvGrpSpPr>
          <p:cNvPr id="17" name="Group 11"/>
          <p:cNvGrpSpPr>
            <a:grpSpLocks/>
          </p:cNvGrpSpPr>
          <p:nvPr/>
        </p:nvGrpSpPr>
        <p:grpSpPr bwMode="auto">
          <a:xfrm>
            <a:off x="5082780" y="1015544"/>
            <a:ext cx="6639662" cy="1870064"/>
            <a:chOff x="2541" y="599"/>
            <a:chExt cx="3219" cy="1181"/>
          </a:xfrm>
        </p:grpSpPr>
        <p:pic>
          <p:nvPicPr>
            <p:cNvPr id="18" name="Picture 5"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1" y="862"/>
              <a:ext cx="840"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4"/>
            <p:cNvSpPr txBox="1">
              <a:spLocks noChangeArrowheads="1"/>
            </p:cNvSpPr>
            <p:nvPr/>
          </p:nvSpPr>
          <p:spPr bwMode="auto">
            <a:xfrm>
              <a:off x="3299" y="599"/>
              <a:ext cx="2461" cy="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u="sng" dirty="0"/>
                <a:t>SOLUTION</a:t>
              </a:r>
              <a:r>
                <a:rPr lang="en-US" altLang="en-US" dirty="0"/>
                <a:t>:</a:t>
              </a:r>
            </a:p>
            <a:p>
              <a:pPr eaLnBrk="1" hangingPunct="1">
                <a:spcBef>
                  <a:spcPct val="50000"/>
                </a:spcBef>
              </a:pPr>
              <a:r>
                <a:rPr lang="en-US" altLang="en-US" dirty="0"/>
                <a:t>a.	With the load on the left and force </a:t>
              </a:r>
              <a:r>
                <a:rPr lang="en-US" altLang="en-US" i="1" dirty="0"/>
                <a:t>P</a:t>
              </a:r>
              <a:r>
                <a:rPr lang="en-US" altLang="en-US" dirty="0"/>
                <a:t> on the right, impending motion is clockwise to raise load.  Sum moments about displaced contact point </a:t>
              </a:r>
              <a:r>
                <a:rPr lang="en-US" altLang="en-US" i="1" dirty="0"/>
                <a:t>B</a:t>
              </a:r>
              <a:r>
                <a:rPr lang="en-US" altLang="en-US" dirty="0"/>
                <a:t> to find </a:t>
              </a:r>
              <a:r>
                <a:rPr lang="en-US" altLang="en-US" i="1" dirty="0"/>
                <a:t>P</a:t>
              </a:r>
              <a:r>
                <a:rPr lang="en-US" altLang="en-US" dirty="0"/>
                <a:t>.</a:t>
              </a:r>
            </a:p>
          </p:txBody>
        </p:sp>
      </p:grpSp>
      <p:grpSp>
        <p:nvGrpSpPr>
          <p:cNvPr id="20" name="Group 12"/>
          <p:cNvGrpSpPr>
            <a:grpSpLocks/>
          </p:cNvGrpSpPr>
          <p:nvPr/>
        </p:nvGrpSpPr>
        <p:grpSpPr bwMode="auto">
          <a:xfrm>
            <a:off x="5183434" y="2891736"/>
            <a:ext cx="6539008" cy="1548622"/>
            <a:chOff x="2513" y="1761"/>
            <a:chExt cx="3247" cy="978"/>
          </a:xfrm>
        </p:grpSpPr>
        <p:pic>
          <p:nvPicPr>
            <p:cNvPr id="21" name="Picture 9" descr="msotw9_tem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3" y="1761"/>
              <a:ext cx="836"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7"/>
            <p:cNvSpPr txBox="1">
              <a:spLocks noChangeArrowheads="1"/>
            </p:cNvSpPr>
            <p:nvPr/>
          </p:nvSpPr>
          <p:spPr bwMode="auto">
            <a:xfrm>
              <a:off x="3306" y="1870"/>
              <a:ext cx="2454"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dirty="0"/>
                <a:t>b.	Impending motion is counter-clockwise as load is held stationary with smallest force </a:t>
              </a:r>
              <a:r>
                <a:rPr lang="en-US" altLang="en-US" i="1" dirty="0"/>
                <a:t>P</a:t>
              </a:r>
              <a:r>
                <a:rPr lang="en-US" altLang="en-US" dirty="0"/>
                <a:t>.  Sum moments about </a:t>
              </a:r>
              <a:r>
                <a:rPr lang="en-US" altLang="en-US" i="1" dirty="0"/>
                <a:t>C</a:t>
              </a:r>
              <a:r>
                <a:rPr lang="en-US" altLang="en-US" dirty="0"/>
                <a:t> to find </a:t>
              </a:r>
              <a:r>
                <a:rPr lang="en-US" altLang="en-US" i="1" dirty="0"/>
                <a:t>P</a:t>
              </a:r>
              <a:r>
                <a:rPr lang="en-US" altLang="en-US" dirty="0"/>
                <a:t>.</a:t>
              </a:r>
            </a:p>
          </p:txBody>
        </p:sp>
      </p:grpSp>
      <p:grpSp>
        <p:nvGrpSpPr>
          <p:cNvPr id="23" name="Group 13"/>
          <p:cNvGrpSpPr>
            <a:grpSpLocks/>
          </p:cNvGrpSpPr>
          <p:nvPr/>
        </p:nvGrpSpPr>
        <p:grpSpPr bwMode="auto">
          <a:xfrm>
            <a:off x="5164870" y="4435306"/>
            <a:ext cx="6557572" cy="2022076"/>
            <a:chOff x="2504" y="2722"/>
            <a:chExt cx="3256" cy="1277"/>
          </a:xfrm>
        </p:grpSpPr>
        <p:pic>
          <p:nvPicPr>
            <p:cNvPr id="24" name="Picture 10" descr="msotw9_tem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4" y="2722"/>
              <a:ext cx="854" cy="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8"/>
            <p:cNvSpPr txBox="1">
              <a:spLocks noChangeArrowheads="1"/>
            </p:cNvSpPr>
            <p:nvPr/>
          </p:nvSpPr>
          <p:spPr bwMode="auto">
            <a:xfrm>
              <a:off x="3299" y="2737"/>
              <a:ext cx="2461" cy="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pPr>
              <a:r>
                <a:rPr lang="en-US" altLang="en-US" dirty="0"/>
                <a:t>c.	With the load on the left and force </a:t>
              </a:r>
              <a:r>
                <a:rPr lang="en-US" altLang="en-US" i="1" dirty="0"/>
                <a:t>P</a:t>
              </a:r>
              <a:r>
                <a:rPr lang="en-US" altLang="en-US" dirty="0"/>
                <a:t> acting horizontally to the right, impending motion is clockwise to raise load.  Utilize a force triangle to find </a:t>
              </a:r>
              <a:r>
                <a:rPr lang="en-US" altLang="en-US" i="1" dirty="0"/>
                <a:t>P</a:t>
              </a:r>
              <a:r>
                <a:rPr lang="en-US" altLang="en-US" dirty="0"/>
                <a:t>.</a:t>
              </a:r>
            </a:p>
          </p:txBody>
        </p:sp>
      </p:gr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1018080" y="988560"/>
              <a:ext cx="10465200" cy="5484960"/>
            </p14:xfrm>
          </p:contentPart>
        </mc:Choice>
        <mc:Fallback>
          <p:pic>
            <p:nvPicPr>
              <p:cNvPr id="3" name="Ink 2"/>
              <p:cNvPicPr/>
              <p:nvPr/>
            </p:nvPicPr>
            <p:blipFill>
              <a:blip r:embed="rId6"/>
              <a:stretch>
                <a:fillRect/>
              </a:stretch>
            </p:blipFill>
            <p:spPr>
              <a:xfrm>
                <a:off x="1007280" y="978480"/>
                <a:ext cx="10487880" cy="5501160"/>
              </a:xfrm>
              <a:prstGeom prst="rect">
                <a:avLst/>
              </a:prstGeom>
            </p:spPr>
          </p:pic>
        </mc:Fallback>
      </mc:AlternateContent>
    </p:spTree>
    <p:extLst>
      <p:ext uri="{BB962C8B-B14F-4D97-AF65-F5344CB8AC3E}">
        <p14:creationId xmlns:p14="http://schemas.microsoft.com/office/powerpoint/2010/main" val="379451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p:cNvSpPr/>
          <p:nvPr/>
        </p:nvSpPr>
        <p:spPr>
          <a:xfrm>
            <a:off x="411892" y="983561"/>
            <a:ext cx="11376454" cy="4893647"/>
          </a:xfrm>
          <a:prstGeom prst="rect">
            <a:avLst/>
          </a:prstGeom>
        </p:spPr>
        <p:txBody>
          <a:bodyPr wrap="square">
            <a:spAutoFit/>
          </a:bodyPr>
          <a:lstStyle/>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Earlier our discussion was limited to the bodies whose surfaces in contact were either </a:t>
            </a:r>
            <a:r>
              <a:rPr lang="en-US" altLang="en-US" sz="2400" i="1" dirty="0" smtClean="0">
                <a:latin typeface="Times New Roman" panose="02020603050405020304" pitchFamily="18" charset="0"/>
                <a:cs typeface="Times New Roman" panose="02020603050405020304" pitchFamily="18" charset="0"/>
              </a:rPr>
              <a:t>frictionless</a:t>
            </a:r>
            <a:r>
              <a:rPr lang="en-US" altLang="en-US" sz="2400" dirty="0" smtClean="0">
                <a:latin typeface="Times New Roman" panose="02020603050405020304" pitchFamily="18" charset="0"/>
                <a:cs typeface="Times New Roman" panose="02020603050405020304" pitchFamily="18" charset="0"/>
              </a:rPr>
              <a:t> (surfaces could move freely with respect to each other) or </a:t>
            </a:r>
            <a:r>
              <a:rPr lang="en-US" altLang="en-US" sz="2400" i="1" dirty="0" smtClean="0">
                <a:latin typeface="Times New Roman" panose="02020603050405020304" pitchFamily="18" charset="0"/>
                <a:cs typeface="Times New Roman" panose="02020603050405020304" pitchFamily="18" charset="0"/>
              </a:rPr>
              <a:t>rough</a:t>
            </a:r>
            <a:r>
              <a:rPr lang="en-US" altLang="en-US" sz="2400" dirty="0" smtClean="0">
                <a:latin typeface="Times New Roman" panose="02020603050405020304" pitchFamily="18" charset="0"/>
                <a:cs typeface="Times New Roman" panose="02020603050405020304" pitchFamily="18" charset="0"/>
              </a:rPr>
              <a:t> (tangential forces prevent relative motion between surfaces).</a:t>
            </a:r>
          </a:p>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Actually, no perfectly frictionless surface exists.  For two surfaces in contact, tangential forces, called </a:t>
            </a:r>
            <a:r>
              <a:rPr lang="en-US" altLang="en-US" sz="2400" i="1" dirty="0" smtClean="0">
                <a:latin typeface="Times New Roman" panose="02020603050405020304" pitchFamily="18" charset="0"/>
                <a:cs typeface="Times New Roman" panose="02020603050405020304" pitchFamily="18" charset="0"/>
              </a:rPr>
              <a:t>friction forces</a:t>
            </a:r>
            <a:r>
              <a:rPr lang="en-US" altLang="en-US" sz="2400" dirty="0" smtClean="0">
                <a:latin typeface="Times New Roman" panose="02020603050405020304" pitchFamily="18" charset="0"/>
                <a:cs typeface="Times New Roman" panose="02020603050405020304" pitchFamily="18" charset="0"/>
              </a:rPr>
              <a:t>, will develop if one attempts to move one relative to the other.</a:t>
            </a:r>
          </a:p>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However, the friction forces are limited in magnitude and will not prevent motion if sufficiently large forces are applied.</a:t>
            </a:r>
          </a:p>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The distinction between frictionless and rough is, therefore, a matter of degree.</a:t>
            </a:r>
          </a:p>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There are three types of friction: </a:t>
            </a:r>
            <a:r>
              <a:rPr lang="en-US" altLang="en-US" sz="2400" i="1" dirty="0" smtClean="0">
                <a:latin typeface="Times New Roman" panose="02020603050405020304" pitchFamily="18" charset="0"/>
                <a:cs typeface="Times New Roman" panose="02020603050405020304" pitchFamily="18" charset="0"/>
              </a:rPr>
              <a:t>dry</a:t>
            </a:r>
            <a:r>
              <a:rPr lang="en-US" altLang="en-US" sz="2400" dirty="0" smtClean="0">
                <a:latin typeface="Times New Roman" panose="02020603050405020304" pitchFamily="18" charset="0"/>
                <a:cs typeface="Times New Roman" panose="02020603050405020304" pitchFamily="18" charset="0"/>
              </a:rPr>
              <a:t> or </a:t>
            </a:r>
            <a:r>
              <a:rPr lang="en-US" altLang="en-US" sz="2400" i="1" dirty="0" smtClean="0">
                <a:latin typeface="Times New Roman" panose="02020603050405020304" pitchFamily="18" charset="0"/>
                <a:cs typeface="Times New Roman" panose="02020603050405020304" pitchFamily="18" charset="0"/>
              </a:rPr>
              <a:t>Coulomb friction, Skin or greasy friction</a:t>
            </a:r>
            <a:r>
              <a:rPr lang="en-US" altLang="en-US" sz="2400" dirty="0" smtClean="0">
                <a:latin typeface="Times New Roman" panose="02020603050405020304" pitchFamily="18" charset="0"/>
                <a:cs typeface="Times New Roman" panose="02020603050405020304" pitchFamily="18" charset="0"/>
              </a:rPr>
              <a:t> and </a:t>
            </a:r>
            <a:r>
              <a:rPr lang="en-US" altLang="en-US" sz="2400" i="1" dirty="0" smtClean="0">
                <a:latin typeface="Times New Roman" panose="02020603050405020304" pitchFamily="18" charset="0"/>
                <a:cs typeface="Times New Roman" panose="02020603050405020304" pitchFamily="18" charset="0"/>
              </a:rPr>
              <a:t>film or viscous friction</a:t>
            </a:r>
            <a:r>
              <a:rPr lang="en-US" altLang="en-US" sz="2400" dirty="0" smtClean="0">
                <a:latin typeface="Times New Roman" panose="02020603050405020304" pitchFamily="18" charset="0"/>
                <a:cs typeface="Times New Roman" panose="02020603050405020304" pitchFamily="18" charset="0"/>
              </a:rPr>
              <a:t>.  Film friction occurs due to shearing of different layers of lubricants.  The present discussion is limited to dry friction between non lubricated surfaces.</a:t>
            </a:r>
            <a:endParaRPr lang="en-US" alt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9279360" y="1778040"/>
              <a:ext cx="832680" cy="484920"/>
            </p14:xfrm>
          </p:contentPart>
        </mc:Choice>
        <mc:Fallback xmlns="">
          <p:pic>
            <p:nvPicPr>
              <p:cNvPr id="6" name="Ink 5"/>
              <p:cNvPicPr/>
              <p:nvPr/>
            </p:nvPicPr>
            <p:blipFill>
              <a:blip r:embed="rId3"/>
              <a:stretch>
                <a:fillRect/>
              </a:stretch>
            </p:blipFill>
            <p:spPr>
              <a:xfrm>
                <a:off x="9275400" y="1768320"/>
                <a:ext cx="844920" cy="498960"/>
              </a:xfrm>
              <a:prstGeom prst="rect">
                <a:avLst/>
              </a:prstGeom>
            </p:spPr>
          </p:pic>
        </mc:Fallback>
      </mc:AlternateContent>
    </p:spTree>
    <p:extLst>
      <p:ext uri="{BB962C8B-B14F-4D97-AF65-F5344CB8AC3E}">
        <p14:creationId xmlns:p14="http://schemas.microsoft.com/office/powerpoint/2010/main" val="38074827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Rolling Resistance</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5" descr="msotw9_temp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683" y="1201725"/>
            <a:ext cx="1732624" cy="145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9" descr="msotw9_tem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719" y="2761189"/>
            <a:ext cx="1683588" cy="154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0" descr="msotw9_temp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354" y="4397813"/>
            <a:ext cx="1719953" cy="202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stretch>
            <a:fillRect/>
          </a:stretch>
        </p:blipFill>
        <p:spPr>
          <a:xfrm>
            <a:off x="3958227" y="1186127"/>
            <a:ext cx="6054919" cy="348400"/>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4541400" y="1848600"/>
              <a:ext cx="4881960" cy="951120"/>
            </p14:xfrm>
          </p:contentPart>
        </mc:Choice>
        <mc:Fallback>
          <p:pic>
            <p:nvPicPr>
              <p:cNvPr id="3" name="Ink 2"/>
              <p:cNvPicPr/>
              <p:nvPr/>
            </p:nvPicPr>
            <p:blipFill>
              <a:blip r:embed="rId7"/>
              <a:stretch>
                <a:fillRect/>
              </a:stretch>
            </p:blipFill>
            <p:spPr>
              <a:xfrm>
                <a:off x="4530600" y="1842480"/>
                <a:ext cx="4897440" cy="968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p14:cNvContentPartPr/>
              <p14:nvPr/>
            </p14:nvContentPartPr>
            <p14:xfrm>
              <a:off x="909360" y="1765440"/>
              <a:ext cx="9465480" cy="3690720"/>
            </p14:xfrm>
          </p:contentPart>
        </mc:Choice>
        <mc:Fallback>
          <p:pic>
            <p:nvPicPr>
              <p:cNvPr id="6" name="Ink 5"/>
              <p:cNvPicPr/>
              <p:nvPr/>
            </p:nvPicPr>
            <p:blipFill>
              <a:blip r:embed="rId9"/>
              <a:stretch>
                <a:fillRect/>
              </a:stretch>
            </p:blipFill>
            <p:spPr>
              <a:xfrm>
                <a:off x="898560" y="1761480"/>
                <a:ext cx="9481680" cy="3705480"/>
              </a:xfrm>
              <a:prstGeom prst="rect">
                <a:avLst/>
              </a:prstGeom>
            </p:spPr>
          </p:pic>
        </mc:Fallback>
      </mc:AlternateContent>
    </p:spTree>
    <p:extLst>
      <p:ext uri="{BB962C8B-B14F-4D97-AF65-F5344CB8AC3E}">
        <p14:creationId xmlns:p14="http://schemas.microsoft.com/office/powerpoint/2010/main" val="1300212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Belt Friction</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81" y="1040333"/>
            <a:ext cx="3776708" cy="212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300" y="3627703"/>
            <a:ext cx="3644698" cy="244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Rectangle 1"/>
              <p:cNvSpPr/>
              <p:nvPr/>
            </p:nvSpPr>
            <p:spPr>
              <a:xfrm>
                <a:off x="4497859" y="1040333"/>
                <a:ext cx="7290487" cy="5355312"/>
              </a:xfrm>
              <a:prstGeom prst="rect">
                <a:avLst/>
              </a:prstGeom>
            </p:spPr>
            <p:txBody>
              <a:bodyPr wrap="square">
                <a:spAutoFit/>
              </a:bodyPr>
              <a:lstStyle/>
              <a:p>
                <a:pPr>
                  <a:spcBef>
                    <a:spcPct val="50000"/>
                  </a:spcBef>
                  <a:buFontTx/>
                  <a:buChar char="•"/>
                </a:pPr>
                <a:r>
                  <a:rPr lang="en-US" altLang="en-US" dirty="0" smtClean="0">
                    <a:latin typeface="Times New Roman" panose="02020603050405020304" pitchFamily="18" charset="0"/>
                    <a:cs typeface="Times New Roman" panose="02020603050405020304" pitchFamily="18" charset="0"/>
                  </a:rPr>
                  <a:t> Relate </a:t>
                </a:r>
                <a:r>
                  <a:rPr lang="en-US" altLang="en-US" i="1" dirty="0">
                    <a:latin typeface="Times New Roman" panose="02020603050405020304" pitchFamily="18" charset="0"/>
                    <a:cs typeface="Times New Roman" panose="02020603050405020304" pitchFamily="18" charset="0"/>
                  </a:rPr>
                  <a:t>T</a:t>
                </a:r>
                <a:r>
                  <a:rPr lang="en-US" altLang="en-US" i="1" baseline="-25000" dirty="0">
                    <a:latin typeface="Times New Roman" panose="02020603050405020304" pitchFamily="18" charset="0"/>
                    <a:cs typeface="Times New Roman" panose="02020603050405020304" pitchFamily="18" charset="0"/>
                  </a:rPr>
                  <a:t>1</a:t>
                </a:r>
                <a:r>
                  <a:rPr lang="en-US" altLang="en-US" dirty="0">
                    <a:latin typeface="Times New Roman" panose="02020603050405020304" pitchFamily="18" charset="0"/>
                    <a:cs typeface="Times New Roman" panose="02020603050405020304" pitchFamily="18" charset="0"/>
                  </a:rPr>
                  <a:t> and </a:t>
                </a:r>
                <a:r>
                  <a:rPr lang="en-US" altLang="en-US" i="1" dirty="0">
                    <a:latin typeface="Times New Roman" panose="02020603050405020304" pitchFamily="18" charset="0"/>
                    <a:cs typeface="Times New Roman" panose="02020603050405020304" pitchFamily="18" charset="0"/>
                  </a:rPr>
                  <a:t>T</a:t>
                </a:r>
                <a:r>
                  <a:rPr lang="en-US" altLang="en-US" i="1"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when belt is about to slide to right</a:t>
                </a:r>
                <a:r>
                  <a:rPr lang="en-US" altLang="en-US" dirty="0" smtClean="0">
                    <a:latin typeface="Times New Roman" panose="02020603050405020304" pitchFamily="18" charset="0"/>
                    <a:cs typeface="Times New Roman" panose="02020603050405020304" pitchFamily="18" charset="0"/>
                  </a:rPr>
                  <a:t>.</a:t>
                </a:r>
              </a:p>
              <a:p>
                <a:pPr lvl="0" fontAlgn="base">
                  <a:spcBef>
                    <a:spcPct val="50000"/>
                  </a:spcBef>
                  <a:spcAft>
                    <a:spcPct val="0"/>
                  </a:spcAft>
                  <a:buFontTx/>
                  <a:buChar char="•"/>
                </a:pPr>
                <a:r>
                  <a:rPr lang="en-US" altLang="en-US" sz="2000" dirty="0" smtClean="0">
                    <a:solidFill>
                      <a:srgbClr val="000000"/>
                    </a:solidFill>
                    <a:latin typeface="Times New Roman" pitchFamily="1" charset="0"/>
                    <a:ea typeface="ＭＳ Ｐゴシック" pitchFamily="1" charset="-128"/>
                  </a:rPr>
                  <a:t> Draw </a:t>
                </a:r>
                <a:r>
                  <a:rPr lang="en-US" altLang="en-US" sz="2000" dirty="0">
                    <a:solidFill>
                      <a:srgbClr val="000000"/>
                    </a:solidFill>
                    <a:latin typeface="Times New Roman" pitchFamily="1" charset="0"/>
                    <a:ea typeface="ＭＳ Ｐゴシック" pitchFamily="1" charset="-128"/>
                  </a:rPr>
                  <a:t>free-body diagram for element of </a:t>
                </a:r>
                <a:r>
                  <a:rPr lang="en-US" altLang="en-US" sz="2000" dirty="0" smtClean="0">
                    <a:solidFill>
                      <a:srgbClr val="000000"/>
                    </a:solidFill>
                    <a:latin typeface="Times New Roman" pitchFamily="1" charset="0"/>
                    <a:ea typeface="ＭＳ Ｐゴシック" pitchFamily="1" charset="-128"/>
                  </a:rPr>
                  <a:t>belt</a:t>
                </a:r>
              </a:p>
              <a:p>
                <a:pPr lvl="0" fontAlgn="base">
                  <a:spcBef>
                    <a:spcPct val="50000"/>
                  </a:spcBef>
                  <a:spcAft>
                    <a:spcPct val="0"/>
                  </a:spcAft>
                  <a:buFontTx/>
                  <a:buChar char="•"/>
                </a:pPr>
                <a:endParaRPr lang="en-US" altLang="en-US" sz="2000" dirty="0">
                  <a:solidFill>
                    <a:srgbClr val="000000"/>
                  </a:solidFill>
                  <a:latin typeface="Times New Roman" pitchFamily="1" charset="0"/>
                  <a:ea typeface="ＭＳ Ｐゴシック" pitchFamily="1" charset="-128"/>
                </a:endParaRPr>
              </a:p>
              <a:p>
                <a:pPr lvl="0" fontAlgn="base">
                  <a:spcBef>
                    <a:spcPct val="50000"/>
                  </a:spcBef>
                  <a:spcAft>
                    <a:spcPct val="0"/>
                  </a:spcAft>
                  <a:buFontTx/>
                  <a:buChar char="•"/>
                </a:pPr>
                <a:endParaRPr lang="en-US" altLang="en-US" sz="2000" dirty="0" smtClean="0">
                  <a:solidFill>
                    <a:srgbClr val="000000"/>
                  </a:solidFill>
                  <a:latin typeface="Times New Roman" pitchFamily="1" charset="0"/>
                  <a:ea typeface="ＭＳ Ｐゴシック" pitchFamily="1" charset="-128"/>
                </a:endParaRPr>
              </a:p>
              <a:p>
                <a:pPr lvl="0" fontAlgn="base">
                  <a:spcBef>
                    <a:spcPct val="50000"/>
                  </a:spcBef>
                  <a:spcAft>
                    <a:spcPct val="0"/>
                  </a:spcAft>
                  <a:buFontTx/>
                  <a:buChar char="•"/>
                </a:pPr>
                <a:endParaRPr lang="en-US" altLang="en-US" sz="2000" dirty="0">
                  <a:solidFill>
                    <a:srgbClr val="000000"/>
                  </a:solidFill>
                  <a:latin typeface="Times New Roman" pitchFamily="1" charset="0"/>
                  <a:ea typeface="ＭＳ Ｐゴシック" pitchFamily="1" charset="-128"/>
                </a:endParaRPr>
              </a:p>
              <a:p>
                <a:pPr lvl="0" fontAlgn="base">
                  <a:spcBef>
                    <a:spcPct val="50000"/>
                  </a:spcBef>
                  <a:spcAft>
                    <a:spcPct val="0"/>
                  </a:spcAft>
                  <a:buFontTx/>
                  <a:buChar char="•"/>
                </a:pPr>
                <a:r>
                  <a:rPr lang="en-US" altLang="en-US" sz="2000" dirty="0" smtClean="0">
                    <a:solidFill>
                      <a:srgbClr val="000000"/>
                    </a:solidFill>
                    <a:latin typeface="Times New Roman" pitchFamily="1" charset="0"/>
                    <a:ea typeface="ＭＳ Ｐゴシック" pitchFamily="1" charset="-128"/>
                  </a:rPr>
                  <a:t> Combine </a:t>
                </a:r>
                <a:r>
                  <a:rPr lang="en-US" altLang="en-US" sz="2000" dirty="0">
                    <a:solidFill>
                      <a:srgbClr val="000000"/>
                    </a:solidFill>
                    <a:latin typeface="Times New Roman" pitchFamily="1" charset="0"/>
                    <a:ea typeface="ＭＳ Ｐゴシック" pitchFamily="1" charset="-128"/>
                  </a:rPr>
                  <a:t>to eliminate </a:t>
                </a:r>
                <a14:m>
                  <m:oMath xmlns:m="http://schemas.openxmlformats.org/officeDocument/2006/math">
                    <m:r>
                      <a:rPr lang="en-US" altLang="en-US" sz="2000" i="1" smtClean="0">
                        <a:solidFill>
                          <a:srgbClr val="000000"/>
                        </a:solidFill>
                        <a:latin typeface="Cambria Math" panose="02040503050406030204" pitchFamily="18" charset="0"/>
                        <a:ea typeface="Cambria Math" panose="02040503050406030204" pitchFamily="18" charset="0"/>
                      </a:rPr>
                      <m:t>∆</m:t>
                    </m:r>
                    <m:r>
                      <a:rPr lang="en-IN" altLang="en-US" sz="2000" b="0" i="1" smtClean="0">
                        <a:solidFill>
                          <a:srgbClr val="000000"/>
                        </a:solidFill>
                        <a:latin typeface="Cambria Math" panose="02040503050406030204" pitchFamily="18" charset="0"/>
                        <a:ea typeface="Cambria Math" panose="02040503050406030204" pitchFamily="18" charset="0"/>
                      </a:rPr>
                      <m:t>𝑁</m:t>
                    </m:r>
                  </m:oMath>
                </a14:m>
                <a:r>
                  <a:rPr lang="en-US" altLang="en-US" sz="2000" dirty="0" smtClean="0">
                    <a:solidFill>
                      <a:srgbClr val="000000"/>
                    </a:solidFill>
                    <a:latin typeface="Times New Roman" pitchFamily="1" charset="0"/>
                    <a:ea typeface="ＭＳ Ｐゴシック" pitchFamily="1" charset="-128"/>
                  </a:rPr>
                  <a:t>, </a:t>
                </a:r>
                <a:r>
                  <a:rPr lang="en-US" altLang="en-US" sz="2000" dirty="0">
                    <a:solidFill>
                      <a:srgbClr val="000000"/>
                    </a:solidFill>
                    <a:latin typeface="Times New Roman" pitchFamily="1" charset="0"/>
                    <a:ea typeface="ＭＳ Ｐゴシック" pitchFamily="1" charset="-128"/>
                  </a:rPr>
                  <a:t>divide through by </a:t>
                </a:r>
                <a14:m>
                  <m:oMath xmlns:m="http://schemas.openxmlformats.org/officeDocument/2006/math">
                    <m:r>
                      <a:rPr lang="en-US" altLang="en-US" sz="2000" i="1">
                        <a:solidFill>
                          <a:srgbClr val="000000"/>
                        </a:solidFill>
                        <a:latin typeface="Cambria Math" panose="02040503050406030204" pitchFamily="18" charset="0"/>
                        <a:ea typeface="Cambria Math" panose="02040503050406030204" pitchFamily="18" charset="0"/>
                      </a:rPr>
                      <m:t>∆</m:t>
                    </m:r>
                    <m:r>
                      <a:rPr lang="en-US" altLang="en-US" sz="2000" i="1" smtClean="0">
                        <a:solidFill>
                          <a:srgbClr val="000000"/>
                        </a:solidFill>
                        <a:latin typeface="Cambria Math" panose="02040503050406030204" pitchFamily="18" charset="0"/>
                        <a:ea typeface="Cambria Math" panose="02040503050406030204" pitchFamily="18" charset="0"/>
                      </a:rPr>
                      <m:t>𝜃</m:t>
                    </m:r>
                  </m:oMath>
                </a14:m>
                <a:r>
                  <a:rPr lang="en-US" altLang="en-US" sz="2000" dirty="0" smtClean="0">
                    <a:solidFill>
                      <a:srgbClr val="000000"/>
                    </a:solidFill>
                    <a:latin typeface="Times New Roman" pitchFamily="1" charset="0"/>
                    <a:ea typeface="ＭＳ Ｐゴシック" pitchFamily="1" charset="-128"/>
                  </a:rPr>
                  <a:t>,</a:t>
                </a:r>
              </a:p>
              <a:p>
                <a:pPr lvl="0" fontAlgn="base">
                  <a:spcBef>
                    <a:spcPct val="50000"/>
                  </a:spcBef>
                  <a:spcAft>
                    <a:spcPct val="0"/>
                  </a:spcAft>
                  <a:buFontTx/>
                  <a:buChar char="•"/>
                </a:pPr>
                <a:endParaRPr lang="en-US" altLang="en-US" sz="2000" dirty="0">
                  <a:solidFill>
                    <a:srgbClr val="000000"/>
                  </a:solidFill>
                  <a:latin typeface="Times New Roman" pitchFamily="1" charset="0"/>
                  <a:ea typeface="ＭＳ Ｐゴシック" pitchFamily="1" charset="-128"/>
                </a:endParaRPr>
              </a:p>
              <a:p>
                <a:pPr lvl="0" fontAlgn="base">
                  <a:spcBef>
                    <a:spcPct val="50000"/>
                  </a:spcBef>
                  <a:spcAft>
                    <a:spcPct val="0"/>
                  </a:spcAft>
                  <a:buFontTx/>
                  <a:buChar char="•"/>
                </a:pPr>
                <a:endParaRPr lang="en-US" altLang="en-US" sz="2000" dirty="0" smtClean="0">
                  <a:solidFill>
                    <a:srgbClr val="000000"/>
                  </a:solidFill>
                  <a:latin typeface="Times New Roman" pitchFamily="1" charset="0"/>
                  <a:ea typeface="ＭＳ Ｐゴシック" pitchFamily="1" charset="-128"/>
                </a:endParaRPr>
              </a:p>
              <a:p>
                <a:pPr lvl="0" fontAlgn="base">
                  <a:spcBef>
                    <a:spcPct val="50000"/>
                  </a:spcBef>
                  <a:spcAft>
                    <a:spcPct val="0"/>
                  </a:spcAft>
                  <a:buFontTx/>
                  <a:buChar char="•"/>
                </a:pPr>
                <a:r>
                  <a:rPr lang="en-US" altLang="en-US" sz="2000" dirty="0">
                    <a:solidFill>
                      <a:srgbClr val="000000"/>
                    </a:solidFill>
                    <a:latin typeface="Times New Roman" pitchFamily="1" charset="0"/>
                    <a:ea typeface="ＭＳ Ｐゴシック" pitchFamily="1" charset="-128"/>
                  </a:rPr>
                  <a:t>In the limit as </a:t>
                </a:r>
                <a14:m>
                  <m:oMath xmlns:m="http://schemas.openxmlformats.org/officeDocument/2006/math">
                    <m:r>
                      <a:rPr lang="en-US" altLang="en-US" sz="2000" i="1">
                        <a:solidFill>
                          <a:srgbClr val="000000"/>
                        </a:solidFill>
                        <a:latin typeface="Cambria Math" panose="02040503050406030204" pitchFamily="18" charset="0"/>
                        <a:ea typeface="Cambria Math" panose="02040503050406030204" pitchFamily="18" charset="0"/>
                      </a:rPr>
                      <m:t>∆</m:t>
                    </m:r>
                    <m:r>
                      <a:rPr lang="en-US" altLang="en-US" sz="2000" i="1">
                        <a:solidFill>
                          <a:srgbClr val="000000"/>
                        </a:solidFill>
                        <a:latin typeface="Cambria Math" panose="02040503050406030204" pitchFamily="18" charset="0"/>
                        <a:ea typeface="Cambria Math" panose="02040503050406030204" pitchFamily="18" charset="0"/>
                      </a:rPr>
                      <m:t>𝜃</m:t>
                    </m:r>
                  </m:oMath>
                </a14:m>
                <a:r>
                  <a:rPr lang="en-US" altLang="en-US" sz="2000" dirty="0">
                    <a:solidFill>
                      <a:srgbClr val="000000"/>
                    </a:solidFill>
                    <a:latin typeface="Times New Roman" pitchFamily="1" charset="0"/>
                    <a:ea typeface="ＭＳ Ｐゴシック" pitchFamily="1" charset="-128"/>
                  </a:rPr>
                  <a:t> goes to zero</a:t>
                </a:r>
                <a:r>
                  <a:rPr lang="en-US" altLang="en-US" sz="2000" dirty="0" smtClean="0">
                    <a:solidFill>
                      <a:srgbClr val="000000"/>
                    </a:solidFill>
                    <a:latin typeface="Times New Roman" pitchFamily="1" charset="0"/>
                    <a:ea typeface="ＭＳ Ｐゴシック" pitchFamily="1" charset="-128"/>
                  </a:rPr>
                  <a:t>,</a:t>
                </a:r>
              </a:p>
              <a:p>
                <a:pPr lvl="0" fontAlgn="base">
                  <a:spcBef>
                    <a:spcPct val="50000"/>
                  </a:spcBef>
                  <a:spcAft>
                    <a:spcPct val="0"/>
                  </a:spcAft>
                  <a:buFontTx/>
                  <a:buChar char="•"/>
                </a:pPr>
                <a:r>
                  <a:rPr lang="en-US" altLang="en-US" sz="2000" dirty="0">
                    <a:solidFill>
                      <a:srgbClr val="000000"/>
                    </a:solidFill>
                    <a:latin typeface="Times New Roman" pitchFamily="1" charset="0"/>
                    <a:ea typeface="ＭＳ Ｐゴシック" pitchFamily="1" charset="-128"/>
                  </a:rPr>
                  <a:t>Separate variables and </a:t>
                </a:r>
                <a:r>
                  <a:rPr lang="en-US" altLang="en-US" sz="2000" dirty="0" smtClean="0">
                    <a:solidFill>
                      <a:srgbClr val="000000"/>
                    </a:solidFill>
                    <a:latin typeface="Times New Roman" pitchFamily="1" charset="0"/>
                    <a:ea typeface="ＭＳ Ｐゴシック" pitchFamily="1" charset="-128"/>
                  </a:rPr>
                  <a:t>integrate </a:t>
                </a:r>
                <a:endParaRPr lang="en-US" altLang="en-US" sz="2000" dirty="0">
                  <a:solidFill>
                    <a:srgbClr val="000000"/>
                  </a:solidFill>
                  <a:latin typeface="Times New Roman" pitchFamily="1" charset="0"/>
                  <a:ea typeface="ＭＳ Ｐゴシック" pitchFamily="1" charset="-128"/>
                </a:endParaRPr>
              </a:p>
              <a:p>
                <a:pPr>
                  <a:spcBef>
                    <a:spcPct val="50000"/>
                  </a:spcBef>
                  <a:buFontTx/>
                  <a:buChar char="•"/>
                </a:pPr>
                <a:endParaRPr lang="en-US" altLang="en-US" dirty="0" smtClean="0">
                  <a:latin typeface="Times New Roman" panose="02020603050405020304" pitchFamily="18" charset="0"/>
                  <a:cs typeface="Times New Roman" panose="02020603050405020304" pitchFamily="18" charset="0"/>
                </a:endParaRPr>
              </a:p>
              <a:p>
                <a:pPr>
                  <a:spcBef>
                    <a:spcPct val="50000"/>
                  </a:spcBef>
                  <a:buFontTx/>
                  <a:buChar char="•"/>
                </a:pPr>
                <a:endParaRPr lang="en-US" altLang="en-US"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4497859" y="1040333"/>
                <a:ext cx="7290487" cy="5355312"/>
              </a:xfrm>
              <a:prstGeom prst="rect">
                <a:avLst/>
              </a:prstGeom>
              <a:blipFill rotWithShape="0">
                <a:blip r:embed="rId5"/>
                <a:stretch>
                  <a:fillRect l="-753" t="-683"/>
                </a:stretch>
              </a:blipFill>
            </p:spPr>
            <p:txBody>
              <a:bodyPr/>
              <a:lstStyle/>
              <a:p>
                <a:r>
                  <a:rPr lang="en-IN">
                    <a:noFill/>
                  </a:rPr>
                  <a:t> </a:t>
                </a:r>
              </a:p>
            </p:txBody>
          </p:sp>
        </mc:Fallback>
      </mc:AlternateContent>
      <p:graphicFrame>
        <p:nvGraphicFramePr>
          <p:cNvPr id="28" name="Object 6"/>
          <p:cNvGraphicFramePr>
            <a:graphicFrameLocks noChangeAspect="1"/>
          </p:cNvGraphicFramePr>
          <p:nvPr>
            <p:extLst>
              <p:ext uri="{D42A27DB-BD31-4B8C-83A1-F6EECF244321}">
                <p14:modId xmlns:p14="http://schemas.microsoft.com/office/powerpoint/2010/main" val="2061744878"/>
              </p:ext>
            </p:extLst>
          </p:nvPr>
        </p:nvGraphicFramePr>
        <p:xfrm>
          <a:off x="4783280" y="1861225"/>
          <a:ext cx="6897493" cy="608048"/>
        </p:xfrm>
        <a:graphic>
          <a:graphicData uri="http://schemas.openxmlformats.org/presentationml/2006/ole">
            <mc:AlternateContent xmlns:mc="http://schemas.openxmlformats.org/markup-compatibility/2006">
              <mc:Choice xmlns:v="urn:schemas-microsoft-com:vml" Requires="v">
                <p:oleObj spid="_x0000_s5275" name="Equation" r:id="rId6" imgW="5308600" imgH="609600" progId="Equation.3">
                  <p:embed/>
                </p:oleObj>
              </mc:Choice>
              <mc:Fallback>
                <p:oleObj name="Equation" r:id="rId6" imgW="53086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3280" y="1861225"/>
                        <a:ext cx="6897493" cy="608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7"/>
          <p:cNvGraphicFramePr>
            <a:graphicFrameLocks noChangeAspect="1"/>
          </p:cNvGraphicFramePr>
          <p:nvPr>
            <p:extLst>
              <p:ext uri="{D42A27DB-BD31-4B8C-83A1-F6EECF244321}">
                <p14:modId xmlns:p14="http://schemas.microsoft.com/office/powerpoint/2010/main" val="3787799082"/>
              </p:ext>
            </p:extLst>
          </p:nvPr>
        </p:nvGraphicFramePr>
        <p:xfrm>
          <a:off x="4783280" y="2521527"/>
          <a:ext cx="6451962" cy="608048"/>
        </p:xfrm>
        <a:graphic>
          <a:graphicData uri="http://schemas.openxmlformats.org/presentationml/2006/ole">
            <mc:AlternateContent xmlns:mc="http://schemas.openxmlformats.org/markup-compatibility/2006">
              <mc:Choice xmlns:v="urn:schemas-microsoft-com:vml" Requires="v">
                <p:oleObj spid="_x0000_s5276" name="Equation" r:id="rId8" imgW="4965700" imgH="609600" progId="Equation.3">
                  <p:embed/>
                </p:oleObj>
              </mc:Choice>
              <mc:Fallback>
                <p:oleObj name="Equation" r:id="rId8" imgW="4965700" imgH="609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3280" y="2521527"/>
                        <a:ext cx="6451962" cy="608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1879740778"/>
              </p:ext>
            </p:extLst>
          </p:nvPr>
        </p:nvGraphicFramePr>
        <p:xfrm>
          <a:off x="4873897" y="3859599"/>
          <a:ext cx="4818344" cy="684054"/>
        </p:xfrm>
        <a:graphic>
          <a:graphicData uri="http://schemas.openxmlformats.org/presentationml/2006/ole">
            <mc:AlternateContent xmlns:mc="http://schemas.openxmlformats.org/markup-compatibility/2006">
              <mc:Choice xmlns:v="urn:schemas-microsoft-com:vml" Requires="v">
                <p:oleObj spid="_x0000_s5277" name="Equation" r:id="rId10" imgW="3708400" imgH="685800" progId="Equation.3">
                  <p:embed/>
                </p:oleObj>
              </mc:Choice>
              <mc:Fallback>
                <p:oleObj name="Equation" r:id="rId10" imgW="3708400" imgH="685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3897" y="3859599"/>
                        <a:ext cx="4818344" cy="6840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4"/>
          <p:cNvGraphicFramePr>
            <a:graphicFrameLocks noChangeAspect="1"/>
          </p:cNvGraphicFramePr>
          <p:nvPr>
            <p:extLst>
              <p:ext uri="{D42A27DB-BD31-4B8C-83A1-F6EECF244321}">
                <p14:modId xmlns:p14="http://schemas.microsoft.com/office/powerpoint/2010/main" val="3373969887"/>
              </p:ext>
            </p:extLst>
          </p:nvPr>
        </p:nvGraphicFramePr>
        <p:xfrm>
          <a:off x="8523260" y="4613700"/>
          <a:ext cx="1831631" cy="608048"/>
        </p:xfrm>
        <a:graphic>
          <a:graphicData uri="http://schemas.openxmlformats.org/presentationml/2006/ole">
            <mc:AlternateContent xmlns:mc="http://schemas.openxmlformats.org/markup-compatibility/2006">
              <mc:Choice xmlns:v="urn:schemas-microsoft-com:vml" Requires="v">
                <p:oleObj spid="_x0000_s5278" name="Equation" r:id="rId12" imgW="1409700" imgH="609600" progId="Equation.3">
                  <p:embed/>
                </p:oleObj>
              </mc:Choice>
              <mc:Fallback>
                <p:oleObj name="Equation" r:id="rId12" imgW="1409700" imgH="609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23260" y="4613700"/>
                        <a:ext cx="1831631" cy="6080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2"/>
          <p:cNvGraphicFramePr>
            <a:graphicFrameLocks noChangeAspect="1"/>
          </p:cNvGraphicFramePr>
          <p:nvPr>
            <p:extLst>
              <p:ext uri="{D42A27DB-BD31-4B8C-83A1-F6EECF244321}">
                <p14:modId xmlns:p14="http://schemas.microsoft.com/office/powerpoint/2010/main" val="4173955009"/>
              </p:ext>
            </p:extLst>
          </p:nvPr>
        </p:nvGraphicFramePr>
        <p:xfrm>
          <a:off x="4873897" y="5653910"/>
          <a:ext cx="3894278" cy="671387"/>
        </p:xfrm>
        <a:graphic>
          <a:graphicData uri="http://schemas.openxmlformats.org/presentationml/2006/ole">
            <mc:AlternateContent xmlns:mc="http://schemas.openxmlformats.org/markup-compatibility/2006">
              <mc:Choice xmlns:v="urn:schemas-microsoft-com:vml" Requires="v">
                <p:oleObj spid="_x0000_s5279" name="Equation" r:id="rId14" imgW="2997200" imgH="673100" progId="Equation.3">
                  <p:embed/>
                </p:oleObj>
              </mc:Choice>
              <mc:Fallback>
                <p:oleObj name="Equation" r:id="rId14" imgW="2997200" imgH="6731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73897" y="5653910"/>
                        <a:ext cx="3894278" cy="671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6">
            <p14:nvContentPartPr>
              <p14:cNvPr id="3" name="Ink 2"/>
              <p14:cNvContentPartPr/>
              <p14:nvPr/>
            </p14:nvContentPartPr>
            <p14:xfrm>
              <a:off x="124200" y="901800"/>
              <a:ext cx="11913120" cy="5640480"/>
            </p14:xfrm>
          </p:contentPart>
        </mc:Choice>
        <mc:Fallback>
          <p:pic>
            <p:nvPicPr>
              <p:cNvPr id="3" name="Ink 2"/>
              <p:cNvPicPr/>
              <p:nvPr/>
            </p:nvPicPr>
            <p:blipFill>
              <a:blip r:embed="rId17"/>
              <a:stretch>
                <a:fillRect/>
              </a:stretch>
            </p:blipFill>
            <p:spPr>
              <a:xfrm>
                <a:off x="121680" y="893880"/>
                <a:ext cx="11922840" cy="5652720"/>
              </a:xfrm>
              <a:prstGeom prst="rect">
                <a:avLst/>
              </a:prstGeom>
            </p:spPr>
          </p:pic>
        </mc:Fallback>
      </mc:AlternateContent>
    </p:spTree>
    <p:extLst>
      <p:ext uri="{BB962C8B-B14F-4D97-AF65-F5344CB8AC3E}">
        <p14:creationId xmlns:p14="http://schemas.microsoft.com/office/powerpoint/2010/main" val="3983470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Belt Friction</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92" y="1005017"/>
            <a:ext cx="3710704" cy="2985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6" name="Text Box 7"/>
              <p:cNvSpPr txBox="1">
                <a:spLocks noChangeArrowheads="1"/>
              </p:cNvSpPr>
              <p:nvPr/>
            </p:nvSpPr>
            <p:spPr bwMode="auto">
              <a:xfrm>
                <a:off x="411892" y="4048726"/>
                <a:ext cx="5063319" cy="24006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dirty="0">
                    <a:latin typeface="Times New Roman" panose="02020603050405020304" pitchFamily="18" charset="0"/>
                    <a:cs typeface="Times New Roman" panose="02020603050405020304" pitchFamily="18" charset="0"/>
                  </a:rPr>
                  <a:t>A flat belt connects pulley </a:t>
                </a:r>
                <a:r>
                  <a:rPr lang="en-US" altLang="en-US" i="1" dirty="0">
                    <a:latin typeface="Times New Roman" panose="02020603050405020304" pitchFamily="18" charset="0"/>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 to pulley </a:t>
                </a:r>
                <a:r>
                  <a:rPr lang="en-US" altLang="en-US" i="1" dirty="0">
                    <a:latin typeface="Times New Roman" panose="02020603050405020304" pitchFamily="18" charset="0"/>
                    <a:cs typeface="Times New Roman" panose="02020603050405020304" pitchFamily="18" charset="0"/>
                  </a:rPr>
                  <a:t>B</a:t>
                </a:r>
                <a:r>
                  <a:rPr lang="en-US" altLang="en-US" dirty="0">
                    <a:latin typeface="Times New Roman" panose="02020603050405020304" pitchFamily="18" charset="0"/>
                    <a:cs typeface="Times New Roman" panose="02020603050405020304" pitchFamily="18" charset="0"/>
                  </a:rPr>
                  <a:t>.  The coefficients of friction are </a:t>
                </a:r>
                <a14:m>
                  <m:oMath xmlns:m="http://schemas.openxmlformats.org/officeDocument/2006/math">
                    <m:r>
                      <a:rPr lang="en-US" altLang="en-US" i="1" dirty="0"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en-US" i="1" baseline="-25000" dirty="0" err="1">
                        <a:latin typeface="Cambria Math" panose="02040503050406030204" pitchFamily="18" charset="0"/>
                        <a:cs typeface="Times New Roman" panose="02020603050405020304" pitchFamily="18" charset="0"/>
                      </a:rPr>
                      <m:t>𝑠</m:t>
                    </m:r>
                  </m:oMath>
                </a14:m>
                <a:r>
                  <a:rPr lang="en-US" altLang="en-US" baseline="-25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0.25 and </a:t>
                </a:r>
                <a14:m>
                  <m:oMath xmlns:m="http://schemas.openxmlformats.org/officeDocument/2006/math">
                    <m:r>
                      <a:rPr lang="en-US" altLang="en-US" i="1" dirty="0" smtClean="0">
                        <a:latin typeface="Cambria Math" panose="02040503050406030204" pitchFamily="18" charset="0"/>
                        <a:ea typeface="Cambria Math" panose="02040503050406030204" pitchFamily="18" charset="0"/>
                        <a:cs typeface="Times New Roman" panose="02020603050405020304" pitchFamily="18" charset="0"/>
                      </a:rPr>
                      <m:t>𝜇</m:t>
                    </m:r>
                    <m:r>
                      <a:rPr lang="en-US" altLang="en-US" i="1" baseline="-25000" dirty="0" err="1">
                        <a:latin typeface="Cambria Math" panose="02040503050406030204" pitchFamily="18" charset="0"/>
                        <a:cs typeface="Times New Roman" panose="02020603050405020304" pitchFamily="18" charset="0"/>
                      </a:rPr>
                      <m:t>𝑘</m:t>
                    </m:r>
                  </m:oMath>
                </a14:m>
                <a:r>
                  <a:rPr lang="en-US" altLang="en-US" baseline="-25000"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0.20 between both pulleys and the belt.  </a:t>
                </a:r>
              </a:p>
              <a:p>
                <a:pPr algn="just" eaLnBrk="1" hangingPunct="1">
                  <a:spcBef>
                    <a:spcPct val="50000"/>
                  </a:spcBef>
                </a:pPr>
                <a:r>
                  <a:rPr lang="en-US" altLang="en-US" dirty="0">
                    <a:latin typeface="Times New Roman" panose="02020603050405020304" pitchFamily="18" charset="0"/>
                    <a:cs typeface="Times New Roman" panose="02020603050405020304" pitchFamily="18" charset="0"/>
                  </a:rPr>
                  <a:t>Knowing that the maximum allowable tension in the belt is 600 </a:t>
                </a:r>
                <a:r>
                  <a:rPr lang="en-US" altLang="en-US" dirty="0" err="1">
                    <a:latin typeface="Times New Roman" panose="02020603050405020304" pitchFamily="18" charset="0"/>
                    <a:cs typeface="Times New Roman" panose="02020603050405020304" pitchFamily="18" charset="0"/>
                  </a:rPr>
                  <a:t>lb</a:t>
                </a:r>
                <a:r>
                  <a:rPr lang="en-US" altLang="en-US" dirty="0">
                    <a:latin typeface="Times New Roman" panose="02020603050405020304" pitchFamily="18" charset="0"/>
                    <a:cs typeface="Times New Roman" panose="02020603050405020304" pitchFamily="18" charset="0"/>
                  </a:rPr>
                  <a:t>, determine the largest torque which can be exerted by the belt on pulley </a:t>
                </a:r>
                <a:r>
                  <a:rPr lang="en-US" altLang="en-US" i="1" dirty="0">
                    <a:latin typeface="Times New Roman" panose="02020603050405020304" pitchFamily="18" charset="0"/>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a:t>
                </a:r>
              </a:p>
            </p:txBody>
          </p:sp>
        </mc:Choice>
        <mc:Fallback xmlns="">
          <p:sp>
            <p:nvSpPr>
              <p:cNvPr id="16" name="Text Box 7"/>
              <p:cNvSpPr txBox="1">
                <a:spLocks noRot="1" noChangeAspect="1" noMove="1" noResize="1" noEditPoints="1" noAdjustHandles="1" noChangeArrowheads="1" noChangeShapeType="1" noTextEdit="1"/>
              </p:cNvSpPr>
              <p:nvPr/>
            </p:nvSpPr>
            <p:spPr bwMode="auto">
              <a:xfrm>
                <a:off x="411892" y="4048726"/>
                <a:ext cx="5063319" cy="2400657"/>
              </a:xfrm>
              <a:prstGeom prst="rect">
                <a:avLst/>
              </a:prstGeom>
              <a:blipFill rotWithShape="0">
                <a:blip r:embed="rId3"/>
                <a:stretch>
                  <a:fillRect l="-1325" t="-1269" r="-1325" b="-35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Tree>
    <p:extLst>
      <p:ext uri="{BB962C8B-B14F-4D97-AF65-F5344CB8AC3E}">
        <p14:creationId xmlns:p14="http://schemas.microsoft.com/office/powerpoint/2010/main" val="13038096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Acknowledgement</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687953" y="1241848"/>
            <a:ext cx="10983192" cy="5078313"/>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NPTEL lectures on Engineering Mechanics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Beer &amp; Johnston, Vector Mechanics for Engineers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err="1" smtClean="0">
                <a:latin typeface="Times New Roman" panose="02020603050405020304" pitchFamily="18" charset="0"/>
                <a:cs typeface="Times New Roman" panose="02020603050405020304" pitchFamily="18" charset="0"/>
              </a:rPr>
              <a:t>Meriam</a:t>
            </a:r>
            <a:r>
              <a:rPr lang="en-IN" sz="3600" dirty="0" smtClean="0">
                <a:latin typeface="Times New Roman" panose="02020603050405020304" pitchFamily="18" charset="0"/>
                <a:cs typeface="Times New Roman" panose="02020603050405020304" pitchFamily="18" charset="0"/>
              </a:rPr>
              <a:t> &amp; </a:t>
            </a:r>
            <a:r>
              <a:rPr lang="en-IN" sz="3600" dirty="0" err="1" smtClean="0">
                <a:latin typeface="Times New Roman" panose="02020603050405020304" pitchFamily="18" charset="0"/>
                <a:cs typeface="Times New Roman" panose="02020603050405020304" pitchFamily="18" charset="0"/>
              </a:rPr>
              <a:t>Kraige</a:t>
            </a:r>
            <a:r>
              <a:rPr lang="en-IN" sz="3600" dirty="0" smtClean="0">
                <a:latin typeface="Times New Roman" panose="02020603050405020304" pitchFamily="18" charset="0"/>
                <a:cs typeface="Times New Roman" panose="02020603050405020304" pitchFamily="18" charset="0"/>
              </a:rPr>
              <a:t>, Engineering Mechanics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Problems taken from internet sources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Timoshenko &amp; Young, Engineering Mechanics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S </a:t>
            </a:r>
            <a:r>
              <a:rPr lang="en-US" sz="3600" dirty="0" err="1" smtClean="0">
                <a:latin typeface="Times New Roman" panose="02020603050405020304" pitchFamily="18" charset="0"/>
                <a:cs typeface="Times New Roman" panose="02020603050405020304" pitchFamily="18" charset="0"/>
              </a:rPr>
              <a:t>S</a:t>
            </a:r>
            <a:r>
              <a:rPr lang="en-US" sz="3600" smtClean="0">
                <a:latin typeface="Times New Roman" panose="02020603050405020304" pitchFamily="18" charset="0"/>
                <a:cs typeface="Times New Roman" panose="02020603050405020304" pitchFamily="18" charset="0"/>
              </a:rPr>
              <a:t> Rattan</a:t>
            </a:r>
            <a:r>
              <a:rPr lang="en-US" sz="3600" dirty="0" smtClean="0">
                <a:latin typeface="Times New Roman" panose="02020603050405020304" pitchFamily="18" charset="0"/>
                <a:cs typeface="Times New Roman" panose="02020603050405020304" pitchFamily="18" charset="0"/>
              </a:rPr>
              <a:t>, Theory of Machine</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39053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Introduction</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026" y="1193928"/>
            <a:ext cx="2413298" cy="205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207" y="1240168"/>
            <a:ext cx="2351418" cy="197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026" y="3664853"/>
            <a:ext cx="3789083" cy="2424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Rectangle 2"/>
              <p:cNvSpPr/>
              <p:nvPr/>
            </p:nvSpPr>
            <p:spPr>
              <a:xfrm>
                <a:off x="4838625" y="941030"/>
                <a:ext cx="6837405" cy="5447645"/>
              </a:xfrm>
              <a:prstGeom prst="rect">
                <a:avLst/>
              </a:prstGeom>
            </p:spPr>
            <p:txBody>
              <a:bodyPr wrap="square">
                <a:spAutoFit/>
              </a:bodyPr>
              <a:lstStyle/>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Block of weight </a:t>
                </a:r>
                <a:r>
                  <a:rPr lang="en-US" altLang="en-US" sz="2400" i="1" dirty="0" smtClean="0">
                    <a:latin typeface="Times New Roman" panose="02020603050405020304" pitchFamily="18" charset="0"/>
                    <a:cs typeface="Times New Roman" panose="02020603050405020304" pitchFamily="18" charset="0"/>
                  </a:rPr>
                  <a:t>W</a:t>
                </a:r>
                <a:r>
                  <a:rPr lang="en-US" altLang="en-US" sz="2400" dirty="0" smtClean="0">
                    <a:latin typeface="Times New Roman" panose="02020603050405020304" pitchFamily="18" charset="0"/>
                    <a:cs typeface="Times New Roman" panose="02020603050405020304" pitchFamily="18" charset="0"/>
                  </a:rPr>
                  <a:t> is placed on a horizontal surface.  Forces acting on the block are its weight and reaction of surface </a:t>
                </a:r>
                <a:r>
                  <a:rPr lang="en-US" altLang="en-US" sz="2400" i="1" dirty="0" smtClean="0">
                    <a:latin typeface="Times New Roman" panose="02020603050405020304" pitchFamily="18" charset="0"/>
                    <a:cs typeface="Times New Roman" panose="02020603050405020304" pitchFamily="18" charset="0"/>
                  </a:rPr>
                  <a:t>N</a:t>
                </a:r>
                <a:r>
                  <a:rPr lang="en-US" altLang="en-US" sz="2400" dirty="0" smtClean="0">
                    <a:latin typeface="Times New Roman" panose="02020603050405020304" pitchFamily="18" charset="0"/>
                    <a:cs typeface="Times New Roman" panose="02020603050405020304" pitchFamily="18" charset="0"/>
                  </a:rPr>
                  <a:t>.  </a:t>
                </a:r>
              </a:p>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Small horizontal force </a:t>
                </a:r>
                <a:r>
                  <a:rPr lang="en-US" altLang="en-US" sz="2400" i="1" dirty="0" smtClean="0">
                    <a:latin typeface="Times New Roman" panose="02020603050405020304" pitchFamily="18" charset="0"/>
                    <a:cs typeface="Times New Roman" panose="02020603050405020304" pitchFamily="18" charset="0"/>
                  </a:rPr>
                  <a:t>P</a:t>
                </a:r>
                <a:r>
                  <a:rPr lang="en-US" altLang="en-US" sz="2400" dirty="0" smtClean="0">
                    <a:latin typeface="Times New Roman" panose="02020603050405020304" pitchFamily="18" charset="0"/>
                    <a:cs typeface="Times New Roman" panose="02020603050405020304" pitchFamily="18" charset="0"/>
                  </a:rPr>
                  <a:t> is applied.  For the block to remain stationary, in equilibrium, a horizontal component </a:t>
                </a:r>
                <a:r>
                  <a:rPr lang="en-US" altLang="en-US" sz="2400" i="1" dirty="0" smtClean="0">
                    <a:latin typeface="Times New Roman" panose="02020603050405020304" pitchFamily="18" charset="0"/>
                    <a:cs typeface="Times New Roman" panose="02020603050405020304" pitchFamily="18" charset="0"/>
                  </a:rPr>
                  <a:t>F</a:t>
                </a:r>
                <a:r>
                  <a:rPr lang="en-US" altLang="en-US" sz="2400" dirty="0" smtClean="0">
                    <a:latin typeface="Times New Roman" panose="02020603050405020304" pitchFamily="18" charset="0"/>
                    <a:cs typeface="Times New Roman" panose="02020603050405020304" pitchFamily="18" charset="0"/>
                  </a:rPr>
                  <a:t> of the surface reaction is required.  </a:t>
                </a:r>
                <a:r>
                  <a:rPr lang="en-US" altLang="en-US" sz="2400" i="1" dirty="0" smtClean="0">
                    <a:latin typeface="Times New Roman" panose="02020603050405020304" pitchFamily="18" charset="0"/>
                    <a:cs typeface="Times New Roman" panose="02020603050405020304" pitchFamily="18" charset="0"/>
                  </a:rPr>
                  <a:t>F </a:t>
                </a:r>
                <a:r>
                  <a:rPr lang="en-US" altLang="en-US" sz="2400" dirty="0" smtClean="0">
                    <a:latin typeface="Times New Roman" panose="02020603050405020304" pitchFamily="18" charset="0"/>
                    <a:cs typeface="Times New Roman" panose="02020603050405020304" pitchFamily="18" charset="0"/>
                  </a:rPr>
                  <a:t>is a </a:t>
                </a:r>
                <a:r>
                  <a:rPr lang="en-US" altLang="en-US" sz="2400" i="1" dirty="0" smtClean="0">
                    <a:latin typeface="Times New Roman" panose="02020603050405020304" pitchFamily="18" charset="0"/>
                    <a:cs typeface="Times New Roman" panose="02020603050405020304" pitchFamily="18" charset="0"/>
                  </a:rPr>
                  <a:t>static-friction force</a:t>
                </a:r>
                <a:r>
                  <a:rPr lang="en-US" altLang="en-US" sz="2400" dirty="0" smtClean="0">
                    <a:latin typeface="Times New Roman" panose="02020603050405020304" pitchFamily="18" charset="0"/>
                    <a:cs typeface="Times New Roman" panose="02020603050405020304" pitchFamily="18" charset="0"/>
                  </a:rPr>
                  <a:t>.</a:t>
                </a:r>
              </a:p>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As</a:t>
                </a:r>
                <a:r>
                  <a:rPr lang="en-US" altLang="en-US" sz="2400" dirty="0" smtClean="0"/>
                  <a:t> </a:t>
                </a:r>
                <a14:m>
                  <m:oMath xmlns:m="http://schemas.openxmlformats.org/officeDocument/2006/math">
                    <m:r>
                      <a:rPr lang="en-US" altLang="en-US" sz="2400" i="1" dirty="0" smtClean="0">
                        <a:latin typeface="Cambria Math" panose="02040503050406030204" pitchFamily="18" charset="0"/>
                      </a:rPr>
                      <m:t>𝑃</m:t>
                    </m:r>
                  </m:oMath>
                </a14:m>
                <a:r>
                  <a:rPr lang="en-US" altLang="en-US" sz="2400" dirty="0" smtClean="0"/>
                  <a:t> </a:t>
                </a:r>
                <a:r>
                  <a:rPr lang="en-US" altLang="en-US" sz="2400" dirty="0" smtClean="0">
                    <a:latin typeface="Times New Roman" panose="02020603050405020304" pitchFamily="18" charset="0"/>
                    <a:cs typeface="Times New Roman" panose="02020603050405020304" pitchFamily="18" charset="0"/>
                  </a:rPr>
                  <a:t>increases, the static-friction force</a:t>
                </a:r>
                <a:r>
                  <a:rPr lang="en-US" altLang="en-US" sz="2400" dirty="0" smtClean="0"/>
                  <a:t> </a:t>
                </a:r>
                <a14:m>
                  <m:oMath xmlns:m="http://schemas.openxmlformats.org/officeDocument/2006/math">
                    <m:r>
                      <a:rPr lang="en-IN" altLang="en-US" sz="2400" b="0" i="1" smtClean="0">
                        <a:latin typeface="Cambria Math" panose="02040503050406030204" pitchFamily="18" charset="0"/>
                      </a:rPr>
                      <m:t>𝐹</m:t>
                    </m:r>
                    <m:r>
                      <a:rPr lang="en-IN" altLang="en-US" sz="2400" b="0" i="1" smtClean="0">
                        <a:latin typeface="Cambria Math" panose="02040503050406030204" pitchFamily="18" charset="0"/>
                      </a:rPr>
                      <m:t> </m:t>
                    </m:r>
                  </m:oMath>
                </a14:m>
                <a:r>
                  <a:rPr lang="en-US" altLang="en-US" sz="2400" dirty="0" smtClean="0">
                    <a:latin typeface="Times New Roman" panose="02020603050405020304" pitchFamily="18" charset="0"/>
                    <a:cs typeface="Times New Roman" panose="02020603050405020304" pitchFamily="18" charset="0"/>
                  </a:rPr>
                  <a:t>increases as well until it reaches a maximum value</a:t>
                </a:r>
                <a:r>
                  <a:rPr lang="en-US" altLang="en-US" sz="2400" dirty="0" smtClean="0"/>
                  <a:t> </a:t>
                </a:r>
                <a14:m>
                  <m:oMath xmlns:m="http://schemas.openxmlformats.org/officeDocument/2006/math">
                    <m:sSub>
                      <m:sSubPr>
                        <m:ctrlPr>
                          <a:rPr lang="en-US" altLang="en-US" sz="2400" i="1" smtClean="0">
                            <a:latin typeface="Cambria Math" panose="02040503050406030204" pitchFamily="18" charset="0"/>
                          </a:rPr>
                        </m:ctrlPr>
                      </m:sSubPr>
                      <m:e>
                        <m:r>
                          <a:rPr lang="en-IN" altLang="en-US" sz="2400" b="0" i="1" smtClean="0">
                            <a:latin typeface="Cambria Math" panose="02040503050406030204" pitchFamily="18" charset="0"/>
                          </a:rPr>
                          <m:t>𝐹</m:t>
                        </m:r>
                      </m:e>
                      <m:sub>
                        <m:r>
                          <a:rPr lang="en-IN" altLang="en-US" sz="2400" b="0" i="1" smtClean="0">
                            <a:latin typeface="Cambria Math" panose="02040503050406030204" pitchFamily="18" charset="0"/>
                          </a:rPr>
                          <m:t>𝑚</m:t>
                        </m:r>
                      </m:sub>
                    </m:sSub>
                  </m:oMath>
                </a14:m>
                <a:r>
                  <a:rPr lang="en-US" altLang="en-US" sz="2400" dirty="0" smtClean="0"/>
                  <a:t>.</a:t>
                </a:r>
              </a:p>
              <a:p>
                <a:pPr algn="just">
                  <a:spcBef>
                    <a:spcPct val="50000"/>
                  </a:spcBef>
                </a:pPr>
                <a14:m>
                  <m:oMathPara xmlns:m="http://schemas.openxmlformats.org/officeDocument/2006/math">
                    <m:oMathParaPr>
                      <m:jc m:val="centerGroup"/>
                    </m:oMathParaPr>
                    <m:oMath xmlns:m="http://schemas.openxmlformats.org/officeDocument/2006/math">
                      <m:sSub>
                        <m:sSubPr>
                          <m:ctrlPr>
                            <a:rPr lang="en-US" altLang="en-US" sz="2400" i="1" smtClean="0">
                              <a:latin typeface="Cambria Math" panose="02040503050406030204" pitchFamily="18" charset="0"/>
                            </a:rPr>
                          </m:ctrlPr>
                        </m:sSubPr>
                        <m:e>
                          <m:r>
                            <a:rPr lang="en-IN" altLang="en-US" sz="2400" b="0" i="1" smtClean="0">
                              <a:latin typeface="Cambria Math" panose="02040503050406030204" pitchFamily="18" charset="0"/>
                            </a:rPr>
                            <m:t>𝐹</m:t>
                          </m:r>
                        </m:e>
                        <m:sub>
                          <m:r>
                            <a:rPr lang="en-IN" altLang="en-US" sz="2400" b="0" i="1" smtClean="0">
                              <a:latin typeface="Cambria Math" panose="02040503050406030204" pitchFamily="18" charset="0"/>
                            </a:rPr>
                            <m:t>𝑚</m:t>
                          </m:r>
                        </m:sub>
                      </m:sSub>
                      <m:r>
                        <a:rPr lang="en-IN" altLang="en-US" sz="2400" b="0" i="1" smtClean="0">
                          <a:latin typeface="Cambria Math" panose="02040503050406030204" pitchFamily="18" charset="0"/>
                        </a:rPr>
                        <m:t>=</m:t>
                      </m:r>
                      <m:sSub>
                        <m:sSubPr>
                          <m:ctrlPr>
                            <a:rPr lang="en-IN" altLang="en-US" sz="2400" b="0" i="1" smtClean="0">
                              <a:latin typeface="Cambria Math" panose="02040503050406030204" pitchFamily="18" charset="0"/>
                            </a:rPr>
                          </m:ctrlPr>
                        </m:sSubPr>
                        <m:e>
                          <m:r>
                            <a:rPr lang="en-IN" altLang="en-US" sz="2400" b="0" i="1" smtClean="0">
                              <a:latin typeface="Cambria Math" panose="02040503050406030204" pitchFamily="18" charset="0"/>
                              <a:ea typeface="Cambria Math" panose="02040503050406030204" pitchFamily="18" charset="0"/>
                            </a:rPr>
                            <m:t>𝜇</m:t>
                          </m:r>
                        </m:e>
                        <m:sub>
                          <m:r>
                            <a:rPr lang="en-IN" altLang="en-US" sz="2400" b="0" i="1" smtClean="0">
                              <a:latin typeface="Cambria Math" panose="02040503050406030204" pitchFamily="18" charset="0"/>
                            </a:rPr>
                            <m:t>𝑆</m:t>
                          </m:r>
                        </m:sub>
                      </m:sSub>
                      <m:r>
                        <a:rPr lang="en-IN" altLang="en-US" sz="2400" b="0" i="1" smtClean="0">
                          <a:latin typeface="Cambria Math" panose="02040503050406030204" pitchFamily="18" charset="0"/>
                        </a:rPr>
                        <m:t>𝑁</m:t>
                      </m:r>
                    </m:oMath>
                  </m:oMathPara>
                </a14:m>
                <a:endParaRPr lang="en-US" altLang="en-US" sz="2400" dirty="0" smtClean="0"/>
              </a:p>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Further increase in </a:t>
                </a:r>
                <a14:m>
                  <m:oMath xmlns:m="http://schemas.openxmlformats.org/officeDocument/2006/math">
                    <m:r>
                      <a:rPr lang="en-US" altLang="en-US" sz="2400" i="1" dirty="0" smtClean="0">
                        <a:latin typeface="Cambria Math" panose="02040503050406030204" pitchFamily="18" charset="0"/>
                      </a:rPr>
                      <m:t>𝑃</m:t>
                    </m:r>
                  </m:oMath>
                </a14:m>
                <a:r>
                  <a:rPr lang="en-US" altLang="en-US" sz="2400" dirty="0" smtClean="0"/>
                  <a:t> </a:t>
                </a:r>
                <a:r>
                  <a:rPr lang="en-US" altLang="en-US" sz="2400" dirty="0" smtClean="0">
                    <a:latin typeface="Times New Roman" panose="02020603050405020304" pitchFamily="18" charset="0"/>
                    <a:cs typeface="Times New Roman" panose="02020603050405020304" pitchFamily="18" charset="0"/>
                  </a:rPr>
                  <a:t>causes the block to begin to move as </a:t>
                </a:r>
                <a14:m>
                  <m:oMath xmlns:m="http://schemas.openxmlformats.org/officeDocument/2006/math">
                    <m:r>
                      <a:rPr lang="en-US" altLang="en-US" sz="2400" i="1" dirty="0" smtClean="0">
                        <a:latin typeface="Cambria Math" panose="02040503050406030204" pitchFamily="18" charset="0"/>
                      </a:rPr>
                      <m:t>𝐹</m:t>
                    </m:r>
                    <m:r>
                      <a:rPr lang="en-US" altLang="en-US" sz="2400" i="1" dirty="0" smtClean="0">
                        <a:latin typeface="Cambria Math" panose="02040503050406030204" pitchFamily="18" charset="0"/>
                      </a:rPr>
                      <m:t> </m:t>
                    </m:r>
                  </m:oMath>
                </a14:m>
                <a:r>
                  <a:rPr lang="en-US" altLang="en-US" sz="2400" dirty="0" smtClean="0">
                    <a:latin typeface="Times New Roman" panose="02020603050405020304" pitchFamily="18" charset="0"/>
                    <a:cs typeface="Times New Roman" panose="02020603050405020304" pitchFamily="18" charset="0"/>
                  </a:rPr>
                  <a:t>drops to a smaller </a:t>
                </a:r>
                <a:r>
                  <a:rPr lang="en-US" altLang="en-US" sz="2400" i="1" dirty="0" smtClean="0">
                    <a:latin typeface="Times New Roman" panose="02020603050405020304" pitchFamily="18" charset="0"/>
                    <a:cs typeface="Times New Roman" panose="02020603050405020304" pitchFamily="18" charset="0"/>
                  </a:rPr>
                  <a:t>kinetic-friction force </a:t>
                </a:r>
                <a14:m>
                  <m:oMath xmlns:m="http://schemas.openxmlformats.org/officeDocument/2006/math">
                    <m:sSub>
                      <m:sSubPr>
                        <m:ctrlPr>
                          <a:rPr lang="en-US" altLang="en-US" sz="2400" i="1" smtClean="0">
                            <a:latin typeface="Cambria Math" panose="02040503050406030204" pitchFamily="18" charset="0"/>
                          </a:rPr>
                        </m:ctrlPr>
                      </m:sSubPr>
                      <m:e>
                        <m:r>
                          <a:rPr lang="en-IN" altLang="en-US" sz="2400" b="0" i="1" smtClean="0">
                            <a:latin typeface="Cambria Math" panose="02040503050406030204" pitchFamily="18" charset="0"/>
                          </a:rPr>
                          <m:t>𝐹</m:t>
                        </m:r>
                      </m:e>
                      <m:sub>
                        <m:r>
                          <a:rPr lang="en-IN" altLang="en-US" sz="2400" b="0" i="1" smtClean="0">
                            <a:latin typeface="Cambria Math" panose="02040503050406030204" pitchFamily="18" charset="0"/>
                          </a:rPr>
                          <m:t>𝑘</m:t>
                        </m:r>
                      </m:sub>
                    </m:sSub>
                  </m:oMath>
                </a14:m>
                <a:r>
                  <a:rPr lang="en-US" altLang="en-US" sz="2400" i="1" dirty="0" smtClean="0"/>
                  <a:t>.</a:t>
                </a:r>
              </a:p>
              <a:p>
                <a:pPr algn="just">
                  <a:spcBef>
                    <a:spcPct val="50000"/>
                  </a:spcBef>
                </a:pPr>
                <a14:m>
                  <m:oMathPara xmlns:m="http://schemas.openxmlformats.org/officeDocument/2006/math">
                    <m:oMathParaPr>
                      <m:jc m:val="centerGroup"/>
                    </m:oMathParaPr>
                    <m:oMath xmlns:m="http://schemas.openxmlformats.org/officeDocument/2006/math">
                      <m:sSub>
                        <m:sSubPr>
                          <m:ctrlPr>
                            <a:rPr lang="en-US" altLang="en-US" sz="2400" i="1" smtClean="0">
                              <a:latin typeface="Cambria Math" panose="02040503050406030204" pitchFamily="18" charset="0"/>
                            </a:rPr>
                          </m:ctrlPr>
                        </m:sSubPr>
                        <m:e>
                          <m:r>
                            <a:rPr lang="en-IN" altLang="en-US" sz="2400" b="0" i="1" smtClean="0">
                              <a:latin typeface="Cambria Math" panose="02040503050406030204" pitchFamily="18" charset="0"/>
                            </a:rPr>
                            <m:t>𝐹</m:t>
                          </m:r>
                        </m:e>
                        <m:sub>
                          <m:r>
                            <a:rPr lang="en-IN" altLang="en-US" sz="2400" b="0" i="1" smtClean="0">
                              <a:latin typeface="Cambria Math" panose="02040503050406030204" pitchFamily="18" charset="0"/>
                            </a:rPr>
                            <m:t>𝑘</m:t>
                          </m:r>
                        </m:sub>
                      </m:sSub>
                      <m:r>
                        <a:rPr lang="en-IN" altLang="en-US" sz="2400" b="0" i="1" smtClean="0">
                          <a:latin typeface="Cambria Math" panose="02040503050406030204" pitchFamily="18" charset="0"/>
                        </a:rPr>
                        <m:t>=</m:t>
                      </m:r>
                      <m:sSub>
                        <m:sSubPr>
                          <m:ctrlPr>
                            <a:rPr lang="en-IN" altLang="en-US" sz="2400" b="0" i="1" smtClean="0">
                              <a:latin typeface="Cambria Math" panose="02040503050406030204" pitchFamily="18" charset="0"/>
                            </a:rPr>
                          </m:ctrlPr>
                        </m:sSubPr>
                        <m:e>
                          <m:r>
                            <a:rPr lang="en-IN" altLang="en-US" sz="2400" b="0" i="1" smtClean="0">
                              <a:latin typeface="Cambria Math" panose="02040503050406030204" pitchFamily="18" charset="0"/>
                              <a:ea typeface="Cambria Math" panose="02040503050406030204" pitchFamily="18" charset="0"/>
                            </a:rPr>
                            <m:t>𝜇</m:t>
                          </m:r>
                        </m:e>
                        <m:sub>
                          <m:r>
                            <a:rPr lang="en-IN" altLang="en-US" sz="2400" b="0" i="1" smtClean="0">
                              <a:latin typeface="Cambria Math" panose="02040503050406030204" pitchFamily="18" charset="0"/>
                            </a:rPr>
                            <m:t>𝑘</m:t>
                          </m:r>
                        </m:sub>
                      </m:sSub>
                      <m:r>
                        <a:rPr lang="en-IN" altLang="en-US" sz="2400" b="0" i="1" smtClean="0">
                          <a:latin typeface="Cambria Math" panose="02040503050406030204" pitchFamily="18" charset="0"/>
                        </a:rPr>
                        <m:t>𝑁</m:t>
                      </m:r>
                    </m:oMath>
                  </m:oMathPara>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838625" y="941030"/>
                <a:ext cx="6837405" cy="5447645"/>
              </a:xfrm>
              <a:prstGeom prst="rect">
                <a:avLst/>
              </a:prstGeom>
              <a:blipFill rotWithShape="0">
                <a:blip r:embed="rId5"/>
                <a:stretch>
                  <a:fillRect l="-1427" t="-895" r="-1338"/>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2151360" y="1074600"/>
              <a:ext cx="9585000" cy="5296320"/>
            </p14:xfrm>
          </p:contentPart>
        </mc:Choice>
        <mc:Fallback xmlns="">
          <p:pic>
            <p:nvPicPr>
              <p:cNvPr id="9" name="Ink 8"/>
              <p:cNvPicPr/>
              <p:nvPr/>
            </p:nvPicPr>
            <p:blipFill>
              <a:blip r:embed="rId7"/>
              <a:stretch>
                <a:fillRect/>
              </a:stretch>
            </p:blipFill>
            <p:spPr>
              <a:xfrm>
                <a:off x="2142720" y="1071720"/>
                <a:ext cx="9601920" cy="5303520"/>
              </a:xfrm>
              <a:prstGeom prst="rect">
                <a:avLst/>
              </a:prstGeom>
            </p:spPr>
          </p:pic>
        </mc:Fallback>
      </mc:AlternateContent>
    </p:spTree>
    <p:extLst>
      <p:ext uri="{BB962C8B-B14F-4D97-AF65-F5344CB8AC3E}">
        <p14:creationId xmlns:p14="http://schemas.microsoft.com/office/powerpoint/2010/main" val="1876868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Laws of Dry Friction</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 name="Rectangle 2"/>
              <p:cNvSpPr/>
              <p:nvPr/>
            </p:nvSpPr>
            <p:spPr>
              <a:xfrm>
                <a:off x="3970639" y="1004090"/>
                <a:ext cx="7628238" cy="5447645"/>
              </a:xfrm>
              <a:prstGeom prst="rect">
                <a:avLst/>
              </a:prstGeom>
            </p:spPr>
            <p:txBody>
              <a:bodyPr wrap="square">
                <a:spAutoFit/>
              </a:bodyPr>
              <a:lstStyle/>
              <a:p>
                <a:pPr>
                  <a:spcBef>
                    <a:spcPct val="20000"/>
                  </a:spcBef>
                  <a:buFontTx/>
                  <a:buChar char="•"/>
                </a:pPr>
                <a:r>
                  <a:rPr lang="en-US" altLang="en-US" sz="2400" dirty="0" smtClean="0">
                    <a:latin typeface="Times New Roman" panose="02020603050405020304" pitchFamily="18" charset="0"/>
                    <a:cs typeface="Times New Roman" panose="02020603050405020304" pitchFamily="18" charset="0"/>
                  </a:rPr>
                  <a:t>Maximum static-friction force and kinetic-friction force are:</a:t>
                </a:r>
              </a:p>
              <a:p>
                <a:pPr marL="342900" indent="-342900">
                  <a:spcBef>
                    <a:spcPct val="20000"/>
                  </a:spcBef>
                  <a:buFont typeface="Wingdings" panose="05000000000000000000" pitchFamily="2" charset="2"/>
                  <a:buChar char="§"/>
                </a:pPr>
                <a:r>
                  <a:rPr lang="en-US" altLang="en-US" sz="2400" dirty="0" smtClean="0">
                    <a:latin typeface="Times New Roman" panose="02020603050405020304" pitchFamily="18" charset="0"/>
                    <a:cs typeface="Times New Roman" panose="02020603050405020304" pitchFamily="18" charset="0"/>
                  </a:rPr>
                  <a:t>It opposes the motion between two surfaces.</a:t>
                </a:r>
              </a:p>
              <a:p>
                <a:pPr marL="342900" indent="-342900">
                  <a:spcBef>
                    <a:spcPct val="20000"/>
                  </a:spcBef>
                  <a:buFont typeface="Wingdings" panose="05000000000000000000" pitchFamily="2" charset="2"/>
                  <a:buChar char="§"/>
                </a:pPr>
                <a:r>
                  <a:rPr lang="en-US" altLang="en-US" sz="2400" dirty="0" smtClean="0">
                    <a:latin typeface="Times New Roman" panose="02020603050405020304" pitchFamily="18" charset="0"/>
                    <a:cs typeface="Times New Roman" panose="02020603050405020304" pitchFamily="18" charset="0"/>
                  </a:rPr>
                  <a:t>proportional to normal reaction between two surfaces</a:t>
                </a:r>
              </a:p>
              <a:p>
                <a:pPr marL="342900" indent="-342900">
                  <a:spcBef>
                    <a:spcPct val="20000"/>
                  </a:spcBef>
                  <a:buFont typeface="Wingdings" panose="05000000000000000000" pitchFamily="2" charset="2"/>
                  <a:buChar char="§"/>
                </a:pPr>
                <a:r>
                  <a:rPr lang="en-US" altLang="en-US" sz="2400" dirty="0" smtClean="0">
                    <a:latin typeface="Times New Roman" panose="02020603050405020304" pitchFamily="18" charset="0"/>
                    <a:cs typeface="Times New Roman" panose="02020603050405020304" pitchFamily="18" charset="0"/>
                  </a:rPr>
                  <a:t>dependent on type and condition of contact surfaces</a:t>
                </a:r>
              </a:p>
              <a:p>
                <a:pPr marL="342900" indent="-342900">
                  <a:spcBef>
                    <a:spcPct val="20000"/>
                  </a:spcBef>
                  <a:buFont typeface="Wingdings" panose="05000000000000000000" pitchFamily="2" charset="2"/>
                  <a:buChar char="§"/>
                </a:pPr>
                <a:r>
                  <a:rPr lang="en-US" altLang="en-US" sz="2400" dirty="0" smtClean="0">
                    <a:latin typeface="Times New Roman" panose="02020603050405020304" pitchFamily="18" charset="0"/>
                    <a:cs typeface="Times New Roman" panose="02020603050405020304" pitchFamily="18" charset="0"/>
                  </a:rPr>
                  <a:t>independent of contact area</a:t>
                </a:r>
              </a:p>
              <a:p>
                <a:pPr marL="342900" indent="-342900">
                  <a:spcBef>
                    <a:spcPct val="20000"/>
                  </a:spcBef>
                  <a:buFont typeface="Wingdings" panose="05000000000000000000" pitchFamily="2" charset="2"/>
                  <a:buChar char="§"/>
                </a:pPr>
                <a:r>
                  <a:rPr lang="en-US" altLang="en-US" sz="2400" dirty="0" smtClean="0">
                    <a:latin typeface="Times New Roman" panose="02020603050405020304" pitchFamily="18" charset="0"/>
                    <a:cs typeface="Times New Roman" panose="02020603050405020304" pitchFamily="18" charset="0"/>
                  </a:rPr>
                  <a:t>Decreases slightly with increase in velocity.</a:t>
                </a:r>
              </a:p>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Maximum static-friction force</a:t>
                </a:r>
                <a:r>
                  <a:rPr lang="en-US" altLang="en-US" sz="2400" dirty="0" smtClean="0"/>
                  <a:t> </a:t>
                </a:r>
                <a14:m>
                  <m:oMath xmlns:m="http://schemas.openxmlformats.org/officeDocument/2006/math">
                    <m:sSub>
                      <m:sSubPr>
                        <m:ctrlPr>
                          <a:rPr lang="en-US" altLang="en-US" sz="2400" i="1" smtClean="0">
                            <a:latin typeface="Cambria Math" panose="02040503050406030204" pitchFamily="18" charset="0"/>
                          </a:rPr>
                        </m:ctrlPr>
                      </m:sSubPr>
                      <m:e>
                        <m:r>
                          <a:rPr lang="en-IN" altLang="en-US" sz="2400" b="0" i="1" smtClean="0">
                            <a:latin typeface="Cambria Math" panose="02040503050406030204" pitchFamily="18" charset="0"/>
                          </a:rPr>
                          <m:t>𝐹</m:t>
                        </m:r>
                      </m:e>
                      <m:sub>
                        <m:r>
                          <a:rPr lang="en-IN" altLang="en-US" sz="2400" b="0" i="1" smtClean="0">
                            <a:latin typeface="Cambria Math" panose="02040503050406030204" pitchFamily="18" charset="0"/>
                          </a:rPr>
                          <m:t>𝑚</m:t>
                        </m:r>
                      </m:sub>
                    </m:sSub>
                  </m:oMath>
                </a14:m>
                <a:r>
                  <a:rPr lang="en-US" altLang="en-US" sz="2400" dirty="0" smtClean="0"/>
                  <a:t>.</a:t>
                </a:r>
              </a:p>
              <a:p>
                <a:pPr algn="just">
                  <a:spcBef>
                    <a:spcPct val="50000"/>
                  </a:spcBef>
                </a:pPr>
                <a14:m>
                  <m:oMathPara xmlns:m="http://schemas.openxmlformats.org/officeDocument/2006/math">
                    <m:oMathParaPr>
                      <m:jc m:val="centerGroup"/>
                    </m:oMathParaPr>
                    <m:oMath xmlns:m="http://schemas.openxmlformats.org/officeDocument/2006/math">
                      <m:sSub>
                        <m:sSubPr>
                          <m:ctrlPr>
                            <a:rPr lang="en-US" altLang="en-US" sz="2400" i="1" smtClean="0">
                              <a:latin typeface="Cambria Math" panose="02040503050406030204" pitchFamily="18" charset="0"/>
                            </a:rPr>
                          </m:ctrlPr>
                        </m:sSubPr>
                        <m:e>
                          <m:r>
                            <a:rPr lang="en-IN" altLang="en-US" sz="2400" b="0" i="1" smtClean="0">
                              <a:latin typeface="Cambria Math" panose="02040503050406030204" pitchFamily="18" charset="0"/>
                            </a:rPr>
                            <m:t>𝐹</m:t>
                          </m:r>
                        </m:e>
                        <m:sub>
                          <m:r>
                            <a:rPr lang="en-IN" altLang="en-US" sz="2400" b="0" i="1" smtClean="0">
                              <a:latin typeface="Cambria Math" panose="02040503050406030204" pitchFamily="18" charset="0"/>
                            </a:rPr>
                            <m:t>𝑚</m:t>
                          </m:r>
                        </m:sub>
                      </m:sSub>
                      <m:r>
                        <a:rPr lang="en-IN" altLang="en-US" sz="2400" b="0" i="1" smtClean="0">
                          <a:latin typeface="Cambria Math" panose="02040503050406030204" pitchFamily="18" charset="0"/>
                        </a:rPr>
                        <m:t>=</m:t>
                      </m:r>
                      <m:sSub>
                        <m:sSubPr>
                          <m:ctrlPr>
                            <a:rPr lang="en-IN" altLang="en-US" sz="2400" b="0" i="1" smtClean="0">
                              <a:latin typeface="Cambria Math" panose="02040503050406030204" pitchFamily="18" charset="0"/>
                            </a:rPr>
                          </m:ctrlPr>
                        </m:sSubPr>
                        <m:e>
                          <m:r>
                            <a:rPr lang="en-IN" altLang="en-US" sz="2400" b="0" i="1" smtClean="0">
                              <a:latin typeface="Cambria Math" panose="02040503050406030204" pitchFamily="18" charset="0"/>
                              <a:ea typeface="Cambria Math" panose="02040503050406030204" pitchFamily="18" charset="0"/>
                            </a:rPr>
                            <m:t>𝜇</m:t>
                          </m:r>
                        </m:e>
                        <m:sub>
                          <m:r>
                            <a:rPr lang="en-IN" altLang="en-US" sz="2400" b="0" i="1" smtClean="0">
                              <a:latin typeface="Cambria Math" panose="02040503050406030204" pitchFamily="18" charset="0"/>
                            </a:rPr>
                            <m:t>𝑆</m:t>
                          </m:r>
                        </m:sub>
                      </m:sSub>
                      <m:r>
                        <a:rPr lang="en-IN" altLang="en-US" sz="2400" b="0" i="1" smtClean="0">
                          <a:latin typeface="Cambria Math" panose="02040503050406030204" pitchFamily="18" charset="0"/>
                        </a:rPr>
                        <m:t>𝑁</m:t>
                      </m:r>
                    </m:oMath>
                  </m:oMathPara>
                </a14:m>
                <a:endParaRPr lang="en-US" altLang="en-US" sz="2400" dirty="0" smtClean="0"/>
              </a:p>
              <a:p>
                <a:pPr algn="just">
                  <a:spcBef>
                    <a:spcPct val="50000"/>
                  </a:spcBef>
                  <a:buFontTx/>
                  <a:buChar char="•"/>
                </a:pPr>
                <a:r>
                  <a:rPr lang="en-US" altLang="en-US" sz="2400" dirty="0" smtClean="0">
                    <a:latin typeface="Times New Roman" panose="02020603050405020304" pitchFamily="18" charset="0"/>
                    <a:cs typeface="Times New Roman" panose="02020603050405020304" pitchFamily="18" charset="0"/>
                  </a:rPr>
                  <a:t>Maximum </a:t>
                </a:r>
                <a:r>
                  <a:rPr lang="en-US" altLang="en-US" sz="2400" i="1" dirty="0" smtClean="0">
                    <a:latin typeface="Times New Roman" panose="02020603050405020304" pitchFamily="18" charset="0"/>
                    <a:cs typeface="Times New Roman" panose="02020603050405020304" pitchFamily="18" charset="0"/>
                  </a:rPr>
                  <a:t>kinetic-friction force </a:t>
                </a:r>
                <a14:m>
                  <m:oMath xmlns:m="http://schemas.openxmlformats.org/officeDocument/2006/math">
                    <m:sSub>
                      <m:sSubPr>
                        <m:ctrlPr>
                          <a:rPr lang="en-US" altLang="en-US" sz="2400" i="1" smtClean="0">
                            <a:latin typeface="Cambria Math" panose="02040503050406030204" pitchFamily="18" charset="0"/>
                          </a:rPr>
                        </m:ctrlPr>
                      </m:sSubPr>
                      <m:e>
                        <m:r>
                          <a:rPr lang="en-IN" altLang="en-US" sz="2400" b="0" i="1" smtClean="0">
                            <a:latin typeface="Cambria Math" panose="02040503050406030204" pitchFamily="18" charset="0"/>
                          </a:rPr>
                          <m:t>𝐹</m:t>
                        </m:r>
                      </m:e>
                      <m:sub>
                        <m:r>
                          <a:rPr lang="en-IN" altLang="en-US" sz="2400" b="0" i="1" smtClean="0">
                            <a:latin typeface="Cambria Math" panose="02040503050406030204" pitchFamily="18" charset="0"/>
                          </a:rPr>
                          <m:t>𝑘</m:t>
                        </m:r>
                      </m:sub>
                    </m:sSub>
                  </m:oMath>
                </a14:m>
                <a:r>
                  <a:rPr lang="en-US" altLang="en-US" sz="2400" i="1" dirty="0" smtClean="0"/>
                  <a:t>.</a:t>
                </a:r>
              </a:p>
              <a:p>
                <a:pPr algn="just">
                  <a:spcBef>
                    <a:spcPct val="50000"/>
                  </a:spcBef>
                </a:pPr>
                <a:endParaRPr lang="en-US" altLang="en-US" sz="2400" i="1" dirty="0" smtClean="0"/>
              </a:p>
              <a:p>
                <a:pPr algn="just">
                  <a:spcBef>
                    <a:spcPct val="50000"/>
                  </a:spcBef>
                </a:pPr>
                <a14:m>
                  <m:oMathPara xmlns:m="http://schemas.openxmlformats.org/officeDocument/2006/math">
                    <m:oMathParaPr>
                      <m:jc m:val="centerGroup"/>
                    </m:oMathParaPr>
                    <m:oMath xmlns:m="http://schemas.openxmlformats.org/officeDocument/2006/math">
                      <m:sSub>
                        <m:sSubPr>
                          <m:ctrlPr>
                            <a:rPr lang="en-US" altLang="en-US" sz="2400" i="1" smtClean="0">
                              <a:latin typeface="Cambria Math" panose="02040503050406030204" pitchFamily="18" charset="0"/>
                            </a:rPr>
                          </m:ctrlPr>
                        </m:sSubPr>
                        <m:e>
                          <m:r>
                            <a:rPr lang="en-IN" altLang="en-US" sz="2400" b="0" i="1" smtClean="0">
                              <a:latin typeface="Cambria Math" panose="02040503050406030204" pitchFamily="18" charset="0"/>
                            </a:rPr>
                            <m:t>𝐹</m:t>
                          </m:r>
                        </m:e>
                        <m:sub>
                          <m:r>
                            <a:rPr lang="en-IN" altLang="en-US" sz="2400" b="0" i="1" smtClean="0">
                              <a:latin typeface="Cambria Math" panose="02040503050406030204" pitchFamily="18" charset="0"/>
                            </a:rPr>
                            <m:t>𝑘</m:t>
                          </m:r>
                        </m:sub>
                      </m:sSub>
                      <m:r>
                        <a:rPr lang="en-IN" altLang="en-US" sz="2400" b="0" i="1" smtClean="0">
                          <a:latin typeface="Cambria Math" panose="02040503050406030204" pitchFamily="18" charset="0"/>
                        </a:rPr>
                        <m:t>=</m:t>
                      </m:r>
                      <m:sSub>
                        <m:sSubPr>
                          <m:ctrlPr>
                            <a:rPr lang="en-IN" altLang="en-US" sz="2400" b="0" i="1" smtClean="0">
                              <a:latin typeface="Cambria Math" panose="02040503050406030204" pitchFamily="18" charset="0"/>
                            </a:rPr>
                          </m:ctrlPr>
                        </m:sSubPr>
                        <m:e>
                          <m:r>
                            <a:rPr lang="en-IN" altLang="en-US" sz="2400" b="0" i="1" smtClean="0">
                              <a:latin typeface="Cambria Math" panose="02040503050406030204" pitchFamily="18" charset="0"/>
                              <a:ea typeface="Cambria Math" panose="02040503050406030204" pitchFamily="18" charset="0"/>
                            </a:rPr>
                            <m:t>𝜇</m:t>
                          </m:r>
                        </m:e>
                        <m:sub>
                          <m:r>
                            <a:rPr lang="en-IN" altLang="en-US" sz="2400" b="0" i="1" smtClean="0">
                              <a:latin typeface="Cambria Math" panose="02040503050406030204" pitchFamily="18" charset="0"/>
                            </a:rPr>
                            <m:t>𝑘</m:t>
                          </m:r>
                        </m:sub>
                      </m:sSub>
                      <m:r>
                        <a:rPr lang="en-IN" altLang="en-US" sz="2400" b="0" i="1" smtClean="0">
                          <a:latin typeface="Cambria Math" panose="02040503050406030204" pitchFamily="18" charset="0"/>
                        </a:rPr>
                        <m:t>𝑁</m:t>
                      </m:r>
                    </m:oMath>
                  </m:oMathPara>
                </a14:m>
                <a:endParaRPr lang="en-US" altLang="en-US" sz="2400" dirty="0" smtClean="0">
                  <a:latin typeface="Times New Roman" panose="02020603050405020304" pitchFamily="18" charset="0"/>
                  <a:cs typeface="Times New Roman" panose="02020603050405020304" pitchFamily="18" charset="0"/>
                </a:endParaRPr>
              </a:p>
              <a:p>
                <a:pPr algn="just">
                  <a:spcBef>
                    <a:spcPct val="50000"/>
                  </a:spcBef>
                </a:pPr>
                <a14:m>
                  <m:oMathPara xmlns:m="http://schemas.openxmlformats.org/officeDocument/2006/math">
                    <m:oMathParaPr>
                      <m:jc m:val="centerGroup"/>
                    </m:oMathParaPr>
                    <m:oMath xmlns:m="http://schemas.openxmlformats.org/officeDocument/2006/math">
                      <m:sSub>
                        <m:sSubPr>
                          <m:ctrlPr>
                            <a:rPr lang="en-US" altLang="en-US" sz="2400" i="1" smtClean="0">
                              <a:latin typeface="Cambria Math" panose="02040503050406030204" pitchFamily="18" charset="0"/>
                            </a:rPr>
                          </m:ctrlPr>
                        </m:sSubPr>
                        <m:e>
                          <m:r>
                            <a:rPr lang="en-IN" altLang="en-US" sz="2400" b="0" i="1" smtClean="0">
                              <a:latin typeface="Cambria Math" panose="02040503050406030204" pitchFamily="18" charset="0"/>
                            </a:rPr>
                            <m:t>𝐹</m:t>
                          </m:r>
                        </m:e>
                        <m:sub>
                          <m:r>
                            <a:rPr lang="en-IN" altLang="en-US" sz="2400" b="0" i="1" smtClean="0">
                              <a:latin typeface="Cambria Math" panose="02040503050406030204" pitchFamily="18" charset="0"/>
                            </a:rPr>
                            <m:t>𝑘</m:t>
                          </m:r>
                        </m:sub>
                      </m:sSub>
                      <m:r>
                        <a:rPr lang="en-IN" altLang="en-US" sz="2400" b="0" i="1" smtClean="0">
                          <a:latin typeface="Cambria Math" panose="02040503050406030204" pitchFamily="18" charset="0"/>
                          <a:ea typeface="Cambria Math" panose="02040503050406030204" pitchFamily="18" charset="0"/>
                        </a:rPr>
                        <m:t>≅</m:t>
                      </m:r>
                      <m:r>
                        <a:rPr lang="en-IN" altLang="en-US" sz="2400" b="0" i="1" smtClean="0">
                          <a:latin typeface="Cambria Math" panose="02040503050406030204" pitchFamily="18" charset="0"/>
                        </a:rPr>
                        <m:t>0.7</m:t>
                      </m:r>
                      <m:r>
                        <a:rPr lang="en-IN" altLang="en-US" sz="2400" b="0" i="1" smtClean="0">
                          <a:latin typeface="Cambria Math" panose="02040503050406030204" pitchFamily="18" charset="0"/>
                        </a:rPr>
                        <m:t>𝑁</m:t>
                      </m:r>
                    </m:oMath>
                  </m:oMathPara>
                </a14:m>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970639" y="1004090"/>
                <a:ext cx="7628238" cy="5447645"/>
              </a:xfrm>
              <a:prstGeom prst="rect">
                <a:avLst/>
              </a:prstGeom>
              <a:blipFill rotWithShape="0">
                <a:blip r:embed="rId2"/>
                <a:stretch>
                  <a:fillRect l="-1038" t="-896" r="-1118"/>
                </a:stretch>
              </a:blipFill>
            </p:spPr>
            <p:txBody>
              <a:bodyPr/>
              <a:lstStyle/>
              <a:p>
                <a:r>
                  <a:rPr lang="en-IN">
                    <a:noFill/>
                  </a:rPr>
                  <a:t> </a:t>
                </a:r>
              </a:p>
            </p:txBody>
          </p:sp>
        </mc:Fallback>
      </mc:AlternateContent>
      <p:pic>
        <p:nvPicPr>
          <p:cNvPr id="9"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92" y="1723502"/>
            <a:ext cx="3624670" cy="278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403360" y="1893960"/>
              <a:ext cx="8824680" cy="2952720"/>
            </p14:xfrm>
          </p:contentPart>
        </mc:Choice>
        <mc:Fallback xmlns="">
          <p:pic>
            <p:nvPicPr>
              <p:cNvPr id="6" name="Ink 5"/>
              <p:cNvPicPr/>
              <p:nvPr/>
            </p:nvPicPr>
            <p:blipFill>
              <a:blip r:embed="rId5"/>
              <a:stretch>
                <a:fillRect/>
              </a:stretch>
            </p:blipFill>
            <p:spPr>
              <a:xfrm>
                <a:off x="2397960" y="1887120"/>
                <a:ext cx="8837640" cy="2967120"/>
              </a:xfrm>
              <a:prstGeom prst="rect">
                <a:avLst/>
              </a:prstGeom>
            </p:spPr>
          </p:pic>
        </mc:Fallback>
      </mc:AlternateContent>
    </p:spTree>
    <p:extLst>
      <p:ext uri="{BB962C8B-B14F-4D97-AF65-F5344CB8AC3E}">
        <p14:creationId xmlns:p14="http://schemas.microsoft.com/office/powerpoint/2010/main" val="1295810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Laws of Dry Friction</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892" y="1540475"/>
            <a:ext cx="2429799" cy="235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805" y="1818317"/>
            <a:ext cx="2673191" cy="2052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9813" y="1846820"/>
            <a:ext cx="2860892" cy="197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359" y="1749751"/>
            <a:ext cx="3265170" cy="198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1"/>
          <p:cNvSpPr txBox="1">
            <a:spLocks noChangeArrowheads="1"/>
          </p:cNvSpPr>
          <p:nvPr/>
        </p:nvSpPr>
        <p:spPr bwMode="auto">
          <a:xfrm>
            <a:off x="5811105" y="4226676"/>
            <a:ext cx="2616203" cy="70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Motion impending,</a:t>
            </a:r>
            <a:br>
              <a:rPr lang="en-US" altLang="en-US" dirty="0"/>
            </a:br>
            <a:r>
              <a:rPr lang="en-US" altLang="en-US" dirty="0"/>
              <a:t>(</a:t>
            </a:r>
            <a:r>
              <a:rPr lang="en-US" altLang="en-US" i="1" dirty="0" err="1"/>
              <a:t>P</a:t>
            </a:r>
            <a:r>
              <a:rPr lang="en-US" altLang="en-US" i="1" baseline="-25000" dirty="0" err="1"/>
              <a:t>x</a:t>
            </a:r>
            <a:r>
              <a:rPr lang="en-US" altLang="en-US" dirty="0"/>
              <a:t> = </a:t>
            </a:r>
            <a:r>
              <a:rPr lang="en-US" altLang="en-US" i="1" dirty="0" err="1"/>
              <a:t>F</a:t>
            </a:r>
            <a:r>
              <a:rPr lang="en-US" altLang="en-US" i="1" baseline="-25000" dirty="0" err="1"/>
              <a:t>m</a:t>
            </a:r>
            <a:r>
              <a:rPr lang="en-US" altLang="en-US" dirty="0"/>
              <a:t>)</a:t>
            </a:r>
          </a:p>
        </p:txBody>
      </p:sp>
      <p:sp>
        <p:nvSpPr>
          <p:cNvPr id="20" name="Text Box 10"/>
          <p:cNvSpPr txBox="1">
            <a:spLocks noChangeArrowheads="1"/>
          </p:cNvSpPr>
          <p:nvPr/>
        </p:nvSpPr>
        <p:spPr bwMode="auto">
          <a:xfrm>
            <a:off x="3272752" y="4258091"/>
            <a:ext cx="2054397" cy="70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No motion,</a:t>
            </a:r>
            <a:br>
              <a:rPr lang="en-US" altLang="en-US" dirty="0"/>
            </a:br>
            <a:r>
              <a:rPr lang="en-US" altLang="en-US" dirty="0"/>
              <a:t>(</a:t>
            </a:r>
            <a:r>
              <a:rPr lang="en-US" altLang="en-US" i="1" dirty="0" err="1"/>
              <a:t>P</a:t>
            </a:r>
            <a:r>
              <a:rPr lang="en-US" altLang="en-US" i="1" baseline="-25000" dirty="0" err="1"/>
              <a:t>x</a:t>
            </a:r>
            <a:r>
              <a:rPr lang="en-US" altLang="en-US" dirty="0"/>
              <a:t> &lt; </a:t>
            </a:r>
            <a:r>
              <a:rPr lang="en-US" altLang="en-US" i="1" dirty="0"/>
              <a:t>F</a:t>
            </a:r>
            <a:r>
              <a:rPr lang="en-US" altLang="en-US" dirty="0"/>
              <a:t>)</a:t>
            </a:r>
          </a:p>
        </p:txBody>
      </p:sp>
      <p:sp>
        <p:nvSpPr>
          <p:cNvPr id="21" name="Text Box 9"/>
          <p:cNvSpPr txBox="1">
            <a:spLocks noChangeArrowheads="1"/>
          </p:cNvSpPr>
          <p:nvPr/>
        </p:nvSpPr>
        <p:spPr bwMode="auto">
          <a:xfrm>
            <a:off x="577934" y="4226675"/>
            <a:ext cx="2097713" cy="70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No friction,</a:t>
            </a:r>
            <a:br>
              <a:rPr lang="en-US" altLang="en-US" dirty="0"/>
            </a:br>
            <a:r>
              <a:rPr lang="en-US" altLang="en-US" dirty="0"/>
              <a:t>(</a:t>
            </a:r>
            <a:r>
              <a:rPr lang="en-US" altLang="en-US" i="1" dirty="0" err="1"/>
              <a:t>P</a:t>
            </a:r>
            <a:r>
              <a:rPr lang="en-US" altLang="en-US" i="1" baseline="-25000" dirty="0" err="1"/>
              <a:t>x</a:t>
            </a:r>
            <a:r>
              <a:rPr lang="en-US" altLang="en-US" dirty="0"/>
              <a:t> = 0)</a:t>
            </a:r>
          </a:p>
        </p:txBody>
      </p:sp>
      <p:sp>
        <p:nvSpPr>
          <p:cNvPr id="22" name="Text Box 12"/>
          <p:cNvSpPr txBox="1">
            <a:spLocks noChangeArrowheads="1"/>
          </p:cNvSpPr>
          <p:nvPr/>
        </p:nvSpPr>
        <p:spPr bwMode="auto">
          <a:xfrm>
            <a:off x="9298444" y="4258091"/>
            <a:ext cx="1866695" cy="707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Motion,</a:t>
            </a:r>
            <a:br>
              <a:rPr lang="en-US" altLang="en-US" dirty="0"/>
            </a:br>
            <a:r>
              <a:rPr lang="en-US" altLang="en-US" dirty="0"/>
              <a:t>(</a:t>
            </a:r>
            <a:r>
              <a:rPr lang="en-US" altLang="en-US" i="1" dirty="0" err="1"/>
              <a:t>P</a:t>
            </a:r>
            <a:r>
              <a:rPr lang="en-US" altLang="en-US" i="1" baseline="-25000" dirty="0" err="1"/>
              <a:t>x</a:t>
            </a:r>
            <a:r>
              <a:rPr lang="en-US" altLang="en-US" dirty="0"/>
              <a:t> &gt; </a:t>
            </a:r>
            <a:r>
              <a:rPr lang="en-US" altLang="en-US" i="1" dirty="0" err="1"/>
              <a:t>F</a:t>
            </a:r>
            <a:r>
              <a:rPr lang="en-US" altLang="en-US" i="1" baseline="-25000" dirty="0" err="1"/>
              <a:t>m</a:t>
            </a:r>
            <a:r>
              <a:rPr lang="en-US" altLang="en-US" dirty="0"/>
              <a:t>)</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427400" y="1349640"/>
              <a:ext cx="10088640" cy="4452480"/>
            </p14:xfrm>
          </p:contentPart>
        </mc:Choice>
        <mc:Fallback xmlns="">
          <p:pic>
            <p:nvPicPr>
              <p:cNvPr id="2" name="Ink 1"/>
              <p:cNvPicPr/>
              <p:nvPr/>
            </p:nvPicPr>
            <p:blipFill>
              <a:blip r:embed="rId7"/>
              <a:stretch>
                <a:fillRect/>
              </a:stretch>
            </p:blipFill>
            <p:spPr>
              <a:xfrm>
                <a:off x="1421280" y="1340280"/>
                <a:ext cx="10104120" cy="4472280"/>
              </a:xfrm>
              <a:prstGeom prst="rect">
                <a:avLst/>
              </a:prstGeom>
            </p:spPr>
          </p:pic>
        </mc:Fallback>
      </mc:AlternateContent>
    </p:spTree>
    <p:extLst>
      <p:ext uri="{BB962C8B-B14F-4D97-AF65-F5344CB8AC3E}">
        <p14:creationId xmlns:p14="http://schemas.microsoft.com/office/powerpoint/2010/main" val="6481875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Angle of Friction</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78" y="1794058"/>
            <a:ext cx="2867080" cy="2617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8"/>
          <p:cNvSpPr txBox="1">
            <a:spLocks noChangeArrowheads="1"/>
          </p:cNvSpPr>
          <p:nvPr/>
        </p:nvSpPr>
        <p:spPr bwMode="auto">
          <a:xfrm>
            <a:off x="817840" y="4411513"/>
            <a:ext cx="2006956" cy="40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No friction</a:t>
            </a:r>
          </a:p>
        </p:txBody>
      </p:sp>
      <p:pic>
        <p:nvPicPr>
          <p:cNvPr id="23" name="Picture 3"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292" y="2322934"/>
            <a:ext cx="2819639" cy="234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9"/>
          <p:cNvSpPr txBox="1">
            <a:spLocks noChangeArrowheads="1"/>
          </p:cNvSpPr>
          <p:nvPr/>
        </p:nvSpPr>
        <p:spPr bwMode="auto">
          <a:xfrm>
            <a:off x="3626135" y="4702870"/>
            <a:ext cx="1973954" cy="40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No motion</a:t>
            </a:r>
          </a:p>
        </p:txBody>
      </p:sp>
      <p:pic>
        <p:nvPicPr>
          <p:cNvPr id="29" name="Picture 4"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496" y="2270679"/>
            <a:ext cx="2867080" cy="2332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0"/>
          <p:cNvSpPr txBox="1">
            <a:spLocks noChangeArrowheads="1"/>
          </p:cNvSpPr>
          <p:nvPr/>
        </p:nvSpPr>
        <p:spPr bwMode="auto">
          <a:xfrm>
            <a:off x="5971365" y="4702652"/>
            <a:ext cx="3009402" cy="40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Motion impending</a:t>
            </a:r>
          </a:p>
        </p:txBody>
      </p:sp>
      <p:graphicFrame>
        <p:nvGraphicFramePr>
          <p:cNvPr id="32" name="Object 2"/>
          <p:cNvGraphicFramePr>
            <a:graphicFrameLocks noChangeAspect="1"/>
          </p:cNvGraphicFramePr>
          <p:nvPr>
            <p:extLst>
              <p:ext uri="{D42A27DB-BD31-4B8C-83A1-F6EECF244321}">
                <p14:modId xmlns:p14="http://schemas.microsoft.com/office/powerpoint/2010/main" val="3152720622"/>
              </p:ext>
            </p:extLst>
          </p:nvPr>
        </p:nvGraphicFramePr>
        <p:xfrm>
          <a:off x="6253182" y="5209668"/>
          <a:ext cx="2640189" cy="1013322"/>
        </p:xfrm>
        <a:graphic>
          <a:graphicData uri="http://schemas.openxmlformats.org/presentationml/2006/ole">
            <mc:AlternateContent xmlns:mc="http://schemas.openxmlformats.org/markup-compatibility/2006">
              <mc:Choice xmlns:v="urn:schemas-microsoft-com:vml" Requires="v">
                <p:oleObj spid="_x0000_s1144" name="Equation" r:id="rId6" imgW="2032000" imgH="1016000" progId="Equation.3">
                  <p:embed/>
                </p:oleObj>
              </mc:Choice>
              <mc:Fallback>
                <p:oleObj name="Equation" r:id="rId6" imgW="2032000" imgH="1016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3182" y="5209668"/>
                        <a:ext cx="2640189" cy="10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6" name="Picture 5"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7139" y="2429025"/>
            <a:ext cx="2953711" cy="218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11"/>
          <p:cNvSpPr txBox="1">
            <a:spLocks noChangeArrowheads="1"/>
          </p:cNvSpPr>
          <p:nvPr/>
        </p:nvSpPr>
        <p:spPr bwMode="auto">
          <a:xfrm>
            <a:off x="9647003" y="4701288"/>
            <a:ext cx="1513983" cy="40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Motion</a:t>
            </a:r>
          </a:p>
        </p:txBody>
      </p:sp>
      <p:graphicFrame>
        <p:nvGraphicFramePr>
          <p:cNvPr id="39" name="Object 3"/>
          <p:cNvGraphicFramePr>
            <a:graphicFrameLocks noChangeAspect="1"/>
          </p:cNvGraphicFramePr>
          <p:nvPr>
            <p:extLst>
              <p:ext uri="{D42A27DB-BD31-4B8C-83A1-F6EECF244321}">
                <p14:modId xmlns:p14="http://schemas.microsoft.com/office/powerpoint/2010/main" val="4033664304"/>
              </p:ext>
            </p:extLst>
          </p:nvPr>
        </p:nvGraphicFramePr>
        <p:xfrm>
          <a:off x="9197346" y="5188993"/>
          <a:ext cx="2640189" cy="1013413"/>
        </p:xfrm>
        <a:graphic>
          <a:graphicData uri="http://schemas.openxmlformats.org/presentationml/2006/ole">
            <mc:AlternateContent xmlns:mc="http://schemas.openxmlformats.org/markup-compatibility/2006">
              <mc:Choice xmlns:v="urn:schemas-microsoft-com:vml" Requires="v">
                <p:oleObj spid="_x0000_s1145" name="Equation" r:id="rId9" imgW="2032000" imgH="1016000" progId="Equation.3">
                  <p:embed/>
                </p:oleObj>
              </mc:Choice>
              <mc:Fallback>
                <p:oleObj name="Equation" r:id="rId9" imgW="2032000" imgH="10160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97346" y="5188993"/>
                        <a:ext cx="2640189" cy="101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1"/>
          <p:cNvSpPr/>
          <p:nvPr/>
        </p:nvSpPr>
        <p:spPr>
          <a:xfrm>
            <a:off x="411892" y="927899"/>
            <a:ext cx="11376454" cy="369332"/>
          </a:xfrm>
          <a:prstGeom prst="rect">
            <a:avLst/>
          </a:prstGeom>
        </p:spPr>
        <p:txBody>
          <a:bodyPr wrap="square">
            <a:spAutoFit/>
          </a:bodyPr>
          <a:lstStyle/>
          <a:p>
            <a:pPr algn="just">
              <a:spcBef>
                <a:spcPct val="50000"/>
              </a:spcBef>
            </a:pPr>
            <a:r>
              <a:rPr lang="en-US" altLang="en-US" dirty="0" smtClean="0">
                <a:latin typeface="Times New Roman" panose="02020603050405020304" pitchFamily="18" charset="0"/>
                <a:cs typeface="Times New Roman" panose="02020603050405020304" pitchFamily="18" charset="0"/>
              </a:rPr>
              <a:t>It is the angle between the resultant (resultant of normal reaction and limiting frictional force) with the normal reaction.</a:t>
            </a:r>
          </a:p>
        </p:txBody>
      </p:sp>
      <mc:AlternateContent xmlns:mc="http://schemas.openxmlformats.org/markup-compatibility/2006" xmlns:p14="http://schemas.microsoft.com/office/powerpoint/2010/main">
        <mc:Choice Requires="p14">
          <p:contentPart p14:bwMode="auto" r:id="rId11">
            <p14:nvContentPartPr>
              <p14:cNvPr id="6" name="Ink 5"/>
              <p14:cNvContentPartPr/>
              <p14:nvPr/>
            </p14:nvContentPartPr>
            <p14:xfrm>
              <a:off x="4343040" y="3479760"/>
              <a:ext cx="7608240" cy="2892600"/>
            </p14:xfrm>
          </p:contentPart>
        </mc:Choice>
        <mc:Fallback xmlns="">
          <p:pic>
            <p:nvPicPr>
              <p:cNvPr id="6" name="Ink 5"/>
              <p:cNvPicPr/>
              <p:nvPr/>
            </p:nvPicPr>
            <p:blipFill>
              <a:blip r:embed="rId12"/>
              <a:stretch>
                <a:fillRect/>
              </a:stretch>
            </p:blipFill>
            <p:spPr>
              <a:xfrm>
                <a:off x="4336920" y="3476880"/>
                <a:ext cx="7622640" cy="2904120"/>
              </a:xfrm>
              <a:prstGeom prst="rect">
                <a:avLst/>
              </a:prstGeom>
            </p:spPr>
          </p:pic>
        </mc:Fallback>
      </mc:AlternateContent>
    </p:spTree>
    <p:extLst>
      <p:ext uri="{BB962C8B-B14F-4D97-AF65-F5344CB8AC3E}">
        <p14:creationId xmlns:p14="http://schemas.microsoft.com/office/powerpoint/2010/main" val="2444092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Sample Problem</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930830" y="3590260"/>
            <a:ext cx="1622895" cy="97761"/>
            <a:chOff x="835967" y="4905375"/>
            <a:chExt cx="1622895" cy="97761"/>
          </a:xfrm>
        </p:grpSpPr>
        <p:cxnSp>
          <p:nvCxnSpPr>
            <p:cNvPr id="17" name="Straight Connector 16"/>
            <p:cNvCxnSpPr/>
            <p:nvPr/>
          </p:nvCxnSpPr>
          <p:spPr>
            <a:xfrm>
              <a:off x="1051063" y="4905375"/>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2700000">
              <a:off x="83596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2700000">
              <a:off x="102677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2700000">
              <a:off x="937360" y="4998804"/>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2700000">
              <a:off x="122166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2700000">
              <a:off x="1132244"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2700000">
              <a:off x="143051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2700000">
              <a:off x="1341100" y="4990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2700000">
              <a:off x="1625401" y="4998802"/>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2700000">
              <a:off x="1535984" y="4990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2700000">
              <a:off x="181621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2700000">
              <a:off x="1726794" y="4994469"/>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2700000">
              <a:off x="2011095" y="5003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2700000">
              <a:off x="1921678" y="4994468"/>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8900000">
              <a:off x="2206862" y="500090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2700000">
              <a:off x="2117444" y="4992241"/>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1291373" y="2865924"/>
            <a:ext cx="1080000" cy="7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2" name="Straight Connector 41"/>
          <p:cNvCxnSpPr/>
          <p:nvPr/>
        </p:nvCxnSpPr>
        <p:spPr>
          <a:xfrm>
            <a:off x="8918426" y="3172584"/>
            <a:ext cx="0" cy="233340"/>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1914394" y="4028818"/>
                <a:ext cx="12237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r>
                        <a:rPr lang="en-US" sz="2400" b="0" i="1" smtClean="0">
                          <a:latin typeface="Cambria Math"/>
                        </a:rPr>
                        <m:t>=</m:t>
                      </m:r>
                      <m:r>
                        <a:rPr lang="en-US" sz="2400" b="0" i="1" smtClean="0">
                          <a:latin typeface="Cambria Math"/>
                        </a:rPr>
                        <m:t>𝑚𝑔</m:t>
                      </m:r>
                    </m:oMath>
                  </m:oMathPara>
                </a14:m>
                <a:endParaRPr lang="en-IN"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1914394" y="4028818"/>
                <a:ext cx="1223797" cy="369332"/>
              </a:xfrm>
              <a:prstGeom prst="rect">
                <a:avLst/>
              </a:prstGeom>
              <a:blipFill rotWithShape="1">
                <a:blip r:embed="rId2"/>
                <a:stretch>
                  <a:fillRect l="-5473" r="-5970" b="-25000"/>
                </a:stretch>
              </a:blipFill>
            </p:spPr>
            <p:txBody>
              <a:bodyPr/>
              <a:lstStyle/>
              <a:p>
                <a:r>
                  <a:rPr lang="en-IN">
                    <a:noFill/>
                  </a:rPr>
                  <a:t> </a:t>
                </a:r>
              </a:p>
            </p:txBody>
          </p:sp>
        </mc:Fallback>
      </mc:AlternateContent>
      <p:cxnSp>
        <p:nvCxnSpPr>
          <p:cNvPr id="44" name="Straight Connector 43"/>
          <p:cNvCxnSpPr/>
          <p:nvPr/>
        </p:nvCxnSpPr>
        <p:spPr>
          <a:xfrm flipV="1">
            <a:off x="2371373" y="2145323"/>
            <a:ext cx="1098658" cy="720601"/>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6200000">
            <a:off x="2873809" y="2357462"/>
            <a:ext cx="0" cy="1004871"/>
          </a:xfrm>
          <a:prstGeom prst="line">
            <a:avLst/>
          </a:prstGeom>
          <a:ln w="28575">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46" name="Arc 45"/>
          <p:cNvSpPr/>
          <p:nvPr/>
        </p:nvSpPr>
        <p:spPr>
          <a:xfrm>
            <a:off x="1823392" y="2325924"/>
            <a:ext cx="1080000" cy="1080000"/>
          </a:xfrm>
          <a:prstGeom prst="arc">
            <a:avLst>
              <a:gd name="adj1" fmla="val 19378163"/>
              <a:gd name="adj2" fmla="val 10584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Rectangle 7"/>
              <p:cNvSpPr/>
              <p:nvPr/>
            </p:nvSpPr>
            <p:spPr>
              <a:xfrm>
                <a:off x="2920702" y="2475884"/>
                <a:ext cx="6013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ea typeface="Cambria Math" panose="02040503050406030204" pitchFamily="18" charset="0"/>
                            </a:rPr>
                          </m:ctrlPr>
                        </m:sSupPr>
                        <m:e>
                          <m:r>
                            <a:rPr lang="en-US" b="0" i="1" smtClean="0">
                              <a:latin typeface="Cambria Math"/>
                              <a:ea typeface="Cambria Math" panose="02040503050406030204" pitchFamily="18" charset="0"/>
                            </a:rPr>
                            <m:t>15</m:t>
                          </m:r>
                        </m:e>
                        <m:sup>
                          <m:r>
                            <a:rPr lang="en-IN" i="1">
                              <a:latin typeface="Cambria Math" panose="02040503050406030204" pitchFamily="18" charset="0"/>
                              <a:ea typeface="Cambria Math" panose="02040503050406030204" pitchFamily="18" charset="0"/>
                            </a:rPr>
                            <m:t>0</m:t>
                          </m:r>
                        </m:sup>
                      </m:sSup>
                    </m:oMath>
                  </m:oMathPara>
                </a14:m>
                <a:endParaRPr lang="en-IN" dirty="0"/>
              </a:p>
            </p:txBody>
          </p:sp>
        </mc:Choice>
        <mc:Fallback xmlns="">
          <p:sp>
            <p:nvSpPr>
              <p:cNvPr id="8" name="Rectangle 7"/>
              <p:cNvSpPr>
                <a:spLocks noRot="1" noChangeAspect="1" noMove="1" noResize="1" noEditPoints="1" noAdjustHandles="1" noChangeArrowheads="1" noChangeShapeType="1" noTextEdit="1"/>
              </p:cNvSpPr>
              <p:nvPr/>
            </p:nvSpPr>
            <p:spPr>
              <a:xfrm>
                <a:off x="2920702" y="2475884"/>
                <a:ext cx="601382"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 Box 6"/>
              <p:cNvSpPr txBox="1">
                <a:spLocks noChangeArrowheads="1"/>
              </p:cNvSpPr>
              <p:nvPr/>
            </p:nvSpPr>
            <p:spPr bwMode="auto">
              <a:xfrm>
                <a:off x="373907" y="4532355"/>
                <a:ext cx="5694971" cy="10156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dirty="0" smtClean="0"/>
                  <a:t>A wooden block rests on a horizontal plane. Determine the force require to (a) pull it and (b) push it. Assume the mass of block </a:t>
                </a:r>
                <a14:m>
                  <m:oMath xmlns:m="http://schemas.openxmlformats.org/officeDocument/2006/math">
                    <m:r>
                      <a:rPr lang="en-US" b="0" i="1" smtClean="0">
                        <a:latin typeface="Cambria Math"/>
                      </a:rPr>
                      <m:t>𝑚</m:t>
                    </m:r>
                    <m:r>
                      <a:rPr lang="en-US" b="0" i="1" smtClean="0">
                        <a:latin typeface="Cambria Math"/>
                      </a:rPr>
                      <m:t>=10</m:t>
                    </m:r>
                  </m:oMath>
                </a14:m>
                <a:r>
                  <a:rPr lang="en-US" altLang="en-US" dirty="0" smtClean="0"/>
                  <a:t> kg and </a:t>
                </a:r>
                <a14:m>
                  <m:oMath xmlns:m="http://schemas.openxmlformats.org/officeDocument/2006/math">
                    <m:r>
                      <a:rPr lang="en-IN" i="1">
                        <a:latin typeface="Cambria Math" panose="02040503050406030204" pitchFamily="18" charset="0"/>
                        <a:ea typeface="Cambria Math" panose="02040503050406030204" pitchFamily="18" charset="0"/>
                      </a:rPr>
                      <m:t>𝜇</m:t>
                    </m:r>
                    <m:r>
                      <a:rPr lang="en-US" b="0" i="1" smtClean="0">
                        <a:latin typeface="Cambria Math"/>
                        <a:ea typeface="Cambria Math" panose="02040503050406030204" pitchFamily="18" charset="0"/>
                      </a:rPr>
                      <m:t>=0.5</m:t>
                    </m:r>
                  </m:oMath>
                </a14:m>
                <a:endParaRPr lang="en-US" altLang="en-US" dirty="0"/>
              </a:p>
            </p:txBody>
          </p:sp>
        </mc:Choice>
        <mc:Fallback xmlns="">
          <p:sp>
            <p:nvSpPr>
              <p:cNvPr id="47" name="Text Box 6"/>
              <p:cNvSpPr txBox="1">
                <a:spLocks noRot="1" noChangeAspect="1" noMove="1" noResize="1" noEditPoints="1" noAdjustHandles="1" noChangeArrowheads="1" noChangeShapeType="1" noTextEdit="1"/>
              </p:cNvSpPr>
              <p:nvPr/>
            </p:nvSpPr>
            <p:spPr bwMode="auto">
              <a:xfrm>
                <a:off x="373907" y="4532355"/>
                <a:ext cx="5694971" cy="1015663"/>
              </a:xfrm>
              <a:prstGeom prst="rect">
                <a:avLst/>
              </a:prstGeom>
              <a:blipFill rotWithShape="1">
                <a:blip r:embed="rId4"/>
                <a:stretch>
                  <a:fillRect l="-1070" t="-2994" r="-1070" b="-9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sp>
        <p:nvSpPr>
          <p:cNvPr id="48" name="Rectangle 47"/>
          <p:cNvSpPr/>
          <p:nvPr/>
        </p:nvSpPr>
        <p:spPr>
          <a:xfrm>
            <a:off x="8372111" y="2845216"/>
            <a:ext cx="1080000" cy="720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9" name="Straight Connector 48"/>
          <p:cNvCxnSpPr/>
          <p:nvPr/>
        </p:nvCxnSpPr>
        <p:spPr>
          <a:xfrm flipV="1">
            <a:off x="8918426" y="3571350"/>
            <a:ext cx="0" cy="642134"/>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16200000" flipV="1">
            <a:off x="8838937" y="3453821"/>
            <a:ext cx="0" cy="642134"/>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7782078" y="3674640"/>
                <a:ext cx="5900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𝜇</m:t>
                          </m:r>
                          <m:r>
                            <a:rPr lang="en-IN" sz="2400" b="0" i="1" smtClean="0">
                              <a:latin typeface="Cambria Math" panose="02040503050406030204" pitchFamily="18" charset="0"/>
                              <a:ea typeface="Cambria Math" panose="02040503050406030204" pitchFamily="18" charset="0"/>
                            </a:rPr>
                            <m:t>𝑅</m:t>
                          </m:r>
                        </m:e>
                        <m:sub>
                          <m:r>
                            <a:rPr lang="en-IN" sz="2400" b="0" i="1" smtClean="0">
                              <a:latin typeface="Cambria Math" panose="02040503050406030204" pitchFamily="18" charset="0"/>
                              <a:ea typeface="Cambria Math" panose="02040503050406030204" pitchFamily="18" charset="0"/>
                            </a:rPr>
                            <m:t>𝑛</m:t>
                          </m:r>
                        </m:sub>
                      </m:sSub>
                    </m:oMath>
                  </m:oMathPara>
                </a14:m>
                <a:endParaRPr lang="en-IN"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7782078" y="3674640"/>
                <a:ext cx="590033" cy="369332"/>
              </a:xfrm>
              <a:prstGeom prst="rect">
                <a:avLst/>
              </a:prstGeom>
              <a:blipFill rotWithShape="1">
                <a:blip r:embed="rId5"/>
                <a:stretch>
                  <a:fillRect l="-17708" r="-1042" b="-3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8918426" y="4027126"/>
                <a:ext cx="4217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𝑅</m:t>
                          </m:r>
                        </m:e>
                        <m:sub>
                          <m:r>
                            <a:rPr lang="en-IN" sz="2400" b="0" i="1" smtClean="0">
                              <a:latin typeface="Cambria Math" panose="02040503050406030204" pitchFamily="18" charset="0"/>
                              <a:ea typeface="Cambria Math" panose="02040503050406030204" pitchFamily="18" charset="0"/>
                            </a:rPr>
                            <m:t>𝑛</m:t>
                          </m:r>
                        </m:sub>
                      </m:sSub>
                    </m:oMath>
                  </m:oMathPara>
                </a14:m>
                <a:endParaRPr lang="en-IN" sz="2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8918426" y="4027126"/>
                <a:ext cx="421719" cy="369332"/>
              </a:xfrm>
              <a:prstGeom prst="rect">
                <a:avLst/>
              </a:prstGeom>
              <a:blipFill rotWithShape="1">
                <a:blip r:embed="rId6"/>
                <a:stretch>
                  <a:fillRect l="-17391" r="-1449" b="-1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9041751" y="3104588"/>
                <a:ext cx="3727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oMath>
                  </m:oMathPara>
                </a14:m>
                <a:endParaRPr lang="en-IN" sz="2400" dirty="0"/>
              </a:p>
            </p:txBody>
          </p:sp>
        </mc:Choice>
        <mc:Fallback xmlns="">
          <p:sp>
            <p:nvSpPr>
              <p:cNvPr id="53" name="TextBox 52"/>
              <p:cNvSpPr txBox="1">
                <a:spLocks noRot="1" noChangeAspect="1" noMove="1" noResize="1" noEditPoints="1" noAdjustHandles="1" noChangeArrowheads="1" noChangeShapeType="1" noTextEdit="1"/>
              </p:cNvSpPr>
              <p:nvPr/>
            </p:nvSpPr>
            <p:spPr>
              <a:xfrm>
                <a:off x="9041751" y="3104588"/>
                <a:ext cx="372730" cy="369332"/>
              </a:xfrm>
              <a:prstGeom prst="rect">
                <a:avLst/>
              </a:prstGeom>
              <a:blipFill rotWithShape="1">
                <a:blip r:embed="rId7"/>
                <a:stretch>
                  <a:fillRect l="-18033" r="-16393" b="-6557"/>
                </a:stretch>
              </a:blipFill>
            </p:spPr>
            <p:txBody>
              <a:bodyPr/>
              <a:lstStyle/>
              <a:p>
                <a:r>
                  <a:rPr lang="en-IN">
                    <a:noFill/>
                  </a:rPr>
                  <a:t> </a:t>
                </a:r>
              </a:p>
            </p:txBody>
          </p:sp>
        </mc:Fallback>
      </mc:AlternateContent>
      <p:cxnSp>
        <p:nvCxnSpPr>
          <p:cNvPr id="54" name="Straight Connector 53"/>
          <p:cNvCxnSpPr/>
          <p:nvPr/>
        </p:nvCxnSpPr>
        <p:spPr>
          <a:xfrm>
            <a:off x="1820556" y="3225924"/>
            <a:ext cx="0" cy="818048"/>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9436645" y="2145323"/>
            <a:ext cx="1098658" cy="720601"/>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00000">
            <a:off x="9939081" y="2357462"/>
            <a:ext cx="0" cy="1004871"/>
          </a:xfrm>
          <a:prstGeom prst="line">
            <a:avLst/>
          </a:prstGeom>
          <a:ln w="28575">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57" name="Arc 56"/>
          <p:cNvSpPr/>
          <p:nvPr/>
        </p:nvSpPr>
        <p:spPr>
          <a:xfrm>
            <a:off x="8888664" y="2325924"/>
            <a:ext cx="1080000" cy="1080000"/>
          </a:xfrm>
          <a:prstGeom prst="arc">
            <a:avLst>
              <a:gd name="adj1" fmla="val 19378163"/>
              <a:gd name="adj2" fmla="val 10584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58" name="Rectangle 57"/>
              <p:cNvSpPr/>
              <p:nvPr/>
            </p:nvSpPr>
            <p:spPr>
              <a:xfrm>
                <a:off x="9985974" y="2475884"/>
                <a:ext cx="6013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ea typeface="Cambria Math" panose="02040503050406030204" pitchFamily="18" charset="0"/>
                            </a:rPr>
                          </m:ctrlPr>
                        </m:sSupPr>
                        <m:e>
                          <m:r>
                            <a:rPr lang="en-US" b="0" i="1" smtClean="0">
                              <a:latin typeface="Cambria Math"/>
                              <a:ea typeface="Cambria Math" panose="02040503050406030204" pitchFamily="18" charset="0"/>
                            </a:rPr>
                            <m:t>15</m:t>
                          </m:r>
                        </m:e>
                        <m:sup>
                          <m:r>
                            <a:rPr lang="en-IN" i="1">
                              <a:latin typeface="Cambria Math" panose="02040503050406030204" pitchFamily="18" charset="0"/>
                              <a:ea typeface="Cambria Math" panose="02040503050406030204" pitchFamily="18" charset="0"/>
                            </a:rPr>
                            <m:t>0</m:t>
                          </m:r>
                        </m:sup>
                      </m:sSup>
                    </m:oMath>
                  </m:oMathPara>
                </a14:m>
                <a:endParaRPr lang="en-IN" dirty="0"/>
              </a:p>
            </p:txBody>
          </p:sp>
        </mc:Choice>
        <mc:Fallback xmlns="">
          <p:sp>
            <p:nvSpPr>
              <p:cNvPr id="58" name="Rectangle 57"/>
              <p:cNvSpPr>
                <a:spLocks noRot="1" noChangeAspect="1" noMove="1" noResize="1" noEditPoints="1" noAdjustHandles="1" noChangeArrowheads="1" noChangeShapeType="1" noTextEdit="1"/>
              </p:cNvSpPr>
              <p:nvPr/>
            </p:nvSpPr>
            <p:spPr>
              <a:xfrm>
                <a:off x="9985974" y="2475884"/>
                <a:ext cx="601382"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3665880" y="1647000"/>
              <a:ext cx="8117280" cy="4249440"/>
            </p14:xfrm>
          </p:contentPart>
        </mc:Choice>
        <mc:Fallback xmlns="">
          <p:pic>
            <p:nvPicPr>
              <p:cNvPr id="3" name="Ink 2"/>
              <p:cNvPicPr/>
              <p:nvPr/>
            </p:nvPicPr>
            <p:blipFill>
              <a:blip r:embed="rId9"/>
              <a:stretch>
                <a:fillRect/>
              </a:stretch>
            </p:blipFill>
            <p:spPr>
              <a:xfrm>
                <a:off x="3663360" y="1636920"/>
                <a:ext cx="8129160" cy="4270320"/>
              </a:xfrm>
              <a:prstGeom prst="rect">
                <a:avLst/>
              </a:prstGeom>
            </p:spPr>
          </p:pic>
        </mc:Fallback>
      </mc:AlternateContent>
    </p:spTree>
    <p:extLst>
      <p:ext uri="{BB962C8B-B14F-4D97-AF65-F5344CB8AC3E}">
        <p14:creationId xmlns:p14="http://schemas.microsoft.com/office/powerpoint/2010/main" val="4566982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11892" y="304800"/>
            <a:ext cx="11376454" cy="601362"/>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dirty="0" smtClean="0">
                <a:latin typeface="Times New Roman" panose="02020603050405020304" pitchFamily="18" charset="0"/>
                <a:cs typeface="Times New Roman" panose="02020603050405020304" pitchFamily="18" charset="0"/>
              </a:rPr>
              <a:t>Sample Problem</a:t>
            </a:r>
            <a:endParaRPr lang="en-IN" sz="36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411892" y="6507891"/>
            <a:ext cx="11376454" cy="15651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p:cNvGrpSpPr/>
          <p:nvPr/>
        </p:nvGrpSpPr>
        <p:grpSpPr>
          <a:xfrm>
            <a:off x="609789" y="5383886"/>
            <a:ext cx="1622895" cy="97761"/>
            <a:chOff x="835967" y="4905375"/>
            <a:chExt cx="1622895" cy="97761"/>
          </a:xfrm>
        </p:grpSpPr>
        <p:cxnSp>
          <p:nvCxnSpPr>
            <p:cNvPr id="17" name="Straight Connector 16"/>
            <p:cNvCxnSpPr/>
            <p:nvPr/>
          </p:nvCxnSpPr>
          <p:spPr>
            <a:xfrm>
              <a:off x="1051063" y="4905375"/>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2700000">
              <a:off x="83596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2700000">
              <a:off x="102677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2700000">
              <a:off x="937360" y="4998804"/>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2700000">
              <a:off x="122166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2700000">
              <a:off x="1132244"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2700000">
              <a:off x="143051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2700000">
              <a:off x="1341100" y="4990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2700000">
              <a:off x="1625401" y="4998802"/>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2700000">
              <a:off x="1535984" y="4990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2700000">
              <a:off x="181621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2700000">
              <a:off x="1726794" y="4994469"/>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2700000">
              <a:off x="2011095" y="5003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2700000">
              <a:off x="1921678" y="4994468"/>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18900000">
              <a:off x="2206862" y="500090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2700000">
              <a:off x="2117444" y="4992241"/>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rot="-2700000">
            <a:off x="542573" y="4036987"/>
            <a:ext cx="3657600" cy="9144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3" name="TextBox 42"/>
              <p:cNvSpPr txBox="1"/>
              <p:nvPr/>
            </p:nvSpPr>
            <p:spPr>
              <a:xfrm>
                <a:off x="2261910" y="4890135"/>
                <a:ext cx="3727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oMath>
                  </m:oMathPara>
                </a14:m>
                <a:endParaRPr lang="en-IN" sz="2400" dirty="0"/>
              </a:p>
            </p:txBody>
          </p:sp>
        </mc:Choice>
        <mc:Fallback xmlns="">
          <p:sp>
            <p:nvSpPr>
              <p:cNvPr id="43" name="TextBox 42"/>
              <p:cNvSpPr txBox="1">
                <a:spLocks noRot="1" noChangeAspect="1" noMove="1" noResize="1" noEditPoints="1" noAdjustHandles="1" noChangeArrowheads="1" noChangeShapeType="1" noTextEdit="1"/>
              </p:cNvSpPr>
              <p:nvPr/>
            </p:nvSpPr>
            <p:spPr>
              <a:xfrm>
                <a:off x="2261910" y="4890135"/>
                <a:ext cx="372731" cy="369332"/>
              </a:xfrm>
              <a:prstGeom prst="rect">
                <a:avLst/>
              </a:prstGeom>
              <a:blipFill rotWithShape="1">
                <a:blip r:embed="rId2"/>
                <a:stretch>
                  <a:fillRect l="-18033" r="-16393" b="-6557"/>
                </a:stretch>
              </a:blipFill>
            </p:spPr>
            <p:txBody>
              <a:bodyPr/>
              <a:lstStyle/>
              <a:p>
                <a:r>
                  <a:rPr lang="en-IN">
                    <a:noFill/>
                  </a:rPr>
                  <a:t> </a:t>
                </a:r>
              </a:p>
            </p:txBody>
          </p:sp>
        </mc:Fallback>
      </mc:AlternateContent>
      <p:cxnSp>
        <p:nvCxnSpPr>
          <p:cNvPr id="45" name="Straight Connector 44"/>
          <p:cNvCxnSpPr/>
          <p:nvPr/>
        </p:nvCxnSpPr>
        <p:spPr>
          <a:xfrm rot="-2700000">
            <a:off x="2679835" y="3124301"/>
            <a:ext cx="0" cy="548640"/>
          </a:xfrm>
          <a:prstGeom prst="line">
            <a:avLst/>
          </a:prstGeom>
          <a:ln w="28575">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46" name="Arc 45"/>
          <p:cNvSpPr/>
          <p:nvPr/>
        </p:nvSpPr>
        <p:spPr>
          <a:xfrm>
            <a:off x="475695" y="4848217"/>
            <a:ext cx="1080000" cy="1080000"/>
          </a:xfrm>
          <a:prstGeom prst="arc">
            <a:avLst>
              <a:gd name="adj1" fmla="val 19378163"/>
              <a:gd name="adj2" fmla="val 105847"/>
            </a:avLst>
          </a:prstGeom>
          <a:ln w="12700">
            <a:solidFill>
              <a:schemeClr val="tx1"/>
            </a:solidFill>
            <a:headEnd type="stealth" w="med" len="lg"/>
            <a:tailEnd type="stealth"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Rectangle 7"/>
              <p:cNvSpPr/>
              <p:nvPr/>
            </p:nvSpPr>
            <p:spPr>
              <a:xfrm>
                <a:off x="1609905" y="4884010"/>
                <a:ext cx="6013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ea typeface="Cambria Math" panose="02040503050406030204" pitchFamily="18" charset="0"/>
                            </a:rPr>
                          </m:ctrlPr>
                        </m:sSupPr>
                        <m:e>
                          <m:r>
                            <a:rPr lang="en-US" b="0" i="1" smtClean="0">
                              <a:latin typeface="Cambria Math"/>
                              <a:ea typeface="Cambria Math" panose="02040503050406030204" pitchFamily="18" charset="0"/>
                            </a:rPr>
                            <m:t>45</m:t>
                          </m:r>
                        </m:e>
                        <m:sup>
                          <m:r>
                            <a:rPr lang="en-IN" i="1">
                              <a:latin typeface="Cambria Math" panose="02040503050406030204" pitchFamily="18" charset="0"/>
                              <a:ea typeface="Cambria Math" panose="02040503050406030204" pitchFamily="18" charset="0"/>
                            </a:rPr>
                            <m:t>0</m:t>
                          </m:r>
                        </m:sup>
                      </m:sSup>
                    </m:oMath>
                  </m:oMathPara>
                </a14:m>
                <a:endParaRPr lang="en-IN" dirty="0"/>
              </a:p>
            </p:txBody>
          </p:sp>
        </mc:Choice>
        <mc:Fallback xmlns="">
          <p:sp>
            <p:nvSpPr>
              <p:cNvPr id="8" name="Rectangle 7"/>
              <p:cNvSpPr>
                <a:spLocks noRot="1" noChangeAspect="1" noMove="1" noResize="1" noEditPoints="1" noAdjustHandles="1" noChangeArrowheads="1" noChangeShapeType="1" noTextEdit="1"/>
              </p:cNvSpPr>
              <p:nvPr/>
            </p:nvSpPr>
            <p:spPr>
              <a:xfrm>
                <a:off x="1609905" y="4884010"/>
                <a:ext cx="601382"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7" name="Text Box 6"/>
              <p:cNvSpPr txBox="1">
                <a:spLocks noChangeArrowheads="1"/>
              </p:cNvSpPr>
              <p:nvPr/>
            </p:nvSpPr>
            <p:spPr bwMode="auto">
              <a:xfrm>
                <a:off x="411893" y="906162"/>
                <a:ext cx="11376454" cy="10156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dirty="0" smtClean="0"/>
                  <a:t>A 8.0 m long ladder rest against a vertical wall with which it makes an angle </a:t>
                </a:r>
                <a14:m>
                  <m:oMath xmlns:m="http://schemas.openxmlformats.org/officeDocument/2006/math">
                    <m:sSup>
                      <m:sSupPr>
                        <m:ctrlPr>
                          <a:rPr lang="en-IN" i="1">
                            <a:latin typeface="Cambria Math" panose="02040503050406030204" pitchFamily="18" charset="0"/>
                            <a:ea typeface="Cambria Math" panose="02040503050406030204" pitchFamily="18" charset="0"/>
                          </a:rPr>
                        </m:ctrlPr>
                      </m:sSupPr>
                      <m:e>
                        <m:r>
                          <a:rPr lang="en-US" b="0" i="1" smtClean="0">
                            <a:latin typeface="Cambria Math"/>
                            <a:ea typeface="Cambria Math" panose="02040503050406030204" pitchFamily="18" charset="0"/>
                          </a:rPr>
                          <m:t>4</m:t>
                        </m:r>
                        <m:r>
                          <a:rPr lang="en-US" i="1">
                            <a:latin typeface="Cambria Math"/>
                            <a:ea typeface="Cambria Math" panose="02040503050406030204" pitchFamily="18" charset="0"/>
                          </a:rPr>
                          <m:t>5</m:t>
                        </m:r>
                      </m:e>
                      <m:sup>
                        <m:r>
                          <a:rPr lang="en-IN" i="1">
                            <a:latin typeface="Cambria Math" panose="02040503050406030204" pitchFamily="18" charset="0"/>
                            <a:ea typeface="Cambria Math" panose="02040503050406030204" pitchFamily="18" charset="0"/>
                          </a:rPr>
                          <m:t>0</m:t>
                        </m:r>
                      </m:sup>
                    </m:sSup>
                  </m:oMath>
                </a14:m>
                <a:r>
                  <a:rPr lang="en-US" altLang="en-US" dirty="0" smtClean="0"/>
                  <a:t> and on a floor. If a man whose weight is one half of the ladder climbs it, at what distance along the ladder will he be, when the ladder is about to slip. The coefficient of friction between the ladder and wall is </a:t>
                </a:r>
                <a14:m>
                  <m:oMath xmlns:m="http://schemas.openxmlformats.org/officeDocument/2006/math">
                    <m:f>
                      <m:fPr>
                        <m:type m:val="lin"/>
                        <m:ctrlPr>
                          <a:rPr lang="en-US" altLang="en-US" i="1" dirty="0" smtClean="0">
                            <a:latin typeface="Cambria Math" panose="02040503050406030204" pitchFamily="18" charset="0"/>
                          </a:rPr>
                        </m:ctrlPr>
                      </m:fPr>
                      <m:num>
                        <m:r>
                          <a:rPr lang="en-US" altLang="en-US" b="0" i="1" dirty="0" smtClean="0">
                            <a:latin typeface="Cambria Math"/>
                          </a:rPr>
                          <m:t>1</m:t>
                        </m:r>
                      </m:num>
                      <m:den>
                        <m:r>
                          <a:rPr lang="en-US" altLang="en-US" b="0" i="1" dirty="0" smtClean="0">
                            <a:latin typeface="Cambria Math"/>
                          </a:rPr>
                          <m:t>3</m:t>
                        </m:r>
                      </m:den>
                    </m:f>
                  </m:oMath>
                </a14:m>
                <a:r>
                  <a:rPr lang="en-US" altLang="en-US" dirty="0"/>
                  <a:t> </a:t>
                </a:r>
                <a:r>
                  <a:rPr lang="en-US" altLang="en-US" dirty="0" smtClean="0"/>
                  <a:t>and ladder and floor is </a:t>
                </a:r>
                <a14:m>
                  <m:oMath xmlns:m="http://schemas.openxmlformats.org/officeDocument/2006/math">
                    <m:f>
                      <m:fPr>
                        <m:type m:val="lin"/>
                        <m:ctrlPr>
                          <a:rPr lang="en-US" altLang="en-US" i="1" dirty="0">
                            <a:latin typeface="Cambria Math" panose="02040503050406030204" pitchFamily="18" charset="0"/>
                          </a:rPr>
                        </m:ctrlPr>
                      </m:fPr>
                      <m:num>
                        <m:r>
                          <a:rPr lang="en-US" altLang="en-US" i="1" dirty="0">
                            <a:latin typeface="Cambria Math"/>
                          </a:rPr>
                          <m:t>1</m:t>
                        </m:r>
                      </m:num>
                      <m:den>
                        <m:r>
                          <a:rPr lang="en-US" altLang="en-US" b="0" i="1" dirty="0" smtClean="0">
                            <a:latin typeface="Cambria Math"/>
                          </a:rPr>
                          <m:t>2</m:t>
                        </m:r>
                      </m:den>
                    </m:f>
                  </m:oMath>
                </a14:m>
                <a:r>
                  <a:rPr lang="en-US" altLang="en-US" dirty="0"/>
                  <a:t>.</a:t>
                </a:r>
              </a:p>
            </p:txBody>
          </p:sp>
        </mc:Choice>
        <mc:Fallback xmlns="">
          <p:sp>
            <p:nvSpPr>
              <p:cNvPr id="47" name="Text Box 6"/>
              <p:cNvSpPr txBox="1">
                <a:spLocks noRot="1" noChangeAspect="1" noMove="1" noResize="1" noEditPoints="1" noAdjustHandles="1" noChangeArrowheads="1" noChangeShapeType="1" noTextEdit="1"/>
              </p:cNvSpPr>
              <p:nvPr/>
            </p:nvSpPr>
            <p:spPr bwMode="auto">
              <a:xfrm>
                <a:off x="411893" y="906162"/>
                <a:ext cx="11376454" cy="1015663"/>
              </a:xfrm>
              <a:prstGeom prst="rect">
                <a:avLst/>
              </a:prstGeom>
              <a:blipFill rotWithShape="1">
                <a:blip r:embed="rId4"/>
                <a:stretch>
                  <a:fillRect l="-589" t="-3012" r="-536" b="-710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IN">
                    <a:noFill/>
                  </a:rPr>
                  <a:t> </a:t>
                </a:r>
              </a:p>
            </p:txBody>
          </p:sp>
        </mc:Fallback>
      </mc:AlternateContent>
      <p:cxnSp>
        <p:nvCxnSpPr>
          <p:cNvPr id="49" name="Straight Connector 48"/>
          <p:cNvCxnSpPr/>
          <p:nvPr/>
        </p:nvCxnSpPr>
        <p:spPr>
          <a:xfrm flipV="1">
            <a:off x="4158857" y="2529816"/>
            <a:ext cx="0" cy="642134"/>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4014402" y="3219885"/>
                <a:ext cx="9208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US" sz="2400" b="0" i="1" smtClean="0">
                              <a:latin typeface="Cambria Math"/>
                              <a:ea typeface="Cambria Math" panose="02040503050406030204" pitchFamily="18" charset="0"/>
                            </a:rPr>
                            <m:t>1/3</m:t>
                          </m:r>
                          <m:r>
                            <a:rPr lang="en-IN" sz="2400" b="0" i="1" smtClean="0">
                              <a:latin typeface="Cambria Math" panose="02040503050406030204" pitchFamily="18" charset="0"/>
                              <a:ea typeface="Cambria Math" panose="02040503050406030204" pitchFamily="18" charset="0"/>
                            </a:rPr>
                            <m:t>𝑅</m:t>
                          </m:r>
                        </m:e>
                        <m:sub>
                          <m:r>
                            <a:rPr lang="en-US" sz="2400" b="0" i="1" smtClean="0">
                              <a:latin typeface="Cambria Math"/>
                              <a:ea typeface="Cambria Math" panose="02040503050406030204" pitchFamily="18" charset="0"/>
                            </a:rPr>
                            <m:t>𝐵</m:t>
                          </m:r>
                        </m:sub>
                      </m:sSub>
                    </m:oMath>
                  </m:oMathPara>
                </a14:m>
                <a:endParaRPr lang="en-IN" sz="2400" dirty="0"/>
              </a:p>
            </p:txBody>
          </p:sp>
        </mc:Choice>
        <mc:Fallback xmlns="">
          <p:sp>
            <p:nvSpPr>
              <p:cNvPr id="51" name="TextBox 50"/>
              <p:cNvSpPr txBox="1">
                <a:spLocks noRot="1" noChangeAspect="1" noMove="1" noResize="1" noEditPoints="1" noAdjustHandles="1" noChangeArrowheads="1" noChangeShapeType="1" noTextEdit="1"/>
              </p:cNvSpPr>
              <p:nvPr/>
            </p:nvSpPr>
            <p:spPr>
              <a:xfrm>
                <a:off x="4014402" y="3219885"/>
                <a:ext cx="920830" cy="369332"/>
              </a:xfrm>
              <a:prstGeom prst="rect">
                <a:avLst/>
              </a:prstGeom>
              <a:blipFill rotWithShape="1">
                <a:blip r:embed="rId5"/>
                <a:stretch>
                  <a:fillRect l="-7947" r="-2649" b="-344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910595" y="3415090"/>
                <a:ext cx="1764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ea typeface="Cambria Math" panose="02040503050406030204" pitchFamily="18" charset="0"/>
                        </a:rPr>
                        <m:t>𝑙</m:t>
                      </m:r>
                    </m:oMath>
                  </m:oMathPara>
                </a14:m>
                <a:endParaRPr lang="en-IN" sz="2400" dirty="0"/>
              </a:p>
            </p:txBody>
          </p:sp>
        </mc:Choice>
        <mc:Fallback xmlns="">
          <p:sp>
            <p:nvSpPr>
              <p:cNvPr id="52" name="TextBox 51"/>
              <p:cNvSpPr txBox="1">
                <a:spLocks noRot="1" noChangeAspect="1" noMove="1" noResize="1" noEditPoints="1" noAdjustHandles="1" noChangeArrowheads="1" noChangeShapeType="1" noTextEdit="1"/>
              </p:cNvSpPr>
              <p:nvPr/>
            </p:nvSpPr>
            <p:spPr>
              <a:xfrm>
                <a:off x="1910595" y="3415090"/>
                <a:ext cx="176459" cy="369332"/>
              </a:xfrm>
              <a:prstGeom prst="rect">
                <a:avLst/>
              </a:prstGeom>
              <a:blipFill rotWithShape="1">
                <a:blip r:embed="rId6"/>
                <a:stretch>
                  <a:fillRect l="-37931" r="-41379" b="-6557"/>
                </a:stretch>
              </a:blipFill>
            </p:spPr>
            <p:txBody>
              <a:bodyPr/>
              <a:lstStyle/>
              <a:p>
                <a:r>
                  <a:rPr lang="en-IN">
                    <a:noFill/>
                  </a:rPr>
                  <a:t> </a:t>
                </a:r>
              </a:p>
            </p:txBody>
          </p:sp>
        </mc:Fallback>
      </mc:AlternateContent>
      <p:cxnSp>
        <p:nvCxnSpPr>
          <p:cNvPr id="54" name="Straight Connector 53"/>
          <p:cNvCxnSpPr/>
          <p:nvPr/>
        </p:nvCxnSpPr>
        <p:spPr>
          <a:xfrm>
            <a:off x="2381642" y="4057521"/>
            <a:ext cx="0" cy="818048"/>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rot="16200000">
            <a:off x="2968268" y="3185895"/>
            <a:ext cx="1622895" cy="97761"/>
            <a:chOff x="835967" y="4905375"/>
            <a:chExt cx="1622895" cy="97761"/>
          </a:xfrm>
        </p:grpSpPr>
        <p:cxnSp>
          <p:nvCxnSpPr>
            <p:cNvPr id="60" name="Straight Connector 59"/>
            <p:cNvCxnSpPr/>
            <p:nvPr/>
          </p:nvCxnSpPr>
          <p:spPr>
            <a:xfrm>
              <a:off x="1051063" y="4905375"/>
              <a:ext cx="13708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2700000">
              <a:off x="83596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2700000">
              <a:off x="102677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2700000">
              <a:off x="937360" y="4998804"/>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2700000">
              <a:off x="122166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2700000">
              <a:off x="1132244"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2700000">
              <a:off x="1430517" y="4998803"/>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2700000">
              <a:off x="1341100" y="4990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2700000">
              <a:off x="1625401" y="4998802"/>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2700000">
              <a:off x="1535984" y="4990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2700000">
              <a:off x="1816211" y="5003136"/>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2700000">
              <a:off x="1726794" y="4994469"/>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2700000">
              <a:off x="2011095" y="5003135"/>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2700000">
              <a:off x="1921678" y="4994468"/>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8900000">
              <a:off x="2206862" y="5000907"/>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2700000">
              <a:off x="2117444" y="4992241"/>
              <a:ext cx="25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Straight Connector 75"/>
          <p:cNvCxnSpPr/>
          <p:nvPr/>
        </p:nvCxnSpPr>
        <p:spPr>
          <a:xfrm>
            <a:off x="2873808" y="3595951"/>
            <a:ext cx="0" cy="818048"/>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2700000">
            <a:off x="2261910" y="3823374"/>
            <a:ext cx="0" cy="274320"/>
          </a:xfrm>
          <a:prstGeom prst="line">
            <a:avLst/>
          </a:prstGeom>
          <a:ln w="28575">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2700000">
            <a:off x="786150" y="4623198"/>
            <a:ext cx="0" cy="914400"/>
          </a:xfrm>
          <a:prstGeom prst="line">
            <a:avLst/>
          </a:prstGeom>
          <a:ln w="28575">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2700000">
            <a:off x="3373570" y="2041137"/>
            <a:ext cx="0" cy="914400"/>
          </a:xfrm>
          <a:prstGeom prst="line">
            <a:avLst/>
          </a:prstGeom>
          <a:ln w="28575">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2700000">
            <a:off x="1608026" y="3701367"/>
            <a:ext cx="0" cy="1828800"/>
          </a:xfrm>
          <a:prstGeom prst="line">
            <a:avLst/>
          </a:prstGeom>
          <a:ln w="28575">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2700000">
            <a:off x="1637383" y="2866944"/>
            <a:ext cx="0" cy="2560320"/>
          </a:xfrm>
          <a:prstGeom prst="line">
            <a:avLst/>
          </a:prstGeom>
          <a:ln w="28575">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2700000">
            <a:off x="1822860" y="1685030"/>
            <a:ext cx="0" cy="3657600"/>
          </a:xfrm>
          <a:prstGeom prst="line">
            <a:avLst/>
          </a:prstGeom>
          <a:ln w="28575">
            <a:solidFill>
              <a:schemeClr val="tx1"/>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4313715" y="2441859"/>
            <a:ext cx="0" cy="818048"/>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83"/>
              <p:cNvSpPr txBox="1"/>
              <p:nvPr/>
            </p:nvSpPr>
            <p:spPr>
              <a:xfrm>
                <a:off x="4722739" y="2724202"/>
                <a:ext cx="4303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𝑅</m:t>
                          </m:r>
                        </m:e>
                        <m:sub>
                          <m:r>
                            <a:rPr lang="en-US" sz="2400" b="0" i="1" smtClean="0">
                              <a:latin typeface="Cambria Math"/>
                              <a:ea typeface="Cambria Math" panose="02040503050406030204" pitchFamily="18" charset="0"/>
                            </a:rPr>
                            <m:t>𝐵</m:t>
                          </m:r>
                        </m:sub>
                      </m:sSub>
                    </m:oMath>
                  </m:oMathPara>
                </a14:m>
                <a:endParaRPr lang="en-IN" sz="2400" dirty="0"/>
              </a:p>
            </p:txBody>
          </p:sp>
        </mc:Choice>
        <mc:Fallback xmlns="">
          <p:sp>
            <p:nvSpPr>
              <p:cNvPr id="84" name="TextBox 83"/>
              <p:cNvSpPr txBox="1">
                <a:spLocks noRot="1" noChangeAspect="1" noMove="1" noResize="1" noEditPoints="1" noAdjustHandles="1" noChangeArrowheads="1" noChangeShapeType="1" noTextEdit="1"/>
              </p:cNvSpPr>
              <p:nvPr/>
            </p:nvSpPr>
            <p:spPr>
              <a:xfrm>
                <a:off x="4722739" y="2724202"/>
                <a:ext cx="430311" cy="369332"/>
              </a:xfrm>
              <a:prstGeom prst="rect">
                <a:avLst/>
              </a:prstGeom>
              <a:blipFill rotWithShape="1">
                <a:blip r:embed="rId7"/>
                <a:stretch>
                  <a:fillRect l="-17143" r="-5714" b="-133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1126936" y="6097500"/>
                <a:ext cx="4079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IN" sz="2400" b="0" i="1" smtClean="0">
                              <a:latin typeface="Cambria Math" panose="02040503050406030204" pitchFamily="18" charset="0"/>
                              <a:ea typeface="Cambria Math" panose="02040503050406030204" pitchFamily="18" charset="0"/>
                            </a:rPr>
                            <m:t>𝑅</m:t>
                          </m:r>
                        </m:e>
                        <m:sub>
                          <m:r>
                            <a:rPr lang="en-US" sz="2400" b="0" i="1" smtClean="0">
                              <a:latin typeface="Cambria Math"/>
                              <a:ea typeface="Cambria Math" panose="02040503050406030204" pitchFamily="18" charset="0"/>
                            </a:rPr>
                            <m:t>𝐴</m:t>
                          </m:r>
                        </m:sub>
                      </m:sSub>
                    </m:oMath>
                  </m:oMathPara>
                </a14:m>
                <a:endParaRPr lang="en-IN" sz="2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1126936" y="6097500"/>
                <a:ext cx="407932" cy="369332"/>
              </a:xfrm>
              <a:prstGeom prst="rect">
                <a:avLst/>
              </a:prstGeom>
              <a:blipFill rotWithShape="1">
                <a:blip r:embed="rId8"/>
                <a:stretch>
                  <a:fillRect l="-17910" r="-5970" b="-14754"/>
                </a:stretch>
              </a:blipFill>
            </p:spPr>
            <p:txBody>
              <a:bodyPr/>
              <a:lstStyle/>
              <a:p>
                <a:r>
                  <a:rPr lang="en-IN">
                    <a:noFill/>
                  </a:rPr>
                  <a:t> </a:t>
                </a:r>
              </a:p>
            </p:txBody>
          </p:sp>
        </mc:Fallback>
      </mc:AlternateContent>
      <p:cxnSp>
        <p:nvCxnSpPr>
          <p:cNvPr id="86" name="Straight Connector 85"/>
          <p:cNvCxnSpPr/>
          <p:nvPr/>
        </p:nvCxnSpPr>
        <p:spPr>
          <a:xfrm flipV="1">
            <a:off x="1109440" y="5481647"/>
            <a:ext cx="0" cy="642134"/>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a:off x="1067943" y="5393690"/>
            <a:ext cx="0" cy="818048"/>
          </a:xfrm>
          <a:prstGeom prst="line">
            <a:avLst/>
          </a:prstGeom>
          <a:ln w="28575">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1611283" y="5618048"/>
                <a:ext cx="9137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ea typeface="Cambria Math" panose="02040503050406030204" pitchFamily="18" charset="0"/>
                            </a:rPr>
                          </m:ctrlPr>
                        </m:sSubPr>
                        <m:e>
                          <m:r>
                            <a:rPr lang="en-US" sz="2400" b="0" i="1" smtClean="0">
                              <a:latin typeface="Cambria Math"/>
                              <a:ea typeface="Cambria Math" panose="02040503050406030204" pitchFamily="18" charset="0"/>
                            </a:rPr>
                            <m:t>1/2</m:t>
                          </m:r>
                          <m:r>
                            <a:rPr lang="en-IN" sz="2400" b="0" i="1" smtClean="0">
                              <a:latin typeface="Cambria Math" panose="02040503050406030204" pitchFamily="18" charset="0"/>
                              <a:ea typeface="Cambria Math" panose="02040503050406030204" pitchFamily="18" charset="0"/>
                            </a:rPr>
                            <m:t>𝑅</m:t>
                          </m:r>
                        </m:e>
                        <m:sub>
                          <m:r>
                            <a:rPr lang="en-US" sz="2400" b="0" i="1" smtClean="0">
                              <a:latin typeface="Cambria Math"/>
                              <a:ea typeface="Cambria Math" panose="02040503050406030204" pitchFamily="18" charset="0"/>
                            </a:rPr>
                            <m:t>𝐴</m:t>
                          </m:r>
                        </m:sub>
                      </m:sSub>
                    </m:oMath>
                  </m:oMathPara>
                </a14:m>
                <a:endParaRPr lang="en-IN" sz="2400" dirty="0"/>
              </a:p>
            </p:txBody>
          </p:sp>
        </mc:Choice>
        <mc:Fallback xmlns="">
          <p:sp>
            <p:nvSpPr>
              <p:cNvPr id="88" name="TextBox 87"/>
              <p:cNvSpPr txBox="1">
                <a:spLocks noRot="1" noChangeAspect="1" noMove="1" noResize="1" noEditPoints="1" noAdjustHandles="1" noChangeArrowheads="1" noChangeShapeType="1" noTextEdit="1"/>
              </p:cNvSpPr>
              <p:nvPr/>
            </p:nvSpPr>
            <p:spPr>
              <a:xfrm>
                <a:off x="1611283" y="5618048"/>
                <a:ext cx="913776" cy="369332"/>
              </a:xfrm>
              <a:prstGeom prst="rect">
                <a:avLst/>
              </a:prstGeom>
              <a:blipFill rotWithShape="1">
                <a:blip r:embed="rId9"/>
                <a:stretch>
                  <a:fillRect l="-7333" r="-3333" b="-35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2873809" y="4465314"/>
                <a:ext cx="6933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0" i="1" smtClean="0">
                          <a:latin typeface="Cambria Math" panose="02040503050406030204" pitchFamily="18" charset="0"/>
                        </a:rPr>
                        <m:t>𝑊</m:t>
                      </m:r>
                      <m:r>
                        <a:rPr lang="en-US" sz="2400" b="0" i="1" smtClean="0">
                          <a:latin typeface="Cambria Math"/>
                        </a:rPr>
                        <m:t>/2</m:t>
                      </m:r>
                    </m:oMath>
                  </m:oMathPara>
                </a14:m>
                <a:endParaRPr lang="en-IN" sz="2400" dirty="0"/>
              </a:p>
            </p:txBody>
          </p:sp>
        </mc:Choice>
        <mc:Fallback xmlns="">
          <p:sp>
            <p:nvSpPr>
              <p:cNvPr id="89" name="TextBox 88"/>
              <p:cNvSpPr txBox="1">
                <a:spLocks noRot="1" noChangeAspect="1" noMove="1" noResize="1" noEditPoints="1" noAdjustHandles="1" noChangeArrowheads="1" noChangeShapeType="1" noTextEdit="1"/>
              </p:cNvSpPr>
              <p:nvPr/>
            </p:nvSpPr>
            <p:spPr>
              <a:xfrm>
                <a:off x="2873809" y="4465314"/>
                <a:ext cx="693331" cy="369332"/>
              </a:xfrm>
              <a:prstGeom prst="rect">
                <a:avLst/>
              </a:prstGeom>
              <a:blipFill rotWithShape="1">
                <a:blip r:embed="rId10"/>
                <a:stretch>
                  <a:fillRect l="-9649" r="-10526" b="-344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1703436" y="405752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ea typeface="Cambria Math" panose="02040503050406030204" pitchFamily="18" charset="0"/>
                        </a:rPr>
                        <m:t>4</m:t>
                      </m:r>
                    </m:oMath>
                  </m:oMathPara>
                </a14:m>
                <a:endParaRPr lang="en-IN" sz="2400" dirty="0"/>
              </a:p>
            </p:txBody>
          </p:sp>
        </mc:Choice>
        <mc:Fallback xmlns="">
          <p:sp>
            <p:nvSpPr>
              <p:cNvPr id="90" name="TextBox 89"/>
              <p:cNvSpPr txBox="1">
                <a:spLocks noRot="1" noChangeAspect="1" noMove="1" noResize="1" noEditPoints="1" noAdjustHandles="1" noChangeArrowheads="1" noChangeShapeType="1" noTextEdit="1"/>
              </p:cNvSpPr>
              <p:nvPr/>
            </p:nvSpPr>
            <p:spPr>
              <a:xfrm>
                <a:off x="1703436" y="4057521"/>
                <a:ext cx="238848" cy="369332"/>
              </a:xfrm>
              <a:prstGeom prst="rect">
                <a:avLst/>
              </a:prstGeom>
              <a:blipFill rotWithShape="1">
                <a:blip r:embed="rId11"/>
                <a:stretch>
                  <a:fillRect l="-27500" r="-30000" b="-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1560882" y="3076101"/>
                <a:ext cx="2388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ea typeface="Cambria Math" panose="02040503050406030204" pitchFamily="18" charset="0"/>
                        </a:rPr>
                        <m:t>8</m:t>
                      </m:r>
                    </m:oMath>
                  </m:oMathPara>
                </a14:m>
                <a:endParaRPr lang="en-IN" sz="2400" dirty="0"/>
              </a:p>
            </p:txBody>
          </p:sp>
        </mc:Choice>
        <mc:Fallback xmlns="">
          <p:sp>
            <p:nvSpPr>
              <p:cNvPr id="91" name="TextBox 90"/>
              <p:cNvSpPr txBox="1">
                <a:spLocks noRot="1" noChangeAspect="1" noMove="1" noResize="1" noEditPoints="1" noAdjustHandles="1" noChangeArrowheads="1" noChangeShapeType="1" noTextEdit="1"/>
              </p:cNvSpPr>
              <p:nvPr/>
            </p:nvSpPr>
            <p:spPr>
              <a:xfrm>
                <a:off x="1560882" y="3076101"/>
                <a:ext cx="238848" cy="369332"/>
              </a:xfrm>
              <a:prstGeom prst="rect">
                <a:avLst/>
              </a:prstGeom>
              <a:blipFill rotWithShape="1">
                <a:blip r:embed="rId12"/>
                <a:stretch>
                  <a:fillRect l="-28205" r="-33333" b="-6667"/>
                </a:stretch>
              </a:blipFill>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3" name="Ink 2"/>
              <p14:cNvContentPartPr/>
              <p14:nvPr/>
            </p14:nvContentPartPr>
            <p14:xfrm>
              <a:off x="139320" y="1805040"/>
              <a:ext cx="11233080" cy="4674960"/>
            </p14:xfrm>
          </p:contentPart>
        </mc:Choice>
        <mc:Fallback xmlns="">
          <p:pic>
            <p:nvPicPr>
              <p:cNvPr id="3" name="Ink 2"/>
              <p:cNvPicPr/>
              <p:nvPr/>
            </p:nvPicPr>
            <p:blipFill>
              <a:blip r:embed="rId14"/>
              <a:stretch>
                <a:fillRect/>
              </a:stretch>
            </p:blipFill>
            <p:spPr>
              <a:xfrm>
                <a:off x="129600" y="1798200"/>
                <a:ext cx="11249640" cy="4693320"/>
              </a:xfrm>
              <a:prstGeom prst="rect">
                <a:avLst/>
              </a:prstGeom>
            </p:spPr>
          </p:pic>
        </mc:Fallback>
      </mc:AlternateContent>
    </p:spTree>
    <p:extLst>
      <p:ext uri="{BB962C8B-B14F-4D97-AF65-F5344CB8AC3E}">
        <p14:creationId xmlns:p14="http://schemas.microsoft.com/office/powerpoint/2010/main" val="1705191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D61BE93823A842A5FCCB2235C9EA92" ma:contentTypeVersion="2" ma:contentTypeDescription="Create a new document." ma:contentTypeScope="" ma:versionID="dfe79caef76a138a8302b9e8c06a2215">
  <xsd:schema xmlns:xsd="http://www.w3.org/2001/XMLSchema" xmlns:xs="http://www.w3.org/2001/XMLSchema" xmlns:p="http://schemas.microsoft.com/office/2006/metadata/properties" xmlns:ns2="f1ec8fd9-82f8-4edc-b221-4d5656994e8e" targetNamespace="http://schemas.microsoft.com/office/2006/metadata/properties" ma:root="true" ma:fieldsID="f7a909168bf16ed1777f4507d2a8479f" ns2:_="">
    <xsd:import namespace="f1ec8fd9-82f8-4edc-b221-4d5656994e8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c8fd9-82f8-4edc-b221-4d5656994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566B1A-0C1E-4C5C-ACFB-CF73ACD6E032}">
  <ds:schemaRefs>
    <ds:schemaRef ds:uri="http://schemas.microsoft.com/sharepoint/v3/contenttype/forms"/>
  </ds:schemaRefs>
</ds:datastoreItem>
</file>

<file path=customXml/itemProps2.xml><?xml version="1.0" encoding="utf-8"?>
<ds:datastoreItem xmlns:ds="http://schemas.openxmlformats.org/officeDocument/2006/customXml" ds:itemID="{7A601789-2CFE-4C16-ACA4-62B93980E348}">
  <ds:schemaRefs>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dcmitype/"/>
    <ds:schemaRef ds:uri="http://purl.org/dc/elements/1.1/"/>
    <ds:schemaRef ds:uri="http://www.w3.org/XML/1998/namespace"/>
    <ds:schemaRef ds:uri="http://purl.org/dc/terms/"/>
    <ds:schemaRef ds:uri="db6f8f43-e7c8-4eb7-bec9-3fde85bfec8c"/>
  </ds:schemaRefs>
</ds:datastoreItem>
</file>

<file path=customXml/itemProps3.xml><?xml version="1.0" encoding="utf-8"?>
<ds:datastoreItem xmlns:ds="http://schemas.openxmlformats.org/officeDocument/2006/customXml" ds:itemID="{807DA732-6B4C-4652-A1B8-A63291D769E6}"/>
</file>

<file path=docProps/app.xml><?xml version="1.0" encoding="utf-8"?>
<Properties xmlns="http://schemas.openxmlformats.org/officeDocument/2006/extended-properties" xmlns:vt="http://schemas.openxmlformats.org/officeDocument/2006/docPropsVTypes">
  <TotalTime>20082</TotalTime>
  <Words>1368</Words>
  <Application>Microsoft Office PowerPoint</Application>
  <PresentationFormat>Widescreen</PresentationFormat>
  <Paragraphs>241</Paragraphs>
  <Slides>33</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4" baseType="lpstr">
      <vt:lpstr>ＭＳ Ｐゴシック</vt:lpstr>
      <vt:lpstr>Arial</vt:lpstr>
      <vt:lpstr>Calibri</vt:lpstr>
      <vt:lpstr>Calibri Light</vt:lpstr>
      <vt:lpstr>Cambria Math</vt:lpstr>
      <vt:lpstr>Sitka Small</vt:lpstr>
      <vt:lpstr>Symbol</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NITD</dc:creator>
  <cp:lastModifiedBy>NITD</cp:lastModifiedBy>
  <cp:revision>74</cp:revision>
  <dcterms:created xsi:type="dcterms:W3CDTF">2021-01-14T05:53:57Z</dcterms:created>
  <dcterms:modified xsi:type="dcterms:W3CDTF">2022-01-25T15:25:50Z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0x01010026D61BE93823A842A5FCCB2235C9EA92</vt:lpwstr>
  </property>
</Properties>
</file>